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8" r:id="rId4"/>
    <p:sldId id="269" r:id="rId5"/>
    <p:sldId id="270" r:id="rId6"/>
    <p:sldId id="265" r:id="rId7"/>
    <p:sldId id="271" r:id="rId8"/>
    <p:sldId id="272" r:id="rId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3BB677-E050-4623-A208-34D9F8363555}" v="45" dt="2023-10-23T08:37:18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400" d="100"/>
          <a:sy n="400" d="100"/>
        </p:scale>
        <p:origin x="-6768" y="-54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 Bock Severin" userId="3b36179260fc8001" providerId="LiveId" clId="{75031B97-AB39-4A14-A0DA-11E482813836}"/>
    <pc:docChg chg="undo redo custSel addSld delSld modSld sldOrd addSection modSection">
      <pc:chgData name="Johann Bock Severin" userId="3b36179260fc8001" providerId="LiveId" clId="{75031B97-AB39-4A14-A0DA-11E482813836}" dt="2023-03-28T09:27:00.527" v="5262" actId="14826"/>
      <pc:docMkLst>
        <pc:docMk/>
      </pc:docMkLst>
      <pc:sldChg chg="addSp delSp modSp mod modTransition">
        <pc:chgData name="Johann Bock Severin" userId="3b36179260fc8001" providerId="LiveId" clId="{75031B97-AB39-4A14-A0DA-11E482813836}" dt="2023-03-23T16:58:26.377" v="2033" actId="1076"/>
        <pc:sldMkLst>
          <pc:docMk/>
          <pc:sldMk cId="1081971358" sldId="256"/>
        </pc:sldMkLst>
        <pc:spChg chg="add del mod">
          <ac:chgData name="Johann Bock Severin" userId="3b36179260fc8001" providerId="LiveId" clId="{75031B97-AB39-4A14-A0DA-11E482813836}" dt="2023-03-23T16:25:14.016" v="1536"/>
          <ac:spMkLst>
            <pc:docMk/>
            <pc:sldMk cId="1081971358" sldId="256"/>
            <ac:spMk id="2" creationId="{B3260652-C257-7705-6A77-E4B2B9870EA2}"/>
          </ac:spMkLst>
        </pc:spChg>
        <pc:spChg chg="add mod">
          <ac:chgData name="Johann Bock Severin" userId="3b36179260fc8001" providerId="LiveId" clId="{75031B97-AB39-4A14-A0DA-11E482813836}" dt="2023-03-23T16:58:26.377" v="2033" actId="1076"/>
          <ac:spMkLst>
            <pc:docMk/>
            <pc:sldMk cId="1081971358" sldId="256"/>
            <ac:spMk id="3" creationId="{59EBE4D9-C7B7-FAD0-FE32-1D6186D14929}"/>
          </ac:spMkLst>
        </pc:spChg>
        <pc:spChg chg="mod">
          <ac:chgData name="Johann Bock Severin" userId="3b36179260fc8001" providerId="LiveId" clId="{75031B97-AB39-4A14-A0DA-11E482813836}" dt="2023-03-23T16:58:21.048" v="2032" actId="1076"/>
          <ac:spMkLst>
            <pc:docMk/>
            <pc:sldMk cId="1081971358" sldId="256"/>
            <ac:spMk id="10" creationId="{0D3FF8D8-9683-E848-E66E-EF68C97D4A61}"/>
          </ac:spMkLst>
        </pc:spChg>
        <pc:spChg chg="add del mod">
          <ac:chgData name="Johann Bock Severin" userId="3b36179260fc8001" providerId="LiveId" clId="{75031B97-AB39-4A14-A0DA-11E482813836}" dt="2023-03-22T15:01:08.159" v="9"/>
          <ac:spMkLst>
            <pc:docMk/>
            <pc:sldMk cId="1081971358" sldId="256"/>
            <ac:spMk id="11" creationId="{A4C65E62-7BA5-E55C-3E7D-F972480DB899}"/>
          </ac:spMkLst>
        </pc:spChg>
        <pc:spChg chg="add del mod">
          <ac:chgData name="Johann Bock Severin" userId="3b36179260fc8001" providerId="LiveId" clId="{75031B97-AB39-4A14-A0DA-11E482813836}" dt="2023-03-22T15:01:16.619" v="12"/>
          <ac:spMkLst>
            <pc:docMk/>
            <pc:sldMk cId="1081971358" sldId="256"/>
            <ac:spMk id="12" creationId="{D2107285-1EBA-BEB2-50B3-93F95B4E11F0}"/>
          </ac:spMkLst>
        </pc:spChg>
      </pc:sldChg>
      <pc:sldChg chg="new del modTransition">
        <pc:chgData name="Johann Bock Severin" userId="3b36179260fc8001" providerId="LiveId" clId="{75031B97-AB39-4A14-A0DA-11E482813836}" dt="2023-03-22T16:35:08.553" v="1063" actId="47"/>
        <pc:sldMkLst>
          <pc:docMk/>
          <pc:sldMk cId="1062807389" sldId="257"/>
        </pc:sldMkLst>
      </pc:sldChg>
      <pc:sldChg chg="addSp modSp add mod modTransition">
        <pc:chgData name="Johann Bock Severin" userId="3b36179260fc8001" providerId="LiveId" clId="{75031B97-AB39-4A14-A0DA-11E482813836}" dt="2023-03-23T17:01:12.023" v="2299" actId="2710"/>
        <pc:sldMkLst>
          <pc:docMk/>
          <pc:sldMk cId="15453308" sldId="258"/>
        </pc:sldMkLst>
        <pc:spChg chg="add mod">
          <ac:chgData name="Johann Bock Severin" userId="3b36179260fc8001" providerId="LiveId" clId="{75031B97-AB39-4A14-A0DA-11E482813836}" dt="2023-03-23T17:01:12.023" v="2299" actId="2710"/>
          <ac:spMkLst>
            <pc:docMk/>
            <pc:sldMk cId="15453308" sldId="258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2T15:07:15.747" v="182" actId="207"/>
          <ac:spMkLst>
            <pc:docMk/>
            <pc:sldMk cId="15453308" sldId="258"/>
            <ac:spMk id="10" creationId="{0D3FF8D8-9683-E848-E66E-EF68C97D4A61}"/>
          </ac:spMkLst>
        </pc:spChg>
      </pc:sldChg>
      <pc:sldChg chg="addSp delSp modSp add mod ord">
        <pc:chgData name="Johann Bock Severin" userId="3b36179260fc8001" providerId="LiveId" clId="{75031B97-AB39-4A14-A0DA-11E482813836}" dt="2023-03-28T09:27:00.527" v="5262" actId="14826"/>
        <pc:sldMkLst>
          <pc:docMk/>
          <pc:sldMk cId="1170703761" sldId="259"/>
        </pc:sldMkLst>
        <pc:spChg chg="del">
          <ac:chgData name="Johann Bock Severin" userId="3b36179260fc8001" providerId="LiveId" clId="{75031B97-AB39-4A14-A0DA-11E482813836}" dt="2023-03-22T15:07:52.126" v="188" actId="478"/>
          <ac:spMkLst>
            <pc:docMk/>
            <pc:sldMk cId="1170703761" sldId="259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" creationId="{144344CB-807F-175B-C69D-54033C99AE90}"/>
          </ac:spMkLst>
        </pc:spChg>
        <pc:spChg chg="add del mod">
          <ac:chgData name="Johann Bock Severin" userId="3b36179260fc8001" providerId="LiveId" clId="{75031B97-AB39-4A14-A0DA-11E482813836}" dt="2023-03-22T15:12:16.350" v="198"/>
          <ac:spMkLst>
            <pc:docMk/>
            <pc:sldMk cId="1170703761" sldId="259"/>
            <ac:spMk id="3" creationId="{D844AB62-B206-32F3-BE5F-08179A0A8D21}"/>
          </ac:spMkLst>
        </pc:spChg>
        <pc:spChg chg="add mod">
          <ac:chgData name="Johann Bock Severin" userId="3b36179260fc8001" providerId="LiveId" clId="{75031B97-AB39-4A14-A0DA-11E482813836}" dt="2023-03-22T15:38:46.338" v="577" actId="1076"/>
          <ac:spMkLst>
            <pc:docMk/>
            <pc:sldMk cId="1170703761" sldId="259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0:31.182" v="855" actId="20577"/>
          <ac:spMkLst>
            <pc:docMk/>
            <pc:sldMk cId="1170703761" sldId="259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9" creationId="{1729DD4A-CBD4-B1BF-6BC2-A9ECDBA92C33}"/>
          </ac:spMkLst>
        </pc:spChg>
        <pc:spChg chg="mod">
          <ac:chgData name="Johann Bock Severin" userId="3b36179260fc8001" providerId="LiveId" clId="{75031B97-AB39-4A14-A0DA-11E482813836}" dt="2023-03-22T15:08:34.074" v="195" actId="1076"/>
          <ac:spMkLst>
            <pc:docMk/>
            <pc:sldMk cId="1170703761" sldId="259"/>
            <ac:spMk id="10" creationId="{0D3FF8D8-9683-E848-E66E-EF68C97D4A61}"/>
          </ac:spMkLst>
        </pc:spChg>
        <pc:spChg chg="add mod">
          <ac:chgData name="Johann Bock Severin" userId="3b36179260fc8001" providerId="LiveId" clId="{75031B97-AB39-4A14-A0DA-11E482813836}" dt="2023-03-22T15:48:54.282" v="784" actId="1076"/>
          <ac:spMkLst>
            <pc:docMk/>
            <pc:sldMk cId="1170703761" sldId="259"/>
            <ac:spMk id="15" creationId="{889970A2-2CEC-DDF7-6BA7-4309111E84A2}"/>
          </ac:spMkLst>
        </pc:spChg>
        <pc:spChg chg="add mod">
          <ac:chgData name="Johann Bock Severin" userId="3b36179260fc8001" providerId="LiveId" clId="{75031B97-AB39-4A14-A0DA-11E482813836}" dt="2023-03-22T15:48:43.239" v="783" actId="408"/>
          <ac:spMkLst>
            <pc:docMk/>
            <pc:sldMk cId="1170703761" sldId="259"/>
            <ac:spMk id="16" creationId="{A968DE5A-34FB-6AC8-8D08-7A5C51906CC2}"/>
          </ac:spMkLst>
        </pc:spChg>
        <pc:spChg chg="add del mod">
          <ac:chgData name="Johann Bock Severin" userId="3b36179260fc8001" providerId="LiveId" clId="{75031B97-AB39-4A14-A0DA-11E482813836}" dt="2023-03-22T15:44:20.924" v="702"/>
          <ac:spMkLst>
            <pc:docMk/>
            <pc:sldMk cId="1170703761" sldId="259"/>
            <ac:spMk id="17" creationId="{84ECD6D0-C7C3-150C-FB68-664705784F98}"/>
          </ac:spMkLst>
        </pc:spChg>
        <pc:spChg chg="add mod">
          <ac:chgData name="Johann Bock Severin" userId="3b36179260fc8001" providerId="LiveId" clId="{75031B97-AB39-4A14-A0DA-11E482813836}" dt="2023-03-28T09:03:37.992" v="5234" actId="1076"/>
          <ac:spMkLst>
            <pc:docMk/>
            <pc:sldMk cId="1170703761" sldId="259"/>
            <ac:spMk id="18" creationId="{9A43845A-40C3-CFDB-AB3F-DF74E9B1672E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0" creationId="{D8C861CF-4F1B-86D2-C48D-764D24C4CAF8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3" creationId="{778AF211-629F-8C52-3249-7ACDC3D10B99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5" creationId="{041F7A25-421C-914D-053F-9A801329269E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6" creationId="{45BF1D1D-7308-62E6-2C04-D44FBABE5058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7" creationId="{C1F39A0C-05BC-8511-B24D-A0428B765365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8" creationId="{C1829E6A-84B1-20DE-C404-68E0DE4A63A0}"/>
          </ac:spMkLst>
        </pc:spChg>
        <pc:spChg chg="mod">
          <ac:chgData name="Johann Bock Severin" userId="3b36179260fc8001" providerId="LiveId" clId="{75031B97-AB39-4A14-A0DA-11E482813836}" dt="2023-03-23T20:42:35.054" v="2628" actId="14100"/>
          <ac:spMkLst>
            <pc:docMk/>
            <pc:sldMk cId="1170703761" sldId="259"/>
            <ac:spMk id="29" creationId="{5C454C2F-5804-3798-5523-A92AB8CE3B47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4" creationId="{91937F71-B52D-7A7F-E674-E16D4DE3E4A6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7" creationId="{ABCEFC74-61E8-2809-7DF5-B358074C0933}"/>
          </ac:spMkLst>
        </pc:spChg>
        <pc:grpChg chg="add mod">
          <ac:chgData name="Johann Bock Severin" userId="3b36179260fc8001" providerId="LiveId" clId="{75031B97-AB39-4A14-A0DA-11E482813836}" dt="2023-03-23T16:57:46.855" v="2031" actId="1076"/>
          <ac:grpSpMkLst>
            <pc:docMk/>
            <pc:sldMk cId="1170703761" sldId="259"/>
            <ac:grpSpMk id="2" creationId="{6A7BA360-8615-1D2B-B31B-1AEE58AA079D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17" creationId="{DC4E7007-84CD-522F-A993-9A4EA7B355DB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31" creationId="{866E56F1-5A33-A558-4E59-B74F59965D88}"/>
          </ac:grpSpMkLst>
        </pc:grpChg>
        <pc:picChg chg="add mod">
          <ac:chgData name="Johann Bock Severin" userId="3b36179260fc8001" providerId="LiveId" clId="{75031B97-AB39-4A14-A0DA-11E482813836}" dt="2023-03-28T09:26:18.312" v="5260" actId="14826"/>
          <ac:picMkLst>
            <pc:docMk/>
            <pc:sldMk cId="1170703761" sldId="259"/>
            <ac:picMk id="8" creationId="{05E78299-843F-EBFA-9A31-A3A3703983CB}"/>
          </ac:picMkLst>
        </pc:picChg>
        <pc:picChg chg="add mod">
          <ac:chgData name="Johann Bock Severin" userId="3b36179260fc8001" providerId="LiveId" clId="{75031B97-AB39-4A14-A0DA-11E482813836}" dt="2023-03-28T09:26:43.786" v="5261" actId="14826"/>
          <ac:picMkLst>
            <pc:docMk/>
            <pc:sldMk cId="1170703761" sldId="259"/>
            <ac:picMk id="11" creationId="{FB512E4A-4181-1554-6C15-8BCED09D53AB}"/>
          </ac:picMkLst>
        </pc:picChg>
        <pc:picChg chg="add mod">
          <ac:chgData name="Johann Bock Severin" userId="3b36179260fc8001" providerId="LiveId" clId="{75031B97-AB39-4A14-A0DA-11E482813836}" dt="2023-03-28T09:27:00.527" v="5262" actId="14826"/>
          <ac:picMkLst>
            <pc:docMk/>
            <pc:sldMk cId="1170703761" sldId="259"/>
            <ac:picMk id="13" creationId="{D451FCC8-A2E9-FC9E-B04B-94A6B3CEDD87}"/>
          </ac:picMkLst>
        </pc:pic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4" creationId="{1FFAB38B-6CBF-D5DB-AF4A-B0B26DA1320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6" creationId="{44921D4F-AE96-6973-F058-1DB31A8A9CE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2" creationId="{67808958-2390-0050-34E8-C8EC3EDE4DF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4" creationId="{D8EBA9C9-2EBF-C49A-B5DD-1AB91A4D75FA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9" creationId="{58B58BB1-7C66-4E77-AAA2-520A25CE198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1" creationId="{CF51B56A-9E02-AA60-23A0-C63463FA6DC2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2" creationId="{1CC5395C-5039-73CC-6F9B-49A55D0185D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4" creationId="{0B8CDFD2-2ABA-5E36-39A9-C27FE9A4555D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0" creationId="{F7CDFA0D-5862-ECFC-D15B-DAEAC87CFC16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2" creationId="{0B7380E6-1AE8-4287-520E-367111A9CB88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3" creationId="{3C142406-0FB6-37FF-1A8A-191B84596FDE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5" creationId="{05C136B1-794B-9F0C-5CC0-5C0BA7F48DC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6" creationId="{765839BE-F2A2-BE91-5A6D-C62C4156A0DD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845768841" sldId="260"/>
        </pc:sldMkLst>
        <pc:spChg chg="add del">
          <ac:chgData name="Johann Bock Severin" userId="3b36179260fc8001" providerId="LiveId" clId="{75031B97-AB39-4A14-A0DA-11E482813836}" dt="2023-03-23T16:27:01.663" v="1638" actId="11529"/>
          <ac:spMkLst>
            <pc:docMk/>
            <pc:sldMk cId="2845768841" sldId="260"/>
            <ac:spMk id="2" creationId="{8E0D0467-FA89-EE0C-0F7A-BEF9017F4BC9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" creationId="{518BCE2B-DC1A-C07B-A697-CD9F8D1B8CFA}"/>
          </ac:spMkLst>
        </pc:spChg>
        <pc:spChg chg="add del mod">
          <ac:chgData name="Johann Bock Severin" userId="3b36179260fc8001" providerId="LiveId" clId="{75031B97-AB39-4A14-A0DA-11E482813836}" dt="2023-03-23T16:30:51.723" v="1656" actId="478"/>
          <ac:spMkLst>
            <pc:docMk/>
            <pc:sldMk cId="2845768841" sldId="260"/>
            <ac:spMk id="4" creationId="{DF2FB16E-B458-E36E-5A3A-7942AA8FAA56}"/>
          </ac:spMkLst>
        </pc:spChg>
        <pc:spChg chg="mod">
          <ac:chgData name="Johann Bock Severin" userId="3b36179260fc8001" providerId="LiveId" clId="{75031B97-AB39-4A14-A0DA-11E482813836}" dt="2023-03-23T16:57:10.454" v="2024" actId="1076"/>
          <ac:spMkLst>
            <pc:docMk/>
            <pc:sldMk cId="2845768841" sldId="260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3T16:30:40.143" v="1654"/>
          <ac:spMkLst>
            <pc:docMk/>
            <pc:sldMk cId="2845768841" sldId="260"/>
            <ac:spMk id="6" creationId="{CC3BB5DC-EEF5-946D-8A00-75799EFD565F}"/>
          </ac:spMkLst>
        </pc:spChg>
        <pc:spChg chg="mod">
          <ac:chgData name="Johann Bock Severin" userId="3b36179260fc8001" providerId="LiveId" clId="{75031B97-AB39-4A14-A0DA-11E482813836}" dt="2023-03-23T16:35:07.882" v="1700" actId="1076"/>
          <ac:spMkLst>
            <pc:docMk/>
            <pc:sldMk cId="2845768841" sldId="260"/>
            <ac:spMk id="7" creationId="{19B8F91F-D835-2B65-F3E1-1318683CD06A}"/>
          </ac:spMkLst>
        </pc:spChg>
        <pc:spChg chg="add mod or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12" creationId="{F217EFA6-9729-D04F-9C0F-DFC38083C799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8" creationId="{9A43845A-40C3-CFDB-AB3F-DF74E9B1672E}"/>
          </ac:spMkLst>
        </pc:spChg>
        <pc:spChg chg="add 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19" creationId="{CFEEF5C5-3798-D49C-DF44-8D871F9A8F84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5" creationId="{5C026F19-6499-9D9A-74FD-900128C35E91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8" creationId="{34A23BE5-BB45-AB13-4F45-8D3E7E980432}"/>
          </ac:spMkLst>
        </pc:spChg>
        <pc:spChg chg="add del">
          <ac:chgData name="Johann Bock Severin" userId="3b36179260fc8001" providerId="LiveId" clId="{75031B97-AB39-4A14-A0DA-11E482813836}" dt="2023-03-23T16:37:32.109" v="1760" actId="478"/>
          <ac:spMkLst>
            <pc:docMk/>
            <pc:sldMk cId="2845768841" sldId="260"/>
            <ac:spMk id="38" creationId="{17B35C5B-6886-F7C5-DA6F-27947D2AD6BB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9" creationId="{45954C39-762E-7D28-F6DB-5379FBB2C7E2}"/>
          </ac:spMkLst>
        </pc:spChg>
        <pc:spChg chg="add del mod">
          <ac:chgData name="Johann Bock Severin" userId="3b36179260fc8001" providerId="LiveId" clId="{75031B97-AB39-4A14-A0DA-11E482813836}" dt="2023-03-23T16:39:27.035" v="1767" actId="11529"/>
          <ac:spMkLst>
            <pc:docMk/>
            <pc:sldMk cId="2845768841" sldId="260"/>
            <ac:spMk id="40" creationId="{7B92AD95-77B0-632D-4319-7245FE9B6508}"/>
          </ac:spMkLst>
        </pc:spChg>
        <pc:spChg chg="add del">
          <ac:chgData name="Johann Bock Severin" userId="3b36179260fc8001" providerId="LiveId" clId="{75031B97-AB39-4A14-A0DA-11E482813836}" dt="2023-03-23T16:39:47.592" v="1769" actId="11529"/>
          <ac:spMkLst>
            <pc:docMk/>
            <pc:sldMk cId="2845768841" sldId="260"/>
            <ac:spMk id="41" creationId="{E6FDCE89-FE94-0F09-FAD4-10230923F22D}"/>
          </ac:spMkLst>
        </pc:spChg>
        <pc:spChg chg="add del">
          <ac:chgData name="Johann Bock Severin" userId="3b36179260fc8001" providerId="LiveId" clId="{75031B97-AB39-4A14-A0DA-11E482813836}" dt="2023-03-23T16:40:29.015" v="1771" actId="11529"/>
          <ac:spMkLst>
            <pc:docMk/>
            <pc:sldMk cId="2845768841" sldId="260"/>
            <ac:spMk id="42" creationId="{AA028C5C-8369-B7AB-BF49-3430D3E95049}"/>
          </ac:spMkLst>
        </pc:spChg>
        <pc:spChg chg="add del mod">
          <ac:chgData name="Johann Bock Severin" userId="3b36179260fc8001" providerId="LiveId" clId="{75031B97-AB39-4A14-A0DA-11E482813836}" dt="2023-03-23T16:42:17.704" v="1777" actId="11529"/>
          <ac:spMkLst>
            <pc:docMk/>
            <pc:sldMk cId="2845768841" sldId="260"/>
            <ac:spMk id="43" creationId="{5F4C8071-7D0D-D61F-AE2A-030D77DEDCA8}"/>
          </ac:spMkLst>
        </pc:spChg>
        <pc:spChg chg="add del mod">
          <ac:chgData name="Johann Bock Severin" userId="3b36179260fc8001" providerId="LiveId" clId="{75031B97-AB39-4A14-A0DA-11E482813836}" dt="2023-03-23T16:42:57.683" v="1785" actId="11529"/>
          <ac:spMkLst>
            <pc:docMk/>
            <pc:sldMk cId="2845768841" sldId="260"/>
            <ac:spMk id="45" creationId="{D13E37F7-E0B5-E903-CBC5-28C057D4F88F}"/>
          </ac:spMkLst>
        </pc:spChg>
        <pc:spChg chg="add del mod">
          <ac:chgData name="Johann Bock Severin" userId="3b36179260fc8001" providerId="LiveId" clId="{75031B97-AB39-4A14-A0DA-11E482813836}" dt="2023-03-23T16:43:25.907" v="1789" actId="11529"/>
          <ac:spMkLst>
            <pc:docMk/>
            <pc:sldMk cId="2845768841" sldId="260"/>
            <ac:spMk id="47" creationId="{8D85F5C2-4609-359A-9B60-C481F2BCBD91}"/>
          </ac:spMkLst>
        </pc:spChg>
        <pc:spChg chg="add del mod">
          <ac:chgData name="Johann Bock Severin" userId="3b36179260fc8001" providerId="LiveId" clId="{75031B97-AB39-4A14-A0DA-11E482813836}" dt="2023-03-23T16:47:38.289" v="1833" actId="478"/>
          <ac:spMkLst>
            <pc:docMk/>
            <pc:sldMk cId="2845768841" sldId="260"/>
            <ac:spMk id="48" creationId="{D461DFA4-7F16-55D8-BB34-A168731AC8DC}"/>
          </ac:spMkLst>
        </pc:spChg>
        <pc:spChg chg="add del mod">
          <ac:chgData name="Johann Bock Severin" userId="3b36179260fc8001" providerId="LiveId" clId="{75031B97-AB39-4A14-A0DA-11E482813836}" dt="2023-03-23T16:45:46.975" v="1803" actId="478"/>
          <ac:spMkLst>
            <pc:docMk/>
            <pc:sldMk cId="2845768841" sldId="260"/>
            <ac:spMk id="49" creationId="{121EBBF8-3008-EAA6-2682-A373853FF219}"/>
          </ac:spMkLst>
        </pc:spChg>
        <pc:spChg chg="add del">
          <ac:chgData name="Johann Bock Severin" userId="3b36179260fc8001" providerId="LiveId" clId="{75031B97-AB39-4A14-A0DA-11E482813836}" dt="2023-03-23T16:45:58.953" v="1805" actId="11529"/>
          <ac:spMkLst>
            <pc:docMk/>
            <pc:sldMk cId="2845768841" sldId="260"/>
            <ac:spMk id="50" creationId="{C1084B77-F0EA-1E4F-2C5C-C02B7F16C94A}"/>
          </ac:spMkLst>
        </pc:spChg>
        <pc:spChg chg="add del mod">
          <ac:chgData name="Johann Bock Severin" userId="3b36179260fc8001" providerId="LiveId" clId="{75031B97-AB39-4A14-A0DA-11E482813836}" dt="2023-03-23T16:50:13.658" v="1861" actId="478"/>
          <ac:spMkLst>
            <pc:docMk/>
            <pc:sldMk cId="2845768841" sldId="260"/>
            <ac:spMk id="51" creationId="{8E0FB45C-BDFD-5B07-5F40-609527C6209E}"/>
          </ac:spMkLst>
        </pc:spChg>
        <pc:spChg chg="add mod">
          <ac:chgData name="Johann Bock Severin" userId="3b36179260fc8001" providerId="LiveId" clId="{75031B97-AB39-4A14-A0DA-11E482813836}" dt="2023-03-23T16:46:23.586" v="1810" actId="571"/>
          <ac:spMkLst>
            <pc:docMk/>
            <pc:sldMk cId="2845768841" sldId="260"/>
            <ac:spMk id="52" creationId="{E63624FA-DBF6-B656-8AF1-1035F18D8457}"/>
          </ac:spMkLst>
        </pc:spChg>
        <pc:spChg chg="add mod">
          <ac:chgData name="Johann Bock Severin" userId="3b36179260fc8001" providerId="LiveId" clId="{75031B97-AB39-4A14-A0DA-11E482813836}" dt="2023-03-23T16:46:22.979" v="1809" actId="571"/>
          <ac:spMkLst>
            <pc:docMk/>
            <pc:sldMk cId="2845768841" sldId="260"/>
            <ac:spMk id="53" creationId="{37DCDEDD-6D9E-37B5-A011-ED02E5131688}"/>
          </ac:spMkLst>
        </pc:spChg>
        <pc:spChg chg="add del mod">
          <ac:chgData name="Johann Bock Severin" userId="3b36179260fc8001" providerId="LiveId" clId="{75031B97-AB39-4A14-A0DA-11E482813836}" dt="2023-03-23T16:50:12.597" v="1860" actId="478"/>
          <ac:spMkLst>
            <pc:docMk/>
            <pc:sldMk cId="2845768841" sldId="260"/>
            <ac:spMk id="54" creationId="{4E258087-4CD4-19EA-0428-5E7CD8906E09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5" creationId="{708FB898-BA40-F25E-AED8-E95F86D9ACA5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6" creationId="{38F1FE23-9BDE-02B5-B274-1645744A1CDF}"/>
          </ac:spMkLst>
        </pc:spChg>
        <pc:spChg chg="add del mod">
          <ac:chgData name="Johann Bock Severin" userId="3b36179260fc8001" providerId="LiveId" clId="{75031B97-AB39-4A14-A0DA-11E482813836}" dt="2023-03-23T16:50:00.177" v="1853" actId="478"/>
          <ac:spMkLst>
            <pc:docMk/>
            <pc:sldMk cId="2845768841" sldId="260"/>
            <ac:spMk id="57" creationId="{9A8F639D-66CA-6F11-DF72-8F49B4E3ABEB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58" creationId="{A65B4F26-E20D-FC24-A9D5-88B8F28FC451}"/>
          </ac:spMkLst>
        </pc:spChg>
        <pc:spChg chg="add del mod">
          <ac:chgData name="Johann Bock Severin" userId="3b36179260fc8001" providerId="LiveId" clId="{75031B97-AB39-4A14-A0DA-11E482813836}" dt="2023-03-23T16:51:24.777" v="1870" actId="478"/>
          <ac:spMkLst>
            <pc:docMk/>
            <pc:sldMk cId="2845768841" sldId="260"/>
            <ac:spMk id="59" creationId="{DD701C5B-ED83-2B36-DFF6-F5CE44AEC170}"/>
          </ac:spMkLst>
        </pc:spChg>
        <pc:spChg chg="add del mod">
          <ac:chgData name="Johann Bock Severin" userId="3b36179260fc8001" providerId="LiveId" clId="{75031B97-AB39-4A14-A0DA-11E482813836}" dt="2023-03-23T16:51:25.989" v="1871" actId="478"/>
          <ac:spMkLst>
            <pc:docMk/>
            <pc:sldMk cId="2845768841" sldId="260"/>
            <ac:spMk id="60" creationId="{7383EA16-4B60-04D7-5837-2816F7911F7D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61" creationId="{270FEF56-EA07-3786-E631-14A05DCB3C85}"/>
          </ac:spMkLst>
        </pc:spChg>
        <pc:spChg chg="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2" creationId="{06FC1A69-B502-EE8D-8F71-28BF09E50F98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3" creationId="{E4F97A73-2630-A383-36FE-1427D3242DFB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4" creationId="{9607E7CF-5DA4-96D3-5042-1BE3DF692B01}"/>
          </ac:spMkLst>
        </pc:spChg>
        <pc:spChg chg="add del mod">
          <ac:chgData name="Johann Bock Severin" userId="3b36179260fc8001" providerId="LiveId" clId="{75031B97-AB39-4A14-A0DA-11E482813836}" dt="2023-03-23T16:53:00.528" v="1983" actId="478"/>
          <ac:spMkLst>
            <pc:docMk/>
            <pc:sldMk cId="2845768841" sldId="260"/>
            <ac:spMk id="65" creationId="{4C76FC09-BD8C-626F-A22C-F6B3DBA3E54D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6" creationId="{21DF2710-2D08-FD43-9AC8-D62428E22FD7}"/>
          </ac:spMkLst>
        </pc:spChg>
        <pc:spChg chg="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75" creationId="{8532AC6E-5A0D-E208-DCF3-DE3281C41EE9}"/>
          </ac:spMkLst>
        </pc:spChg>
        <pc:grpChg chg="add mod topLvl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22" creationId="{1FD162D7-17F8-B458-EF88-EB9899C07A1D}"/>
          </ac:grpSpMkLst>
        </pc:grpChg>
        <pc:grpChg chg="add del mod">
          <ac:chgData name="Johann Bock Severin" userId="3b36179260fc8001" providerId="LiveId" clId="{75031B97-AB39-4A14-A0DA-11E482813836}" dt="2023-03-23T16:37:00.490" v="1717" actId="165"/>
          <ac:grpSpMkLst>
            <pc:docMk/>
            <pc:sldMk cId="2845768841" sldId="260"/>
            <ac:grpSpMk id="32" creationId="{D5AAEA87-1D9C-47DC-B62F-F9DF66D5793E}"/>
          </ac:grpSpMkLst>
        </pc:grpChg>
        <pc:grpChg chg="add del mod">
          <ac:chgData name="Johann Bock Severin" userId="3b36179260fc8001" providerId="LiveId" clId="{75031B97-AB39-4A14-A0DA-11E482813836}" dt="2023-03-23T16:55:34.273" v="2010" actId="165"/>
          <ac:grpSpMkLst>
            <pc:docMk/>
            <pc:sldMk cId="2845768841" sldId="260"/>
            <ac:grpSpMk id="67" creationId="{C9E78CA7-524A-8DD0-1F82-40F0F25EAA66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2" creationId="{F624F559-F909-CAE3-1732-405C4DC9035F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6" creationId="{107718F0-5F0B-D431-5064-50BD9424D4C4}"/>
          </ac:grpSpMkLst>
        </pc:grp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3" creationId="{D451FCC8-A2E9-FC9E-B04B-94A6B3CEDD87}"/>
          </ac:picMkLst>
        </pc:picChg>
        <pc:inkChg chg="add del">
          <ac:chgData name="Johann Bock Severin" userId="3b36179260fc8001" providerId="LiveId" clId="{75031B97-AB39-4A14-A0DA-11E482813836}" dt="2023-03-23T16:42:15.648" v="1775" actId="9405"/>
          <ac:inkMkLst>
            <pc:docMk/>
            <pc:sldMk cId="2845768841" sldId="260"/>
            <ac:inkMk id="44" creationId="{ECDC17AF-6B04-8B65-E9B3-74E1D61EAE0C}"/>
          </ac:inkMkLst>
        </pc:inkChg>
        <pc:inkChg chg="add del">
          <ac:chgData name="Johann Bock Severin" userId="3b36179260fc8001" providerId="LiveId" clId="{75031B97-AB39-4A14-A0DA-11E482813836}" dt="2023-03-23T16:42:56.804" v="1783" actId="9405"/>
          <ac:inkMkLst>
            <pc:docMk/>
            <pc:sldMk cId="2845768841" sldId="260"/>
            <ac:inkMk id="46" creationId="{DB2456D5-3D65-B45E-BE28-A63B017CFD0D}"/>
          </ac:inkMkLst>
        </pc:ink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9" creationId="{52FCE10B-5C22-4207-4CA8-155C94710450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1" creationId="{E306E4C2-BEC6-17CA-2874-DA459E494760}"/>
          </ac:cxnSpMkLst>
        </pc:cxnChg>
        <pc:cxnChg chg="add del">
          <ac:chgData name="Johann Bock Severin" userId="3b36179260fc8001" providerId="LiveId" clId="{75031B97-AB39-4A14-A0DA-11E482813836}" dt="2023-03-23T16:34:15.407" v="1688" actId="478"/>
          <ac:cxnSpMkLst>
            <pc:docMk/>
            <pc:sldMk cId="2845768841" sldId="260"/>
            <ac:cxnSpMk id="14" creationId="{7C8CD0AC-47BB-9784-E21A-400466880A6E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5" creationId="{4E800688-6EF7-C483-A5A9-21F088388A1D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6" creationId="{95600A1E-DD0F-F93F-0183-8385E7CE23AE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7" creationId="{9470C6EF-15D3-6870-85DA-8915F48D2371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8" creationId="{A06D8CB9-F997-4ED1-0B8A-A81DEAD7BFE5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4" creationId="{A4ECEA47-1BE3-2F84-03C9-BE38F10F6EE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6" creationId="{CD417901-E7B1-AB50-B20A-A66F2A93F328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7" creationId="{B6F57EC3-2C7B-9A1B-3D6F-B7EAE8FF958F}"/>
          </ac:cxnSpMkLst>
        </pc:cxnChg>
        <pc:cxnChg chg="add del mod topLvl">
          <ac:chgData name="Johann Bock Severin" userId="3b36179260fc8001" providerId="LiveId" clId="{75031B97-AB39-4A14-A0DA-11E482813836}" dt="2023-03-23T16:37:23.978" v="1757" actId="478"/>
          <ac:cxnSpMkLst>
            <pc:docMk/>
            <pc:sldMk cId="2845768841" sldId="260"/>
            <ac:cxnSpMk id="29" creationId="{8EB481E3-321B-247B-BA9D-DE7FF5DB9BB6}"/>
          </ac:cxnSpMkLst>
        </pc:cxnChg>
        <pc:cxnChg chg="add del mod topLvl">
          <ac:chgData name="Johann Bock Severin" userId="3b36179260fc8001" providerId="LiveId" clId="{75031B97-AB39-4A14-A0DA-11E482813836}" dt="2023-03-23T16:37:25.463" v="1758" actId="478"/>
          <ac:cxnSpMkLst>
            <pc:docMk/>
            <pc:sldMk cId="2845768841" sldId="260"/>
            <ac:cxnSpMk id="30" creationId="{33DB94AC-A83B-00EF-5B97-2EF1BE3383B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31" creationId="{52704B50-1134-9B3D-454B-CEBFD849175C}"/>
          </ac:cxnSpMkLst>
        </pc:cxnChg>
        <pc:cxnChg chg="add mod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69" creationId="{B14C8072-9F81-7D1B-C042-5EF5D65FB1D0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3" creationId="{69C797AE-A21D-81DA-8CAA-10C67A319098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4" creationId="{48F28497-4A1A-3702-2BEC-1AE70091B521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1036491775" sldId="261"/>
        </pc:sldMkLst>
        <pc:spChg chg="add mod">
          <ac:chgData name="Johann Bock Severin" userId="3b36179260fc8001" providerId="LiveId" clId="{75031B97-AB39-4A14-A0DA-11E482813836}" dt="2023-03-22T16:36:59.811" v="1141"/>
          <ac:spMkLst>
            <pc:docMk/>
            <pc:sldMk cId="1036491775" sldId="261"/>
            <ac:spMk id="2" creationId="{A7C8FADA-1318-98D0-AF00-F8F88B69B6BF}"/>
          </ac:spMkLst>
        </pc:spChg>
        <pc:spChg chg="add del">
          <ac:chgData name="Johann Bock Severin" userId="3b36179260fc8001" providerId="LiveId" clId="{75031B97-AB39-4A14-A0DA-11E482813836}" dt="2023-03-23T17:03:56.152" v="2301" actId="11529"/>
          <ac:spMkLst>
            <pc:docMk/>
            <pc:sldMk cId="1036491775" sldId="261"/>
            <ac:spMk id="3" creationId="{30A4ED66-E02C-26FA-E094-C51C770FEE49}"/>
          </ac:spMkLst>
        </pc:spChg>
        <pc:spChg chg="add del mod">
          <ac:chgData name="Johann Bock Severin" userId="3b36179260fc8001" providerId="LiveId" clId="{75031B97-AB39-4A14-A0DA-11E482813836}" dt="2023-03-23T17:07:07.525" v="2434" actId="478"/>
          <ac:spMkLst>
            <pc:docMk/>
            <pc:sldMk cId="1036491775" sldId="261"/>
            <ac:spMk id="4" creationId="{7149BAE4-9E4F-7921-2B4E-4DF5317E7889}"/>
          </ac:spMkLst>
        </pc:spChg>
        <pc:spChg chg="del">
          <ac:chgData name="Johann Bock Severin" userId="3b36179260fc8001" providerId="LiveId" clId="{75031B97-AB39-4A14-A0DA-11E482813836}" dt="2023-03-22T15:54:25.722" v="922" actId="478"/>
          <ac:spMkLst>
            <pc:docMk/>
            <pc:sldMk cId="1036491775" sldId="261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3:47.872" v="919" actId="20577"/>
          <ac:spMkLst>
            <pc:docMk/>
            <pc:sldMk cId="1036491775" sldId="261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5:54:06.009" v="920" actId="207"/>
          <ac:spMkLst>
            <pc:docMk/>
            <pc:sldMk cId="1036491775" sldId="261"/>
            <ac:spMk id="10" creationId="{0D3FF8D8-9683-E848-E66E-EF68C97D4A61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8" creationId="{9A43845A-40C3-CFDB-AB3F-DF74E9B1672E}"/>
          </ac:spMkLst>
        </pc:sp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3" creationId="{D451FCC8-A2E9-FC9E-B04B-94A6B3CEDD87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6:43:57.359" v="5061" actId="20577"/>
        <pc:sldMkLst>
          <pc:docMk/>
          <pc:sldMk cId="1095196058" sldId="262"/>
        </pc:sldMkLst>
        <pc:spChg chg="mod">
          <ac:chgData name="Johann Bock Severin" userId="3b36179260fc8001" providerId="LiveId" clId="{75031B97-AB39-4A14-A0DA-11E482813836}" dt="2023-03-22T16:37:11.984" v="1146" actId="6549"/>
          <ac:spMkLst>
            <pc:docMk/>
            <pc:sldMk cId="1095196058" sldId="262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8T06:43:57.359" v="5061" actId="20577"/>
          <ac:spMkLst>
            <pc:docMk/>
            <pc:sldMk cId="1095196058" sldId="262"/>
            <ac:spMk id="5" creationId="{D4A3E018-1906-81F9-5BB4-5A0056C3F3EF}"/>
          </ac:spMkLst>
        </pc:spChg>
        <pc:spChg chg="add mod">
          <ac:chgData name="Johann Bock Severin" userId="3b36179260fc8001" providerId="LiveId" clId="{75031B97-AB39-4A14-A0DA-11E482813836}" dt="2023-03-23T20:38:43.977" v="2602" actId="1076"/>
          <ac:spMkLst>
            <pc:docMk/>
            <pc:sldMk cId="1095196058" sldId="262"/>
            <ac:spMk id="6" creationId="{57FDF082-FE99-A34E-819A-1D65D96EDF43}"/>
          </ac:spMkLst>
        </pc:spChg>
        <pc:picChg chg="add mod ord">
          <ac:chgData name="Johann Bock Severin" userId="3b36179260fc8001" providerId="LiveId" clId="{75031B97-AB39-4A14-A0DA-11E482813836}" dt="2023-03-23T17:40:35.810" v="2474" actId="167"/>
          <ac:picMkLst>
            <pc:docMk/>
            <pc:sldMk cId="1095196058" sldId="262"/>
            <ac:picMk id="3" creationId="{7D5DE162-C9EB-A57A-0A4E-45EFE2F3D6F0}"/>
          </ac:picMkLst>
        </pc:picChg>
        <pc:picChg chg="add del mod">
          <ac:chgData name="Johann Bock Severin" userId="3b36179260fc8001" providerId="LiveId" clId="{75031B97-AB39-4A14-A0DA-11E482813836}" dt="2023-03-23T17:40:23.375" v="2468" actId="478"/>
          <ac:picMkLst>
            <pc:docMk/>
            <pc:sldMk cId="1095196058" sldId="262"/>
            <ac:picMk id="4" creationId="{70C74CE9-6D25-5328-C0F1-3E9142B45105}"/>
          </ac:picMkLst>
        </pc:picChg>
      </pc:sldChg>
      <pc:sldChg chg="add del">
        <pc:chgData name="Johann Bock Severin" userId="3b36179260fc8001" providerId="LiveId" clId="{75031B97-AB39-4A14-A0DA-11E482813836}" dt="2023-03-22T16:05:26.217" v="1043" actId="47"/>
        <pc:sldMkLst>
          <pc:docMk/>
          <pc:sldMk cId="1317972204" sldId="263"/>
        </pc:sldMkLst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2639724505" sldId="263"/>
        </pc:sldMkLst>
        <pc:spChg chg="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3" creationId="{F029A947-85D7-620C-4190-F580BBE6889C}"/>
          </ac:spMkLst>
        </pc:spChg>
        <pc:spChg chg="mod">
          <ac:chgData name="Johann Bock Severin" userId="3b36179260fc8001" providerId="LiveId" clId="{75031B97-AB39-4A14-A0DA-11E482813836}" dt="2023-03-22T16:36:29.141" v="1134" actId="20577"/>
          <ac:spMkLst>
            <pc:docMk/>
            <pc:sldMk cId="2639724505" sldId="263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6:35:53.246" v="1097" actId="207"/>
          <ac:spMkLst>
            <pc:docMk/>
            <pc:sldMk cId="2639724505" sldId="263"/>
            <ac:spMk id="10" creationId="{0D3FF8D8-9683-E848-E66E-EF68C97D4A61}"/>
          </ac:spMkLst>
        </pc:sp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2680084453" sldId="264"/>
        </pc:sldMkLst>
        <pc:spChg chg="mod">
          <ac:chgData name="Johann Bock Severin" userId="3b36179260fc8001" providerId="LiveId" clId="{75031B97-AB39-4A14-A0DA-11E482813836}" dt="2023-03-24T14:19:51.482" v="3389" actId="1076"/>
          <ac:spMkLst>
            <pc:docMk/>
            <pc:sldMk cId="2680084453" sldId="264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4T14:19:14.315" v="3365" actId="1076"/>
          <ac:spMkLst>
            <pc:docMk/>
            <pc:sldMk cId="2680084453" sldId="264"/>
            <ac:spMk id="3" creationId="{F029A947-85D7-620C-4190-F580BBE6889C}"/>
          </ac:spMkLst>
        </pc:spChg>
        <pc:spChg chg="add del mod">
          <ac:chgData name="Johann Bock Severin" userId="3b36179260fc8001" providerId="LiveId" clId="{75031B97-AB39-4A14-A0DA-11E482813836}" dt="2023-03-24T14:18:19.438" v="3341" actId="478"/>
          <ac:spMkLst>
            <pc:docMk/>
            <pc:sldMk cId="2680084453" sldId="264"/>
            <ac:spMk id="4" creationId="{ED29B3EB-FD30-3755-4C5A-47316995183C}"/>
          </ac:spMkLst>
        </pc:spChg>
        <pc:spChg chg="add mod">
          <ac:chgData name="Johann Bock Severin" userId="3b36179260fc8001" providerId="LiveId" clId="{75031B97-AB39-4A14-A0DA-11E482813836}" dt="2023-03-27T08:55:11.475" v="4628" actId="20577"/>
          <ac:spMkLst>
            <pc:docMk/>
            <pc:sldMk cId="2680084453" sldId="264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2T16:46:30.552" v="1280" actId="20577"/>
          <ac:spMkLst>
            <pc:docMk/>
            <pc:sldMk cId="2680084453" sldId="264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52:04.639" v="1326" actId="478"/>
          <ac:graphicFrameMkLst>
            <pc:docMk/>
            <pc:sldMk cId="2680084453" sldId="264"/>
            <ac:graphicFrameMk id="6" creationId="{39F0C7D9-6B52-796B-DED0-5722209C3279}"/>
          </ac:graphicFrameMkLst>
        </pc:graphicFrameChg>
        <pc:picChg chg="add del mod">
          <ac:chgData name="Johann Bock Severin" userId="3b36179260fc8001" providerId="LiveId" clId="{75031B97-AB39-4A14-A0DA-11E482813836}" dt="2023-03-24T18:15:30.920" v="3867" actId="478"/>
          <ac:picMkLst>
            <pc:docMk/>
            <pc:sldMk cId="2680084453" sldId="264"/>
            <ac:picMk id="5" creationId="{C514B595-7B69-6FE4-7D7A-A9B42B75B6BE}"/>
          </ac:picMkLst>
        </pc:picChg>
        <pc:picChg chg="add del mod ord">
          <ac:chgData name="Johann Bock Severin" userId="3b36179260fc8001" providerId="LiveId" clId="{75031B97-AB39-4A14-A0DA-11E482813836}" dt="2023-03-24T18:17:03.941" v="3875" actId="478"/>
          <ac:picMkLst>
            <pc:docMk/>
            <pc:sldMk cId="2680084453" sldId="264"/>
            <ac:picMk id="8" creationId="{6010894A-4C4A-44D1-C9A3-129E5E15FAD0}"/>
          </ac:picMkLst>
        </pc:picChg>
        <pc:picChg chg="add del mod">
          <ac:chgData name="Johann Bock Severin" userId="3b36179260fc8001" providerId="LiveId" clId="{75031B97-AB39-4A14-A0DA-11E482813836}" dt="2023-03-22T16:52:49.267" v="1328" actId="21"/>
          <ac:picMkLst>
            <pc:docMk/>
            <pc:sldMk cId="2680084453" sldId="264"/>
            <ac:picMk id="9" creationId="{AAE69E75-EE3A-E884-F90D-43D5DEBB8A0A}"/>
          </ac:picMkLst>
        </pc:picChg>
        <pc:picChg chg="add mod ord">
          <ac:chgData name="Johann Bock Severin" userId="3b36179260fc8001" providerId="LiveId" clId="{75031B97-AB39-4A14-A0DA-11E482813836}" dt="2023-03-24T18:17:05.510" v="3876" actId="1076"/>
          <ac:picMkLst>
            <pc:docMk/>
            <pc:sldMk cId="2680084453" sldId="264"/>
            <ac:picMk id="11" creationId="{8AEA3664-C968-D477-56F0-CE90C43CC546}"/>
          </ac:picMkLst>
        </pc:picChg>
      </pc:sldChg>
      <pc:sldChg chg="addSp delSp modSp add del mod">
        <pc:chgData name="Johann Bock Severin" userId="3b36179260fc8001" providerId="LiveId" clId="{75031B97-AB39-4A14-A0DA-11E482813836}" dt="2023-03-24T13:49:26.923" v="2639" actId="47"/>
        <pc:sldMkLst>
          <pc:docMk/>
          <pc:sldMk cId="2577626275" sldId="265"/>
        </pc:sldMkLst>
        <pc:spChg chg="del">
          <ac:chgData name="Johann Bock Severin" userId="3b36179260fc8001" providerId="LiveId" clId="{75031B97-AB39-4A14-A0DA-11E482813836}" dt="2023-03-22T16:47:03.930" v="1286" actId="478"/>
          <ac:spMkLst>
            <pc:docMk/>
            <pc:sldMk cId="2577626275" sldId="265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2T16:57:24.272" v="1368" actId="6549"/>
          <ac:spMkLst>
            <pc:docMk/>
            <pc:sldMk cId="2577626275" sldId="265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49:02.260" v="1321" actId="478"/>
          <ac:graphicFrameMkLst>
            <pc:docMk/>
            <pc:sldMk cId="2577626275" sldId="265"/>
            <ac:graphicFrameMk id="3" creationId="{4071AE6A-908F-F9B2-83D8-24B957FF1347}"/>
          </ac:graphicFrameMkLst>
        </pc:graphicFrameChg>
        <pc:graphicFrameChg chg="add del mod">
          <ac:chgData name="Johann Bock Severin" userId="3b36179260fc8001" providerId="LiveId" clId="{75031B97-AB39-4A14-A0DA-11E482813836}" dt="2023-03-22T16:48:59.545" v="1319" actId="478"/>
          <ac:graphicFrameMkLst>
            <pc:docMk/>
            <pc:sldMk cId="2577626275" sldId="265"/>
            <ac:graphicFrameMk id="8" creationId="{A97A9D80-FB88-E023-D430-BADC7DAE7251}"/>
          </ac:graphicFrameMkLst>
        </pc:graphicFrameChg>
        <pc:graphicFrameChg chg="add del mod">
          <ac:chgData name="Johann Bock Severin" userId="3b36179260fc8001" providerId="LiveId" clId="{75031B97-AB39-4A14-A0DA-11E482813836}" dt="2023-03-22T16:49:11.897" v="1323" actId="478"/>
          <ac:graphicFrameMkLst>
            <pc:docMk/>
            <pc:sldMk cId="2577626275" sldId="265"/>
            <ac:graphicFrameMk id="9" creationId="{AB3DA902-A563-DD8D-656E-C14178272D2E}"/>
          </ac:graphicFrameMkLst>
        </pc:graphicFrameChg>
        <pc:picChg chg="del">
          <ac:chgData name="Johann Bock Severin" userId="3b36179260fc8001" providerId="LiveId" clId="{75031B97-AB39-4A14-A0DA-11E482813836}" dt="2023-03-22T16:47:01.528" v="1285" actId="478"/>
          <ac:picMkLst>
            <pc:docMk/>
            <pc:sldMk cId="2577626275" sldId="265"/>
            <ac:picMk id="4" creationId="{70C74CE9-6D25-5328-C0F1-3E9142B45105}"/>
          </ac:picMkLst>
        </pc:picChg>
        <pc:picChg chg="add mod">
          <ac:chgData name="Johann Bock Severin" userId="3b36179260fc8001" providerId="LiveId" clId="{75031B97-AB39-4A14-A0DA-11E482813836}" dt="2023-03-23T20:40:38.671" v="2604" actId="1076"/>
          <ac:picMkLst>
            <pc:docMk/>
            <pc:sldMk cId="2577626275" sldId="265"/>
            <ac:picMk id="6" creationId="{C9A9A333-7858-C731-EFA5-E22F00AE9F25}"/>
          </ac:picMkLst>
        </pc:picChg>
        <pc:picChg chg="add del mod">
          <ac:chgData name="Johann Bock Severin" userId="3b36179260fc8001" providerId="LiveId" clId="{75031B97-AB39-4A14-A0DA-11E482813836}" dt="2023-03-22T16:54:00.147" v="1333" actId="21"/>
          <ac:picMkLst>
            <pc:docMk/>
            <pc:sldMk cId="2577626275" sldId="265"/>
            <ac:picMk id="11" creationId="{D208FF83-8C8E-5054-DDE2-DD020DD527D0}"/>
          </ac:picMkLst>
        </pc:picChg>
        <pc:picChg chg="add mod ord">
          <ac:chgData name="Johann Bock Severin" userId="3b36179260fc8001" providerId="LiveId" clId="{75031B97-AB39-4A14-A0DA-11E482813836}" dt="2023-03-22T16:54:35.803" v="1341" actId="167"/>
          <ac:picMkLst>
            <pc:docMk/>
            <pc:sldMk cId="2577626275" sldId="265"/>
            <ac:picMk id="13" creationId="{6128DBAE-03B5-8EE7-CB06-029695D9798E}"/>
          </ac:picMkLst>
        </pc:pic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570346153" sldId="266"/>
        </pc:sldMkLst>
        <pc:spChg chg="add del mod">
          <ac:chgData name="Johann Bock Severin" userId="3b36179260fc8001" providerId="LiveId" clId="{75031B97-AB39-4A14-A0DA-11E482813836}" dt="2023-03-24T14:05:37.728" v="2767"/>
          <ac:spMkLst>
            <pc:docMk/>
            <pc:sldMk cId="2570346153" sldId="266"/>
            <ac:spMk id="2" creationId="{5958642C-4862-8B2A-C058-76F6731D0769}"/>
          </ac:spMkLst>
        </pc:spChg>
        <pc:spChg chg="add mod">
          <ac:chgData name="Johann Bock Severin" userId="3b36179260fc8001" providerId="LiveId" clId="{75031B97-AB39-4A14-A0DA-11E482813836}" dt="2023-03-27T08:48:25.561" v="4604" actId="20577"/>
          <ac:spMkLst>
            <pc:docMk/>
            <pc:sldMk cId="2570346153" sldId="266"/>
            <ac:spMk id="4" creationId="{88AA2543-6079-F33F-7647-821B2D82E9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" creationId="{CFF97321-CF72-3533-4BD4-0C0BDE0542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" creationId="{8C43041B-5324-C927-97BB-A483572FB4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" creationId="{08361553-A4E9-1BB3-8992-2CC0F67E201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" creationId="{AC7C8158-F9B9-8A61-F559-C735EF70BEC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" creationId="{46749D5E-FC98-A9E6-1CB3-429557C1039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" creationId="{CE6389CD-DA44-DC1B-ED1C-DB2AFD1C33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" creationId="{FF3BDD60-E6A9-043A-0B9B-59B7A7C5F5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" creationId="{46FE1357-5C9F-1774-8901-BEC682E797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" creationId="{1CBB82FC-F7E7-52EE-AFAE-2DBAA4B732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" creationId="{52A1926F-BD75-0A71-5E0E-A567340F395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" creationId="{E0076D61-90EA-72D5-52F8-50DD7352E6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" creationId="{C409D5D4-18AD-E541-C1B6-ACCFABBA0DD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" creationId="{BD119766-5C33-99AD-6869-B3921B7A4F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" creationId="{D3F54019-A60F-D748-72E0-49F1551EBD5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" creationId="{55ACB8FE-817B-5CEC-B2EB-1664F1ABAAA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" creationId="{99831CCF-E55B-FE23-E951-52AA25E0015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" creationId="{425EAB12-36EE-E291-35BE-51008CE02A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3" creationId="{226E0D80-C49D-3299-CB0A-5E45165F991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4" creationId="{437E6A63-3480-8F7D-8F7C-37C023C5A0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5" creationId="{FEEFB7D6-6527-C398-72A0-810827DE1F5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6" creationId="{83401F95-F07B-AD30-FA5F-A4C51FA76D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7" creationId="{AFFE0EC1-F8F2-8CA4-E7B7-A8889F05A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8" creationId="{6630B6F0-A719-9B0C-BBB7-CF9B61EB9D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9" creationId="{449CD4D7-5C63-031E-9B5C-CEC6C9B7D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0" creationId="{9888D61D-2FBB-EE4C-BB30-C388A38D69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1" creationId="{E37AEFDC-40D2-85C4-6964-5037AE0C0E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2" creationId="{F77399D2-3720-F9EA-9C79-D0C1BB2F9E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3" creationId="{C1D41D46-4D59-47DD-90E2-4B30A29790D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4" creationId="{540606D7-F16F-4C02-3EC9-782F7DAF861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5" creationId="{F815F765-72D6-BA22-7586-57E5EEF1F6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6" creationId="{1C5D4A6D-55AF-021B-5C4B-22A0B2034A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7" creationId="{3656FD80-828B-ED61-480E-36382239F7E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8" creationId="{2F6BDC43-0DC7-DA70-FDCD-FD722ABC2B3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9" creationId="{BBF79CC5-CA0E-8D91-0CD1-B5453BF9BF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0" creationId="{B18E7011-9291-3B6F-B186-993532EE1D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1" creationId="{6A56FB8A-9C17-BEBB-15B2-80813D17FB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2" creationId="{EC0E06B7-3C12-96CA-6A34-ACE5542E720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3" creationId="{C5704A26-0460-CE73-FAF5-DEAA22F0CE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4" creationId="{6A2F517B-F953-4D39-AC1B-E36764488B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5" creationId="{E22A4128-1141-5842-4FF9-7E4C04B180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6" creationId="{2B8A189D-1863-9966-30E5-636D01F74F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7" creationId="{90D57BC4-05EC-9357-4B35-098CD8D5DC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8" creationId="{EACA84EC-3CD7-9778-0DD7-8BC2ECF4D3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9" creationId="{655FAD47-9F1B-08BD-F385-07B7FC98E36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0" creationId="{6B6E869B-33D7-9A82-ECC8-4086DDB8C7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1" creationId="{5634053C-2AD3-C3E0-20BC-41D4024A20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2" creationId="{95887D67-EC03-98B7-AD8A-B0E3DF8C13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3" creationId="{3397E544-F8EB-024B-FA39-A110F64E9E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4" creationId="{EFAB157D-83BE-812B-457A-6509C5AABF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5" creationId="{10E890BF-7F09-D9A7-F426-092BD698D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6" creationId="{62297A5D-7D23-295D-871D-1EAE7FE43C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7" creationId="{A011E610-92C8-7D86-8C9D-8185236BE4F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8" creationId="{4FA11E79-267D-2EEA-0209-3371BDF00C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9" creationId="{E4EB3F4F-325F-175C-C044-4FE03F3E9C2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0" creationId="{B84131EB-FFBF-15F4-E0A0-3BB24BF961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1" creationId="{0D377891-5677-7902-5C58-54007D2693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2" creationId="{A6D239B5-451C-D2AB-23C2-F0361D8705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3" creationId="{FAB9265B-1262-0B5A-E9AC-8C63DDC6F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4" creationId="{25D50FCF-DA7B-812E-A293-C4CC35350E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5" creationId="{C935789B-56C6-B8A7-17FC-9773E4C5D4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6" creationId="{8645785C-AF5A-FD30-F2FF-1160EF6574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7" creationId="{03D210E1-B9C2-3594-0B1A-4BC2F4B7A86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8" creationId="{065D6731-71E1-6180-7C5D-042EF47B23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9" creationId="{970FEABE-989F-576A-E008-8DB36FBED9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0" creationId="{0F38F396-FDA9-4CE4-A73F-9197C9CC46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1" creationId="{B173314A-2D42-1F53-5070-7C9025733D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2" creationId="{D4BD356A-9047-BE80-4354-A1762A2E15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3" creationId="{B6D65D43-2EEB-4844-982C-5EAC28F709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5" creationId="{7C28E5C5-095C-D724-0E17-E456F045EE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6" creationId="{C4EF16B8-0F54-E1D9-8769-68D11666B5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7" creationId="{69F8F5E4-2165-DC75-93F3-02E0A7026FA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8" creationId="{E2E135F9-2608-3085-BF99-C9E6313B41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9" creationId="{3BF92FFF-7FF9-11CF-9F9A-4C620C51F6F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1" creationId="{C90C96F8-C5B4-6F1D-BE72-D9B4F129C8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2" creationId="{E0D4F28D-170D-1E5C-4D2B-DF73A75E3A4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3" creationId="{3238CA4C-14C5-4C0D-F7C5-87D20DEC98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4" creationId="{39DE358B-1EB7-DC43-9262-A8C9C29E3AC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5" creationId="{1F93F5B9-1E20-3F11-1B38-1423DCD223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7" creationId="{201DD2AD-0D52-F5C0-648E-E9D12A1678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8" creationId="{49E7B3BC-B87C-8F25-84D6-3C4C8BFA66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9" creationId="{108A52A9-08AC-F2D5-4FF6-E152A334CC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0" creationId="{CA964C76-7C6F-1B9F-9B30-C3035F3F9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1" creationId="{0D6F219B-9FB9-4525-835D-CC746F1EBD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3" creationId="{89464F89-672B-0B2E-8444-D89948EF78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4" creationId="{DA36ABC8-6951-F8AD-9291-FF29D86FD4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5" creationId="{F8902283-0975-9235-52F3-282D22C72E3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6" creationId="{6F6454DE-5683-A25A-45A7-B7F6A796062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7" creationId="{F5BAA31A-2FDD-3787-7D25-61EBFC7DE13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9" creationId="{6D0D41EE-184B-35E5-7E5D-98FFED0AF1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0" creationId="{94F8D789-CDBE-7173-D138-6445665CF46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1" creationId="{C8BEB015-D1F0-B812-91CF-D54F5C2FFD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2" creationId="{2391957D-C3AA-1D07-DDA1-B5CEF3F7BD0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3" creationId="{F9A5441E-8C19-3622-61D5-5B5A9DD103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5" creationId="{7244AD41-5D07-BF47-7FA5-D452E1C5EE9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6" creationId="{533031C8-69C5-8A80-645B-DA089A97791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7" creationId="{0324F639-D113-D8DD-785D-7D3941CD9B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8" creationId="{5647E5D8-7AB9-AD2A-A639-C6A0622938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9" creationId="{642F654E-53A5-BB1F-99B8-25295AC6C6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0" creationId="{48F8F228-3B63-6226-484C-857A4910A5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1" creationId="{3AA524A0-6602-F570-82D8-B342350CE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3" creationId="{280A0F3B-C96F-56AD-EE35-8B8E49488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4" creationId="{2101BEF0-8B0E-FD73-83E0-1F6918E501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5" creationId="{11053BD4-07CE-BF62-9F08-5B0C8CD9FD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6" creationId="{4AFA6ED6-D548-5BEA-EAB3-63EC315C6B0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7" creationId="{7F92A006-AD8E-3759-7E6A-7333770416C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8" creationId="{EE472EF8-0FBF-9AF9-CCB2-D16D364DD8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9" creationId="{872F74D5-FD37-7FDD-EC0B-EABCD92127B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0" creationId="{4AE29D8D-9FC8-540E-FEE7-3663E5818E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1" creationId="{B0E68A4E-4B3E-A86F-5B59-262F5402D3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2" creationId="{8E88092B-A113-7DB7-2356-6CC2D6EDA69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3" creationId="{2EB56D95-3DA0-D91A-9D57-5B8412AF3F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4" creationId="{951B018F-4528-7F80-B4E3-12646029F8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5" creationId="{934EB1CF-A335-8D3D-EBF6-8B0CEA890F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6" creationId="{DFCFF27F-01A6-3157-80F5-46B8617B92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7" creationId="{84FFF5A9-3B5F-C92D-E551-8E1F4FF455C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8" creationId="{E25C0881-E7E5-7EDC-E083-915B4327133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9" creationId="{51EAC13A-765F-0C6D-47B0-994E92BAE3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0" creationId="{3878B4EE-46F1-6394-C9DA-3C201FF4A0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1" creationId="{B64C4CF3-DDD0-EE63-9DFA-AFAE30306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2" creationId="{6A94C5CF-F8D7-4748-6C42-426244CD42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3" creationId="{326041E4-73AD-9157-F46C-CCE7364688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4" creationId="{57EA7A59-1B76-AE4A-20D0-1CD51BE47E9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5" creationId="{3E06F00A-5081-5DD0-9352-AB31E873ED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6" creationId="{245E5858-1A86-5B2B-9135-840BD957E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7" creationId="{E1F0194C-8F21-243A-3314-B407FC92C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8" creationId="{27FD88CD-9325-4210-65E4-D5EFF4261E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9" creationId="{9830AE1C-775B-6652-134A-E9E4F1F8EE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0" creationId="{612BC977-7CF7-10B9-FF04-99FB4607E40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1" creationId="{9E21709A-DEF5-5D71-FB2A-CF3B92679F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2" creationId="{A6B04E51-8313-A5D1-2466-4E4152F844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3" creationId="{4419D0B3-7C75-6CEB-C344-E5EB81D95C8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4" creationId="{608035BC-FE4C-EE6E-F361-027D450CF2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5" creationId="{C60327DC-C52A-E2E2-CB35-720C63DE5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6" creationId="{252A1379-7E25-858A-3D01-4044C4FF5B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7" creationId="{3E369175-8480-77B2-A26E-BBEDF5846C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8" creationId="{4DA33009-D273-519C-9321-8EC4D19127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9" creationId="{AB5D66E4-F4AE-DF51-BFE4-32C161B077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0" creationId="{FAC8C10E-BD99-CE85-A3E9-67DF741E22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1" creationId="{B58E3B76-F6D9-B49E-6ABE-CB972E1D85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2" creationId="{6EAF4D85-FD5B-896D-02E4-C6CE336526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4" creationId="{51147793-69F9-DCC3-2AC6-EC8A2F98B5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6" creationId="{DE7E5840-4C89-DAFD-0131-D381B45A5D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8" creationId="{6B7E70A2-6625-A8A9-9563-A04873B354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0" creationId="{9C0B8D0E-9466-320D-3ED1-2367B9D28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1" creationId="{41541D3E-9B77-6D9C-36DB-2CBFC4F301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3" creationId="{5E3DF6A5-B7FB-219D-84C6-097897BBF4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5" creationId="{E9C38D8E-B334-141D-00BF-C96DB4DCDF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7" creationId="{34D0DE49-DA7B-4970-2550-0F52FA9A32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9" creationId="{B045AF26-0AC2-0DCF-4C8C-DF2FC3E2C67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0" creationId="{0B4822BF-FD8C-6C3D-18A4-264F8A2934E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2" creationId="{786945A5-ABD7-770E-7E4D-CA9AC046E0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3" creationId="{98362566-728E-3F1C-4ED8-F5BE180B54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4" creationId="{D6387DF6-6201-C5DD-C4DE-4CFBBBACE0B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5" creationId="{D65A36E8-86D9-B79C-24D2-671C35043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6" creationId="{9E6A5F40-FACF-6819-E178-4D836608E9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7" creationId="{0D24A403-E960-D407-B565-3B1BBC0181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8" creationId="{7525CA69-0E3C-1FEE-7679-1741042B94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9" creationId="{8C0DAE31-2B0B-7E12-EAA6-2A6638BFABE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0" creationId="{D2229491-58FB-F27D-3074-9348F0B410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1" creationId="{9B4A0A50-E011-029C-473B-07F2B3B27A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2" creationId="{082CFA96-35AA-81CC-14A0-7DB4E7E9B13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3" creationId="{25B5F446-26E8-4C35-E99E-4AF0A61ABE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4" creationId="{A0622C89-CC0B-2F23-B59E-EC6092CD739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6" creationId="{9156EC21-E693-39CD-F004-DFF670F28A7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7" creationId="{EFC39BC5-4A8F-4A95-8940-2D32E234921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8" creationId="{388A7882-B4C9-9380-CB28-E1F7B8D2804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9" creationId="{197C26FE-FBF1-C4B5-011E-017D8702030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0" creationId="{8DEE9B27-DA1C-9085-3F16-59F7AEB9BA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1" creationId="{F5E5D903-E92E-C928-9AEF-ABD4E7C82D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2" creationId="{D1380B3B-4289-CD4A-C826-D87B873A66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3" creationId="{96090B61-9429-F1FE-0928-CD82F87D0C8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4" creationId="{F2581335-1860-AF57-DF1F-F24592077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5" creationId="{C2DDD7EF-F26B-F0DA-AFEA-65D5E76A6A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6" creationId="{8A52639D-3079-66C1-05B5-2268B3C288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7" creationId="{161CA37F-DE01-8C0C-FF0A-0F95B5533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8" creationId="{9D4BFD37-1B00-C228-E719-288558B80F0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9" creationId="{C4454EA4-F720-8CD1-F8AB-EC12DB0A44A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0" creationId="{001A0DE9-2795-27B8-552B-1452E14DD9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1" creationId="{2C45F6CE-AA05-BAEA-B6CC-8DD7454571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2" creationId="{F50BA566-C0EE-1E0E-7863-1967DC28BE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3" creationId="{3C66A3DF-9F86-5111-6169-4C2DDFFCFA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4" creationId="{268C5D07-CA89-CAB0-2118-BB46046A8CA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5" creationId="{0238AAF2-EB5E-9C01-B3AE-B001A83B14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6" creationId="{C127B5AF-9F5F-5FBA-DDC7-BB67020F00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7" creationId="{FFC1D09E-820B-CFB8-9298-0714791081D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8" creationId="{9DAFF5B7-1309-C330-3E55-F405C43F88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9" creationId="{C124BBEE-9F97-3969-00DE-6B638D1FFEE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0" creationId="{B0B9FF1B-CC83-C20D-AFFD-1BB1E9D2D58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1" creationId="{A0E9B145-309D-F52C-BF88-6A52A8BAE9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2" creationId="{6338F7E6-AC2D-2E20-C493-3C08CCFDA1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3" creationId="{B8F6D7FF-09DD-6C27-DC3B-E89E181E13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4" creationId="{9A555B9D-689F-3FD8-A56C-6E8D8E5E3E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5" creationId="{5DE258BA-6755-99CA-EDE3-EF9C02D0C9B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6" creationId="{46C983D5-BA71-2802-0042-D3EDAB6051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7" creationId="{364FF414-BF6E-EE31-7950-D0F3D949E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8" creationId="{4759A55D-0105-B7AE-F488-8D24E9A360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9" creationId="{BE8539B2-FB01-A50E-3111-A43CCECC82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0" creationId="{FF5FAD23-374D-4786-D468-C5A72ED1EE5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1" creationId="{82217EE0-04EA-F158-9CE4-B43047CA5B8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2" creationId="{09EB21A2-A51D-340F-B76B-135CDA316B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3" creationId="{6CEE8363-0B8F-660A-2B24-B702214E9A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4" creationId="{4DF94E96-EC66-1C8C-D50B-026EDFCD0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5" creationId="{D5A3C109-B0A5-9504-D4B9-573DEE48BB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6" creationId="{14025CD0-93BE-5FDC-BBF5-9FBA338FCF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7" creationId="{38B46FFD-1F41-33FC-BA54-1AF34962D6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8" creationId="{946A7BC9-0219-809F-A079-06164B8AD71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9" creationId="{5B24ECFD-C79B-F634-396C-52CF6789638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0" creationId="{3A953CAF-AE22-18AB-AF6B-DE45925332C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1" creationId="{34829D56-650E-A4E7-20B7-9EAB593661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2" creationId="{DD551509-DC10-E24E-A72D-26DE6C135A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3" creationId="{DB937ED7-9751-7015-3055-B5AF564497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4" creationId="{924A833B-A151-703E-10EC-17DD3FAAD16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5" creationId="{5481328D-49D0-092D-BD81-F613D7E8954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6" creationId="{A9973B9F-07F4-0DD6-B58E-0DFFB6B1B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7" creationId="{72D7EFE8-0E63-B5F3-5E67-C310EFF700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8" creationId="{D6408754-F7D5-DF47-338C-093F75BB0E6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9" creationId="{A879B636-27EF-F01D-22F3-523B756E2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0" creationId="{FB3E37D7-E8B1-F289-D590-03E6B9A077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2" creationId="{450F34ED-C000-24A1-4DB6-94FB5046B71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3" creationId="{228B9BCA-BB90-DE79-C97E-A35B984908D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4" creationId="{E0B13FE2-1D9E-93C8-30F9-5212D409C6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5" creationId="{22715BC6-CBE6-58EC-7338-7436EA80DF9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6" creationId="{AB3D48C4-D48A-CF79-2039-5931E3484D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8" creationId="{9969CB4D-44DC-62FE-2033-5B6BC81A26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9" creationId="{E6B82FA6-E850-C3B7-697F-35B9750C4C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0" creationId="{A7DDE112-172F-594F-8785-65E843CDED5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1" creationId="{23F78ACC-037E-C2E2-38D2-3713F4F2AB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2" creationId="{684BF8FA-AC8B-9882-BADD-19780733D75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4" creationId="{0BBF8F7F-B73A-23B9-EAC9-C83B191726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5" creationId="{E3B086B2-0673-F3E9-51DB-8967DFD9BE7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6" creationId="{4D31DE55-7CAE-926E-41D1-B79B01E870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7" creationId="{FF8864E6-88DA-2D65-A670-85CD5830A59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8" creationId="{25DAC322-AB73-922E-6FE1-F6DF40D7669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0" creationId="{8C85966A-40AE-519C-9177-627203888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1" creationId="{90464CA1-A31A-1365-5869-A8E416EC50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2" creationId="{F086556E-9D2D-5894-E9CF-FE322906DF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3" creationId="{1E080159-3D44-1E81-EA44-85C83173E9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4" creationId="{A2F47920-CEFF-E531-4A50-6D542DA3EB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6" creationId="{5FA1B7B6-C3E6-3CDA-FDB0-282682C7461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7" creationId="{33D8705B-EA20-404C-169E-A5686CE520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8" creationId="{9D95878F-D17D-F463-9FD6-766BBEE60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9" creationId="{59BCD6CF-1872-3F0E-4980-2D3D4D439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0" creationId="{80733308-A54B-73B0-DF35-74D34A101D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2" creationId="{29D4C2C2-BF70-773F-BA28-9947C811D18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3" creationId="{AAF7BFB4-05D7-6D94-5411-4A71D93B7A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4" creationId="{C4658AC0-B893-B7C3-EA86-D45D63AC3CC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5" creationId="{A512AC06-DD82-D005-E8E7-329318DCD9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6" creationId="{8AA809B0-717B-9725-880C-DECFB27227B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7" creationId="{C5F6CA56-96D7-6B2B-83F8-215AC86385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8" creationId="{4C309328-A06A-C20F-F290-24E2EF2BD66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0" creationId="{FF73720D-3B18-684C-F85F-29A2719697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1" creationId="{AF1635F3-49E9-6A85-F427-3721AF791C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2" creationId="{5A844622-77AB-5141-7E36-D38098BF73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3" creationId="{DD84EC9C-A0A9-E838-3A20-C6D59ECE8AB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4" creationId="{B3EEA6D9-1E70-14A9-F95A-D4062A14FA7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5" creationId="{041D068C-15F1-F19E-AE04-8BD9A7CCFC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6" creationId="{DED1087E-3D38-A82E-003A-52C99F6602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7" creationId="{3105B7F5-1559-7486-A274-80815A68B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8" creationId="{30FBB154-93EC-C063-9C75-D59BB1BECED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9" creationId="{BED1D73C-2822-606C-3576-C7DCD9B6AE2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0" creationId="{DF397489-E137-47F6-D05D-9243DC4016B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1" creationId="{C9C8EF1C-2147-946D-554E-F073D80DE3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2" creationId="{5B5C1794-9EB7-F284-5664-1022EE845B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3" creationId="{BD510CD1-BCEE-B8FC-B9DF-0E31159A5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4" creationId="{58438C7F-5D1B-AD15-6829-5FD3D6FDD3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5" creationId="{6F42A1D3-440C-38CF-1974-29E6582584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6" creationId="{E805A2E0-50F7-E25D-1291-26D16A4397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7" creationId="{642E79C4-F9A1-D94D-B502-7ABB3BE75BC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8" creationId="{D33C4E21-483D-DA6E-4178-632A65D214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9" creationId="{5EF575D2-EBF7-4A78-6C4B-168639E5D1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0" creationId="{A085D4A3-F0F1-D4FF-0AA2-A5AF08DBC07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1" creationId="{94ABC312-ACC8-5667-75BA-EF1B66F773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2" creationId="{D0886713-4E37-2DFB-EB68-FD50FC938BC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3" creationId="{23FF7D89-EE81-AF11-571D-FD26429ABD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4" creationId="{FB48DD7A-C08A-89CC-4598-25137BB499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5" creationId="{657DD467-5805-40FA-6C3E-C252333D6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6" creationId="{1F80284A-9FCC-2047-BCFB-61869F60CC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7" creationId="{F34F1A98-A149-120F-618B-BD288EAC0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8" creationId="{C9A653FD-05D4-02C6-BA2F-F5E089DF5B8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9" creationId="{F3A2BAB8-CA51-1E4E-5477-394A912D788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0" creationId="{52853CEA-014E-AEFE-4EF4-D2E47FB2BC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1" creationId="{08796F67-172A-553A-DBF7-7D17CF9E8F7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2" creationId="{6BAFD81D-2445-7F15-A2BC-BC65B4DAFD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3" creationId="{129B80D4-FF67-1707-7AA1-E10AE7C568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4" creationId="{AAF8B298-7307-B450-A225-2B16D48D08A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5" creationId="{0FBC9A8A-F4CD-235B-B9C6-51D7B43E1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6" creationId="{A20BB2CE-B0EE-DD85-4A1C-70CB25953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7" creationId="{A57A4DCB-D3C4-6843-6783-5F5553D6654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8" creationId="{79BE13F3-0A5D-A8F2-51B7-83354628953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9" creationId="{58A7DE5E-ABE5-A9AC-B602-4A6BCC4EB380}"/>
          </ac:spMkLst>
        </pc:s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" creationId="{DB48034F-C0E8-B8B7-4EA8-1098EA37415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" creationId="{4501AEC1-6F77-7601-7229-CE4EB859ED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" creationId="{A3719CB7-F525-ACF2-6BE4-4F925463FE2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3" creationId="{C94C660A-6DB0-0ACC-58EA-AB72085E1A5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5" creationId="{D87B744A-CF27-A861-BA01-F93BC66646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" creationId="{AD3AF3DE-14C1-91B2-9F79-EEB4A710378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0" creationId="{D630D64F-EBF9-BF1D-C002-BE3B5CCF174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2" creationId="{6D203A68-6703-CB7E-BB6C-0651383D467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4" creationId="{AD791CBB-8047-7973-B70A-A2132715EC0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" creationId="{CC05581D-1AC3-E1C9-FC6F-20BE002536A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4" creationId="{ED9555DD-AFE8-CA89-86F8-4F9B7B5ECBE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0" creationId="{774D9655-23F7-DDC3-9030-1BB7B99FA36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6" creationId="{60C4FC37-28CD-64DA-1B3F-6C69AF34155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2" creationId="{4E9B9D30-9FDF-92CD-317D-2079457E7B8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8" creationId="{A27EDD6A-A020-CFB5-1EC2-51542C0D4ADF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4" creationId="{3711D183-C8BB-A1AB-2516-CEC18CB122CE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22" creationId="{C2DBBB75-4027-EE78-1E7C-E330276757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3" creationId="{AAA3D1CF-8011-D8B1-C6AB-900C3903DA52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5" creationId="{51D492F7-92C9-365A-D12F-7EA21CB1D84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7" creationId="{96FC91D6-8921-49B6-C1C2-D5DA3965C56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9" creationId="{A7C4B30D-D94D-BE61-236E-E31B82D7DBC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2" creationId="{8F5BAC70-E5B9-A6E6-D6D1-A7E0B725C4B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4" creationId="{96585105-2B0F-D3B5-448C-D91FB8F7534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6" creationId="{00019F61-9345-30E2-3612-DD8EA637C21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8" creationId="{78D74EB3-926E-FFBA-93DB-471B6CA31E0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1" creationId="{A112E146-B166-EB05-54DA-F6FA641A797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95" creationId="{C24EE3FE-2BA0-699F-A63E-6721490A446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1" creationId="{A6CE361E-C3F7-063D-3CFF-456B74AF9FE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7" creationId="{BB94C82D-0B98-1CA1-D240-94D26E800F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3" creationId="{237E143F-C069-FB89-C87E-F9779A7B33E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9" creationId="{C103EBE3-A923-F2C2-F99B-465D226BAC0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5" creationId="{D9ABD843-5899-552D-76F1-9F3AE6ED738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1" creationId="{5AEAFC10-C9C3-E6C5-5BE3-A5E22791986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9" creationId="{8F523978-13E6-6C3B-F7C6-DF46390865F7}"/>
          </ac:grpSpMkLst>
        </pc:grpChg>
        <pc:picChg chg="add del mod">
          <ac:chgData name="Johann Bock Severin" userId="3b36179260fc8001" providerId="LiveId" clId="{75031B97-AB39-4A14-A0DA-11E482813836}" dt="2023-03-27T08:44:04.730" v="4181" actId="14826"/>
          <ac:picMkLst>
            <pc:docMk/>
            <pc:sldMk cId="2570346153" sldId="266"/>
            <ac:picMk id="3" creationId="{9E2938CA-C2DA-A3CC-2E47-D4E8199F64CA}"/>
          </ac:picMkLst>
        </pc:picChg>
        <pc:picChg chg="del">
          <ac:chgData name="Johann Bock Severin" userId="3b36179260fc8001" providerId="LiveId" clId="{75031B97-AB39-4A14-A0DA-11E482813836}" dt="2023-03-22T16:55:26.610" v="1344" actId="478"/>
          <ac:picMkLst>
            <pc:docMk/>
            <pc:sldMk cId="2570346153" sldId="266"/>
            <ac:picMk id="6" creationId="{C9A9A333-7858-C731-EFA5-E22F00AE9F25}"/>
          </ac:picMkLst>
        </pc:picChg>
        <pc:picChg chg="del">
          <ac:chgData name="Johann Bock Severin" userId="3b36179260fc8001" providerId="LiveId" clId="{75031B97-AB39-4A14-A0DA-11E482813836}" dt="2023-03-22T16:54:05.499" v="1335" actId="478"/>
          <ac:picMkLst>
            <pc:docMk/>
            <pc:sldMk cId="2570346153" sldId="266"/>
            <ac:picMk id="13" creationId="{6128DBAE-03B5-8EE7-CB06-029695D9798E}"/>
          </ac:picMkLst>
        </pc:picChg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951547716" sldId="267"/>
        </pc:sldMkLst>
        <pc:spChg chg="add mod">
          <ac:chgData name="Johann Bock Severin" userId="3b36179260fc8001" providerId="LiveId" clId="{75031B97-AB39-4A14-A0DA-11E482813836}" dt="2023-03-23T17:06:53.941" v="2433" actId="1076"/>
          <ac:spMkLst>
            <pc:docMk/>
            <pc:sldMk cId="951547716" sldId="267"/>
            <ac:spMk id="3" creationId="{025672FF-27C3-3C31-9ED2-CA523270BC6D}"/>
          </ac:spMkLst>
        </pc:sp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3868614732" sldId="268"/>
        </pc:sldMkLst>
        <pc:spChg chg="mod">
          <ac:chgData name="Johann Bock Severin" userId="3b36179260fc8001" providerId="LiveId" clId="{75031B97-AB39-4A14-A0DA-11E482813836}" dt="2023-03-23T17:07:42.258" v="2464" actId="1076"/>
          <ac:spMkLst>
            <pc:docMk/>
            <pc:sldMk cId="3868614732" sldId="268"/>
            <ac:spMk id="3" creationId="{025672FF-27C3-3C31-9ED2-CA523270BC6D}"/>
          </ac:spMkLst>
        </pc:spChg>
        <pc:spChg chg="mod">
          <ac:chgData name="Johann Bock Severin" userId="3b36179260fc8001" providerId="LiveId" clId="{75031B97-AB39-4A14-A0DA-11E482813836}" dt="2023-03-23T17:07:38.902" v="2463" actId="1076"/>
          <ac:spMkLst>
            <pc:docMk/>
            <pc:sldMk cId="3868614732" sldId="268"/>
            <ac:spMk id="4" creationId="{7149BAE4-9E4F-7921-2B4E-4DF5317E7889}"/>
          </ac:spMkLst>
        </pc:spChg>
        <pc:spChg chg="add del mod">
          <ac:chgData name="Johann Bock Severin" userId="3b36179260fc8001" providerId="LiveId" clId="{75031B97-AB39-4A14-A0DA-11E482813836}" dt="2023-03-23T17:41:30.628" v="2476" actId="478"/>
          <ac:spMkLst>
            <pc:docMk/>
            <pc:sldMk cId="3868614732" sldId="268"/>
            <ac:spMk id="5" creationId="{23E61C99-EB28-9A2F-3FCC-01989B84F274}"/>
          </ac:spMkLst>
        </pc:spChg>
        <pc:spChg chg="add mod">
          <ac:chgData name="Johann Bock Severin" userId="3b36179260fc8001" providerId="LiveId" clId="{75031B97-AB39-4A14-A0DA-11E482813836}" dt="2023-03-23T17:41:32.846" v="2506" actId="1036"/>
          <ac:spMkLst>
            <pc:docMk/>
            <pc:sldMk cId="3868614732" sldId="268"/>
            <ac:spMk id="6" creationId="{5B40A199-ACCA-7014-FD51-B0F6479E91E2}"/>
          </ac:spMkLst>
        </pc:spChg>
      </pc:sldChg>
      <pc:sldChg chg="addSp delSp modSp add mod ord modAnim">
        <pc:chgData name="Johann Bock Severin" userId="3b36179260fc8001" providerId="LiveId" clId="{75031B97-AB39-4A14-A0DA-11E482813836}" dt="2023-03-27T14:19:00.983" v="5050"/>
        <pc:sldMkLst>
          <pc:docMk/>
          <pc:sldMk cId="3339264897" sldId="269"/>
        </pc:sldMkLst>
        <pc:picChg chg="add mod">
          <ac:chgData name="Johann Bock Severin" userId="3b36179260fc8001" providerId="LiveId" clId="{75031B97-AB39-4A14-A0DA-11E482813836}" dt="2023-03-24T13:48:40.106" v="2636" actId="1076"/>
          <ac:picMkLst>
            <pc:docMk/>
            <pc:sldMk cId="3339264897" sldId="269"/>
            <ac:picMk id="2" creationId="{A4767B95-5DC3-CE58-5034-431226C535D4}"/>
          </ac:picMkLst>
        </pc:picChg>
        <pc:picChg chg="del">
          <ac:chgData name="Johann Bock Severin" userId="3b36179260fc8001" providerId="LiveId" clId="{75031B97-AB39-4A14-A0DA-11E482813836}" dt="2023-03-24T13:06:14.413" v="2634" actId="478"/>
          <ac:picMkLst>
            <pc:docMk/>
            <pc:sldMk cId="3339264897" sldId="269"/>
            <ac:picMk id="13" creationId="{6128DBAE-03B5-8EE7-CB06-029695D9798E}"/>
          </ac:picMkLst>
        </pc:pic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839134819" sldId="270"/>
        </pc:sldMkLst>
        <pc:picChg chg="del">
          <ac:chgData name="Johann Bock Severin" userId="3b36179260fc8001" providerId="LiveId" clId="{75031B97-AB39-4A14-A0DA-11E482813836}" dt="2023-03-24T14:03:34.464" v="2655" actId="478"/>
          <ac:picMkLst>
            <pc:docMk/>
            <pc:sldMk cId="839134819" sldId="270"/>
            <ac:picMk id="2" creationId="{A4767B95-5DC3-CE58-5034-431226C535D4}"/>
          </ac:picMkLst>
        </pc:picChg>
        <pc:picChg chg="add mod ord">
          <ac:chgData name="Johann Bock Severin" userId="3b36179260fc8001" providerId="LiveId" clId="{75031B97-AB39-4A14-A0DA-11E482813836}" dt="2023-03-24T14:03:33.299" v="2654" actId="167"/>
          <ac:picMkLst>
            <pc:docMk/>
            <pc:sldMk cId="839134819" sldId="270"/>
            <ac:picMk id="4" creationId="{FB2C9E7F-4AA6-52AB-0538-E93E89DD680B}"/>
          </ac:picMkLst>
        </pc:picChg>
        <pc:picChg chg="mod">
          <ac:chgData name="Johann Bock Severin" userId="3b36179260fc8001" providerId="LiveId" clId="{75031B97-AB39-4A14-A0DA-11E482813836}" dt="2023-03-24T13:49:22.581" v="2638" actId="14826"/>
          <ac:picMkLst>
            <pc:docMk/>
            <pc:sldMk cId="839134819" sldId="270"/>
            <ac:picMk id="6" creationId="{C9A9A333-7858-C731-EFA5-E22F00AE9F25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9:08:12.216" v="5237" actId="1076"/>
        <pc:sldMkLst>
          <pc:docMk/>
          <pc:sldMk cId="800329873" sldId="271"/>
        </pc:sldMkLst>
        <pc:spChg chg="del">
          <ac:chgData name="Johann Bock Severin" userId="3b36179260fc8001" providerId="LiveId" clId="{75031B97-AB39-4A14-A0DA-11E482813836}" dt="2023-03-24T14:20:30.846" v="3474" actId="478"/>
          <ac:spMkLst>
            <pc:docMk/>
            <pc:sldMk cId="800329873" sldId="271"/>
            <ac:spMk id="2" creationId="{A7C8FADA-1318-98D0-AF00-F8F88B69B6BF}"/>
          </ac:spMkLst>
        </pc:spChg>
        <pc:spChg chg="del">
          <ac:chgData name="Johann Bock Severin" userId="3b36179260fc8001" providerId="LiveId" clId="{75031B97-AB39-4A14-A0DA-11E482813836}" dt="2023-03-24T14:20:29.758" v="3473" actId="478"/>
          <ac:spMkLst>
            <pc:docMk/>
            <pc:sldMk cId="800329873" sldId="271"/>
            <ac:spMk id="3" creationId="{F029A947-85D7-620C-4190-F580BBE6889C}"/>
          </ac:spMkLst>
        </pc:spChg>
        <pc:spChg chg="del">
          <ac:chgData name="Johann Bock Severin" userId="3b36179260fc8001" providerId="LiveId" clId="{75031B97-AB39-4A14-A0DA-11E482813836}" dt="2023-03-24T14:20:28.469" v="3472" actId="478"/>
          <ac:spMkLst>
            <pc:docMk/>
            <pc:sldMk cId="800329873" sldId="271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4T14:22:28.327" v="3519" actId="20577"/>
          <ac:spMkLst>
            <pc:docMk/>
            <pc:sldMk cId="800329873" sldId="271"/>
            <ac:spMk id="7" creationId="{19B8F91F-D835-2B65-F3E1-1318683CD06A}"/>
          </ac:spMkLst>
        </pc:spChg>
        <pc:spChg chg="add del mod">
          <ac:chgData name="Johann Bock Severin" userId="3b36179260fc8001" providerId="LiveId" clId="{75031B97-AB39-4A14-A0DA-11E482813836}" dt="2023-03-24T17:53:21.532" v="3855" actId="478"/>
          <ac:spMkLst>
            <pc:docMk/>
            <pc:sldMk cId="800329873" sldId="271"/>
            <ac:spMk id="12" creationId="{477A0FE3-D455-1E90-8BBA-122653276132}"/>
          </ac:spMkLst>
        </pc:spChg>
        <pc:picChg chg="del">
          <ac:chgData name="Johann Bock Severin" userId="3b36179260fc8001" providerId="LiveId" clId="{75031B97-AB39-4A14-A0DA-11E482813836}" dt="2023-03-24T14:20:32.606" v="3475" actId="478"/>
          <ac:picMkLst>
            <pc:docMk/>
            <pc:sldMk cId="800329873" sldId="271"/>
            <ac:picMk id="5" creationId="{C514B595-7B69-6FE4-7D7A-A9B42B75B6BE}"/>
          </ac:picMkLst>
        </pc:picChg>
        <pc:picChg chg="add del mod">
          <ac:chgData name="Johann Bock Severin" userId="3b36179260fc8001" providerId="LiveId" clId="{75031B97-AB39-4A14-A0DA-11E482813836}" dt="2023-03-24T17:53:08.020" v="3849" actId="478"/>
          <ac:picMkLst>
            <pc:docMk/>
            <pc:sldMk cId="800329873" sldId="271"/>
            <ac:picMk id="8" creationId="{83E6A1E0-AF80-C753-D4FE-0B6638A3DDC2}"/>
          </ac:picMkLst>
        </pc:picChg>
        <pc:picChg chg="add mod">
          <ac:chgData name="Johann Bock Severin" userId="3b36179260fc8001" providerId="LiveId" clId="{75031B97-AB39-4A14-A0DA-11E482813836}" dt="2023-03-28T09:08:12.216" v="5237" actId="1076"/>
          <ac:picMkLst>
            <pc:docMk/>
            <pc:sldMk cId="800329873" sldId="271"/>
            <ac:picMk id="11" creationId="{147B094F-9E7E-ED9E-BE56-704EA25D576E}"/>
          </ac:picMkLst>
        </pc:picChg>
        <pc:picChg chg="add mod ord">
          <ac:chgData name="Johann Bock Severin" userId="3b36179260fc8001" providerId="LiveId" clId="{75031B97-AB39-4A14-A0DA-11E482813836}" dt="2023-03-24T18:17:10.971" v="3877" actId="1076"/>
          <ac:picMkLst>
            <pc:docMk/>
            <pc:sldMk cId="800329873" sldId="271"/>
            <ac:picMk id="13" creationId="{6A491600-AEB5-50D8-3BB9-57A50142AA36}"/>
          </ac:picMkLst>
        </pc:picChg>
      </pc:sldChg>
      <pc:sldChg chg="addSp modSp add del mod">
        <pc:chgData name="Johann Bock Severin" userId="3b36179260fc8001" providerId="LiveId" clId="{75031B97-AB39-4A14-A0DA-11E482813836}" dt="2023-03-27T10:00:38.152" v="5046" actId="47"/>
        <pc:sldMkLst>
          <pc:docMk/>
          <pc:sldMk cId="1739902949" sldId="272"/>
        </pc:sldMkLst>
        <pc:spChg chg="add mod">
          <ac:chgData name="Johann Bock Severin" userId="3b36179260fc8001" providerId="LiveId" clId="{75031B97-AB39-4A14-A0DA-11E482813836}" dt="2023-03-24T14:25:12.028" v="3649" actId="1076"/>
          <ac:spMkLst>
            <pc:docMk/>
            <pc:sldMk cId="1739902949" sldId="272"/>
            <ac:spMk id="2" creationId="{455DF118-8B92-0A2B-A5A5-96D98F2D4857}"/>
          </ac:spMkLst>
        </pc:spChg>
        <pc:spChg chg="add mod">
          <ac:chgData name="Johann Bock Severin" userId="3b36179260fc8001" providerId="LiveId" clId="{75031B97-AB39-4A14-A0DA-11E482813836}" dt="2023-03-24T14:53:34.731" v="3848" actId="20577"/>
          <ac:spMkLst>
            <pc:docMk/>
            <pc:sldMk cId="1739902949" sldId="272"/>
            <ac:spMk id="3" creationId="{B730DA87-8BC4-F69D-F8E1-84AFF1183434}"/>
          </ac:spMkLst>
        </pc:spChg>
        <pc:spChg chg="add mod">
          <ac:chgData name="Johann Bock Severin" userId="3b36179260fc8001" providerId="LiveId" clId="{75031B97-AB39-4A14-A0DA-11E482813836}" dt="2023-03-24T18:26:25.204" v="3986" actId="1076"/>
          <ac:spMkLst>
            <pc:docMk/>
            <pc:sldMk cId="1739902949" sldId="272"/>
            <ac:spMk id="4" creationId="{C52DEDDB-B0F3-2573-0ECA-739798EFC56D}"/>
          </ac:spMkLst>
        </pc:spChg>
        <pc:spChg chg="add mod">
          <ac:chgData name="Johann Bock Severin" userId="3b36179260fc8001" providerId="LiveId" clId="{75031B97-AB39-4A14-A0DA-11E482813836}" dt="2023-03-24T18:27:02.789" v="4105" actId="20577"/>
          <ac:spMkLst>
            <pc:docMk/>
            <pc:sldMk cId="1739902949" sldId="272"/>
            <ac:spMk id="5" creationId="{B77369BC-9BCE-CB2E-4676-9EED83B962F0}"/>
          </ac:spMkLst>
        </pc:sp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8" creationId="{83E6A1E0-AF80-C753-D4FE-0B6638A3DDC2}"/>
          </ac:picMkLst>
        </pc:pic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11" creationId="{147B094F-9E7E-ED9E-BE56-704EA25D576E}"/>
          </ac:picMkLst>
        </pc:picChg>
      </pc:sldChg>
      <pc:sldChg chg="addSp delSp modSp add mod ord modNotesTx">
        <pc:chgData name="Johann Bock Severin" userId="3b36179260fc8001" providerId="LiveId" clId="{75031B97-AB39-4A14-A0DA-11E482813836}" dt="2023-03-28T06:53:12.132" v="5121" actId="1076"/>
        <pc:sldMkLst>
          <pc:docMk/>
          <pc:sldMk cId="3549046715" sldId="273"/>
        </pc:sldMkLst>
        <pc:spChg chg="mod">
          <ac:chgData name="Johann Bock Severin" userId="3b36179260fc8001" providerId="LiveId" clId="{75031B97-AB39-4A14-A0DA-11E482813836}" dt="2023-03-28T06:53:12.132" v="5121" actId="1076"/>
          <ac:spMkLst>
            <pc:docMk/>
            <pc:sldMk cId="3549046715" sldId="273"/>
            <ac:spMk id="4" creationId="{88AA2543-6079-F33F-7647-821B2D82E9A3}"/>
          </ac:spMkLst>
        </pc:spChg>
        <pc:graphicFrameChg chg="add del mod">
          <ac:chgData name="Johann Bock Severin" userId="3b36179260fc8001" providerId="LiveId" clId="{75031B97-AB39-4A14-A0DA-11E482813836}" dt="2023-03-27T08:42:36.880" v="4178" actId="478"/>
          <ac:graphicFrameMkLst>
            <pc:docMk/>
            <pc:sldMk cId="3549046715" sldId="273"/>
            <ac:graphicFrameMk id="2" creationId="{08119505-C748-82EA-BF94-38B304F0C595}"/>
          </ac:graphicFrameMkLst>
        </pc:graphicFrameChg>
      </pc:sldChg>
      <pc:sldChg chg="addSp delSp modSp add mod ord delAnim">
        <pc:chgData name="Johann Bock Severin" userId="3b36179260fc8001" providerId="LiveId" clId="{75031B97-AB39-4A14-A0DA-11E482813836}" dt="2023-03-28T09:01:52.385" v="5220" actId="20577"/>
        <pc:sldMkLst>
          <pc:docMk/>
          <pc:sldMk cId="944432048" sldId="274"/>
        </pc:sldMkLst>
        <pc:spChg chg="add mod">
          <ac:chgData name="Johann Bock Severin" userId="3b36179260fc8001" providerId="LiveId" clId="{75031B97-AB39-4A14-A0DA-11E482813836}" dt="2023-03-28T09:01:52.385" v="5220" actId="20577"/>
          <ac:spMkLst>
            <pc:docMk/>
            <pc:sldMk cId="944432048" sldId="274"/>
            <ac:spMk id="2" creationId="{B4858144-66D3-E24A-6437-C5761D590E65}"/>
          </ac:spMkLst>
        </pc:spChg>
        <pc:spChg chg="add mod">
          <ac:chgData name="Johann Bock Severin" userId="3b36179260fc8001" providerId="LiveId" clId="{75031B97-AB39-4A14-A0DA-11E482813836}" dt="2023-03-27T09:48:47.035" v="4643" actId="1076"/>
          <ac:spMkLst>
            <pc:docMk/>
            <pc:sldMk cId="944432048" sldId="274"/>
            <ac:spMk id="4" creationId="{29BADAC5-D17C-566D-B5A8-DEFB06C60FFF}"/>
          </ac:spMkLst>
        </pc:spChg>
        <pc:picChg chg="add mod">
          <ac:chgData name="Johann Bock Severin" userId="3b36179260fc8001" providerId="LiveId" clId="{75031B97-AB39-4A14-A0DA-11E482813836}" dt="2023-03-27T09:47:57.245" v="4637" actId="1076"/>
          <ac:picMkLst>
            <pc:docMk/>
            <pc:sldMk cId="944432048" sldId="274"/>
            <ac:picMk id="3" creationId="{3F5A0B9B-DC28-42B0-4A0F-E17637AFEC5B}"/>
          </ac:picMkLst>
        </pc:picChg>
        <pc:picChg chg="mod">
          <ac:chgData name="Johann Bock Severin" userId="3b36179260fc8001" providerId="LiveId" clId="{75031B97-AB39-4A14-A0DA-11E482813836}" dt="2023-03-27T09:48:43.184" v="4642" actId="1076"/>
          <ac:picMkLst>
            <pc:docMk/>
            <pc:sldMk cId="944432048" sldId="274"/>
            <ac:picMk id="11" creationId="{147B094F-9E7E-ED9E-BE56-704EA25D576E}"/>
          </ac:picMkLst>
        </pc:picChg>
        <pc:picChg chg="del">
          <ac:chgData name="Johann Bock Severin" userId="3b36179260fc8001" providerId="LiveId" clId="{75031B97-AB39-4A14-A0DA-11E482813836}" dt="2023-03-27T09:47:23.475" v="4630" actId="478"/>
          <ac:picMkLst>
            <pc:docMk/>
            <pc:sldMk cId="944432048" sldId="274"/>
            <ac:picMk id="13" creationId="{6A491600-AEB5-50D8-3BB9-57A50142AA36}"/>
          </ac:picMkLst>
        </pc:picChg>
      </pc:sldChg>
      <pc:sldChg chg="addSp delSp modSp add mod ord">
        <pc:chgData name="Johann Bock Severin" userId="3b36179260fc8001" providerId="LiveId" clId="{75031B97-AB39-4A14-A0DA-11E482813836}" dt="2023-03-28T09:22:27.719" v="5241" actId="20577"/>
        <pc:sldMkLst>
          <pc:docMk/>
          <pc:sldMk cId="459698380" sldId="275"/>
        </pc:sldMkLst>
        <pc:spChg chg="add mod">
          <ac:chgData name="Johann Bock Severin" userId="3b36179260fc8001" providerId="LiveId" clId="{75031B97-AB39-4A14-A0DA-11E482813836}" dt="2023-03-28T09:22:27.719" v="5241" actId="20577"/>
          <ac:spMkLst>
            <pc:docMk/>
            <pc:sldMk cId="459698380" sldId="275"/>
            <ac:spMk id="2" creationId="{A974B3C2-BF89-1881-00C3-61427CCF0B58}"/>
          </ac:spMkLst>
        </pc:spChg>
        <pc:picChg chg="del">
          <ac:chgData name="Johann Bock Severin" userId="3b36179260fc8001" providerId="LiveId" clId="{75031B97-AB39-4A14-A0DA-11E482813836}" dt="2023-03-27T09:48:32.493" v="4639" actId="478"/>
          <ac:picMkLst>
            <pc:docMk/>
            <pc:sldMk cId="459698380" sldId="275"/>
            <ac:picMk id="3" creationId="{3F5A0B9B-DC28-42B0-4A0F-E17637AFEC5B}"/>
          </ac:picMkLst>
        </pc:picChg>
      </pc:sldChg>
      <pc:sldChg chg="modSp add ord">
        <pc:chgData name="Johann Bock Severin" userId="3b36179260fc8001" providerId="LiveId" clId="{75031B97-AB39-4A14-A0DA-11E482813836}" dt="2023-03-28T09:22:11.474" v="5239" actId="20577"/>
        <pc:sldMkLst>
          <pc:docMk/>
          <pc:sldMk cId="1110660721" sldId="276"/>
        </pc:sldMkLst>
        <pc:spChg chg="mod">
          <ac:chgData name="Johann Bock Severin" userId="3b36179260fc8001" providerId="LiveId" clId="{75031B97-AB39-4A14-A0DA-11E482813836}" dt="2023-03-28T09:22:11.474" v="5239" actId="20577"/>
          <ac:spMkLst>
            <pc:docMk/>
            <pc:sldMk cId="1110660721" sldId="276"/>
            <ac:spMk id="2" creationId="{A974B3C2-BF89-1881-00C3-61427CCF0B58}"/>
          </ac:spMkLst>
        </pc:spChg>
        <pc:picChg chg="mod">
          <ac:chgData name="Johann Bock Severin" userId="3b36179260fc8001" providerId="LiveId" clId="{75031B97-AB39-4A14-A0DA-11E482813836}" dt="2023-03-27T09:58:50.775" v="4999" actId="14826"/>
          <ac:picMkLst>
            <pc:docMk/>
            <pc:sldMk cId="1110660721" sldId="276"/>
            <ac:picMk id="11" creationId="{147B094F-9E7E-ED9E-BE56-704EA25D576E}"/>
          </ac:picMkLst>
        </pc:picChg>
      </pc:sldChg>
      <pc:sldChg chg="addSp modSp add del mod ord">
        <pc:chgData name="Johann Bock Severin" userId="3b36179260fc8001" providerId="LiveId" clId="{75031B97-AB39-4A14-A0DA-11E482813836}" dt="2023-03-28T09:25:35.890" v="5259" actId="47"/>
        <pc:sldMkLst>
          <pc:docMk/>
          <pc:sldMk cId="3095143569" sldId="277"/>
        </pc:sldMkLst>
        <pc:spChg chg="add mod">
          <ac:chgData name="Johann Bock Severin" userId="3b36179260fc8001" providerId="LiveId" clId="{75031B97-AB39-4A14-A0DA-11E482813836}" dt="2023-03-27T10:00:23.220" v="5045" actId="1076"/>
          <ac:spMkLst>
            <pc:docMk/>
            <pc:sldMk cId="3095143569" sldId="277"/>
            <ac:spMk id="3" creationId="{FAB93505-3D07-2696-882E-C8AA6ACE4E91}"/>
          </ac:spMkLst>
        </pc:spChg>
        <pc:picChg chg="mod">
          <ac:chgData name="Johann Bock Severin" userId="3b36179260fc8001" providerId="LiveId" clId="{75031B97-AB39-4A14-A0DA-11E482813836}" dt="2023-03-27T09:59:30.929" v="5001" actId="14826"/>
          <ac:picMkLst>
            <pc:docMk/>
            <pc:sldMk cId="3095143569" sldId="277"/>
            <ac:picMk id="11" creationId="{147B094F-9E7E-ED9E-BE56-704EA25D576E}"/>
          </ac:picMkLst>
        </pc:picChg>
      </pc:sldChg>
      <pc:sldChg chg="addSp delSp modSp add mod">
        <pc:chgData name="Johann Bock Severin" userId="3b36179260fc8001" providerId="LiveId" clId="{75031B97-AB39-4A14-A0DA-11E482813836}" dt="2023-03-28T09:25:34.034" v="5258"/>
        <pc:sldMkLst>
          <pc:docMk/>
          <pc:sldMk cId="3285639341" sldId="278"/>
        </pc:sldMkLst>
        <pc:spChg chg="del">
          <ac:chgData name="Johann Bock Severin" userId="3b36179260fc8001" providerId="LiveId" clId="{75031B97-AB39-4A14-A0DA-11E482813836}" dt="2023-03-28T09:24:24.053" v="5247" actId="478"/>
          <ac:spMkLst>
            <pc:docMk/>
            <pc:sldMk cId="3285639341" sldId="278"/>
            <ac:spMk id="2" creationId="{A974B3C2-BF89-1881-00C3-61427CCF0B58}"/>
          </ac:spMkLst>
        </pc:spChg>
        <pc:spChg chg="add mod">
          <ac:chgData name="Johann Bock Severin" userId="3b36179260fc8001" providerId="LiveId" clId="{75031B97-AB39-4A14-A0DA-11E482813836}" dt="2023-03-28T09:25:34.034" v="5258"/>
          <ac:spMkLst>
            <pc:docMk/>
            <pc:sldMk cId="3285639341" sldId="278"/>
            <ac:spMk id="6" creationId="{C84C4DF0-ABAE-B3C3-8730-64C83E417593}"/>
          </ac:spMkLst>
        </pc:spChg>
        <pc:picChg chg="add del mod">
          <ac:chgData name="Johann Bock Severin" userId="3b36179260fc8001" providerId="LiveId" clId="{75031B97-AB39-4A14-A0DA-11E482813836}" dt="2023-03-28T09:24:20.294" v="5246" actId="478"/>
          <ac:picMkLst>
            <pc:docMk/>
            <pc:sldMk cId="3285639341" sldId="278"/>
            <ac:picMk id="4" creationId="{2E2F53A7-79FF-742E-BB85-95D51704F255}"/>
          </ac:picMkLst>
        </pc:picChg>
        <pc:picChg chg="add mod">
          <ac:chgData name="Johann Bock Severin" userId="3b36179260fc8001" providerId="LiveId" clId="{75031B97-AB39-4A14-A0DA-11E482813836}" dt="2023-03-28T09:24:55.853" v="5252" actId="1076"/>
          <ac:picMkLst>
            <pc:docMk/>
            <pc:sldMk cId="3285639341" sldId="278"/>
            <ac:picMk id="5" creationId="{F0C1D970-6866-244C-8173-2C00A6657C31}"/>
          </ac:picMkLst>
        </pc:picChg>
        <pc:picChg chg="mod">
          <ac:chgData name="Johann Bock Severin" userId="3b36179260fc8001" providerId="LiveId" clId="{75031B97-AB39-4A14-A0DA-11E482813836}" dt="2023-03-28T09:25:22.171" v="5254" actId="14826"/>
          <ac:picMkLst>
            <pc:docMk/>
            <pc:sldMk cId="3285639341" sldId="278"/>
            <ac:picMk id="11" creationId="{147B094F-9E7E-ED9E-BE56-704EA25D576E}"/>
          </ac:picMkLst>
        </pc:picChg>
      </pc:sldChg>
      <pc:sldChg chg="add del">
        <pc:chgData name="Johann Bock Severin" userId="3b36179260fc8001" providerId="LiveId" clId="{75031B97-AB39-4A14-A0DA-11E482813836}" dt="2023-03-28T09:25:25.499" v="5255" actId="47"/>
        <pc:sldMkLst>
          <pc:docMk/>
          <pc:sldMk cId="1281544888" sldId="279"/>
        </pc:sldMkLst>
      </pc:sldChg>
    </pc:docChg>
  </pc:docChgLst>
  <pc:docChgLst>
    <pc:chgData name="Johann Bock Severin" userId="3b36179260fc8001" providerId="LiveId" clId="{C03BB677-E050-4623-A208-34D9F8363555}"/>
    <pc:docChg chg="undo custSel addSld delSld modSld sldOrd">
      <pc:chgData name="Johann Bock Severin" userId="3b36179260fc8001" providerId="LiveId" clId="{C03BB677-E050-4623-A208-34D9F8363555}" dt="2023-10-23T08:37:33.079" v="262" actId="208"/>
      <pc:docMkLst>
        <pc:docMk/>
      </pc:docMkLst>
      <pc:sldChg chg="addSp delSp modSp mod">
        <pc:chgData name="Johann Bock Severin" userId="3b36179260fc8001" providerId="LiveId" clId="{C03BB677-E050-4623-A208-34D9F8363555}" dt="2023-10-23T08:37:33.079" v="262" actId="208"/>
        <pc:sldMkLst>
          <pc:docMk/>
          <pc:sldMk cId="2845768841" sldId="260"/>
        </pc:sldMkLst>
        <pc:spChg chg="mod topLvl">
          <ac:chgData name="Johann Bock Severin" userId="3b36179260fc8001" providerId="LiveId" clId="{C03BB677-E050-4623-A208-34D9F8363555}" dt="2023-10-23T08:37:18.250" v="261" actId="165"/>
          <ac:spMkLst>
            <pc:docMk/>
            <pc:sldMk cId="2845768841" sldId="260"/>
            <ac:spMk id="3" creationId="{518BCE2B-DC1A-C07B-A697-CD9F8D1B8CFA}"/>
          </ac:spMkLst>
        </pc:spChg>
        <pc:spChg chg="mod topLvl">
          <ac:chgData name="Johann Bock Severin" userId="3b36179260fc8001" providerId="LiveId" clId="{C03BB677-E050-4623-A208-34D9F8363555}" dt="2023-10-23T08:37:18.250" v="261" actId="165"/>
          <ac:spMkLst>
            <pc:docMk/>
            <pc:sldMk cId="2845768841" sldId="260"/>
            <ac:spMk id="12" creationId="{F217EFA6-9729-D04F-9C0F-DFC38083C799}"/>
          </ac:spMkLst>
        </pc:spChg>
        <pc:spChg chg="mod">
          <ac:chgData name="Johann Bock Severin" userId="3b36179260fc8001" providerId="LiveId" clId="{C03BB677-E050-4623-A208-34D9F8363555}" dt="2023-10-23T08:37:18.250" v="261" actId="165"/>
          <ac:spMkLst>
            <pc:docMk/>
            <pc:sldMk cId="2845768841" sldId="260"/>
            <ac:spMk id="19" creationId="{CFEEF5C5-3798-D49C-DF44-8D871F9A8F84}"/>
          </ac:spMkLst>
        </pc:spChg>
        <pc:spChg chg="mod topLvl">
          <ac:chgData name="Johann Bock Severin" userId="3b36179260fc8001" providerId="LiveId" clId="{C03BB677-E050-4623-A208-34D9F8363555}" dt="2023-10-23T08:37:18.250" v="261" actId="165"/>
          <ac:spMkLst>
            <pc:docMk/>
            <pc:sldMk cId="2845768841" sldId="260"/>
            <ac:spMk id="25" creationId="{5C026F19-6499-9D9A-74FD-900128C35E91}"/>
          </ac:spMkLst>
        </pc:spChg>
        <pc:spChg chg="mod topLvl">
          <ac:chgData name="Johann Bock Severin" userId="3b36179260fc8001" providerId="LiveId" clId="{C03BB677-E050-4623-A208-34D9F8363555}" dt="2023-10-23T08:37:18.250" v="261" actId="165"/>
          <ac:spMkLst>
            <pc:docMk/>
            <pc:sldMk cId="2845768841" sldId="260"/>
            <ac:spMk id="28" creationId="{34A23BE5-BB45-AB13-4F45-8D3E7E980432}"/>
          </ac:spMkLst>
        </pc:spChg>
        <pc:spChg chg="mod topLvl">
          <ac:chgData name="Johann Bock Severin" userId="3b36179260fc8001" providerId="LiveId" clId="{C03BB677-E050-4623-A208-34D9F8363555}" dt="2023-10-23T08:37:18.250" v="261" actId="165"/>
          <ac:spMkLst>
            <pc:docMk/>
            <pc:sldMk cId="2845768841" sldId="260"/>
            <ac:spMk id="39" creationId="{45954C39-762E-7D28-F6DB-5379FBB2C7E2}"/>
          </ac:spMkLst>
        </pc:spChg>
        <pc:spChg chg="mod topLvl">
          <ac:chgData name="Johann Bock Severin" userId="3b36179260fc8001" providerId="LiveId" clId="{C03BB677-E050-4623-A208-34D9F8363555}" dt="2023-10-23T08:37:33.079" v="262" actId="208"/>
          <ac:spMkLst>
            <pc:docMk/>
            <pc:sldMk cId="2845768841" sldId="260"/>
            <ac:spMk id="62" creationId="{06FC1A69-B502-EE8D-8F71-28BF09E50F98}"/>
          </ac:spMkLst>
        </pc:spChg>
        <pc:spChg chg="mod topLvl">
          <ac:chgData name="Johann Bock Severin" userId="3b36179260fc8001" providerId="LiveId" clId="{C03BB677-E050-4623-A208-34D9F8363555}" dt="2023-10-23T08:37:33.079" v="262" actId="208"/>
          <ac:spMkLst>
            <pc:docMk/>
            <pc:sldMk cId="2845768841" sldId="260"/>
            <ac:spMk id="63" creationId="{E4F97A73-2630-A383-36FE-1427D3242DFB}"/>
          </ac:spMkLst>
        </pc:spChg>
        <pc:spChg chg="mod topLvl">
          <ac:chgData name="Johann Bock Severin" userId="3b36179260fc8001" providerId="LiveId" clId="{C03BB677-E050-4623-A208-34D9F8363555}" dt="2023-10-23T08:37:33.079" v="262" actId="208"/>
          <ac:spMkLst>
            <pc:docMk/>
            <pc:sldMk cId="2845768841" sldId="260"/>
            <ac:spMk id="64" creationId="{9607E7CF-5DA4-96D3-5042-1BE3DF692B01}"/>
          </ac:spMkLst>
        </pc:spChg>
        <pc:spChg chg="mod topLvl">
          <ac:chgData name="Johann Bock Severin" userId="3b36179260fc8001" providerId="LiveId" clId="{C03BB677-E050-4623-A208-34D9F8363555}" dt="2023-10-23T08:37:18.250" v="261" actId="165"/>
          <ac:spMkLst>
            <pc:docMk/>
            <pc:sldMk cId="2845768841" sldId="260"/>
            <ac:spMk id="66" creationId="{21DF2710-2D08-FD43-9AC8-D62428E22FD7}"/>
          </ac:spMkLst>
        </pc:spChg>
        <pc:spChg chg="mod">
          <ac:chgData name="Johann Bock Severin" userId="3b36179260fc8001" providerId="LiveId" clId="{C03BB677-E050-4623-A208-34D9F8363555}" dt="2023-10-23T08:37:18.250" v="261" actId="165"/>
          <ac:spMkLst>
            <pc:docMk/>
            <pc:sldMk cId="2845768841" sldId="260"/>
            <ac:spMk id="75" creationId="{8532AC6E-5A0D-E208-DCF3-DE3281C41EE9}"/>
          </ac:spMkLst>
        </pc:spChg>
        <pc:grpChg chg="mod topLvl">
          <ac:chgData name="Johann Bock Severin" userId="3b36179260fc8001" providerId="LiveId" clId="{C03BB677-E050-4623-A208-34D9F8363555}" dt="2023-10-23T08:37:18.250" v="261" actId="165"/>
          <ac:grpSpMkLst>
            <pc:docMk/>
            <pc:sldMk cId="2845768841" sldId="260"/>
            <ac:grpSpMk id="22" creationId="{1FD162D7-17F8-B458-EF88-EB9899C07A1D}"/>
          </ac:grpSpMkLst>
        </pc:grpChg>
        <pc:grpChg chg="mod topLvl">
          <ac:chgData name="Johann Bock Severin" userId="3b36179260fc8001" providerId="LiveId" clId="{C03BB677-E050-4623-A208-34D9F8363555}" dt="2023-10-23T08:37:18.250" v="261" actId="165"/>
          <ac:grpSpMkLst>
            <pc:docMk/>
            <pc:sldMk cId="2845768841" sldId="260"/>
            <ac:grpSpMk id="72" creationId="{F624F559-F909-CAE3-1732-405C4DC9035F}"/>
          </ac:grpSpMkLst>
        </pc:grpChg>
        <pc:grpChg chg="add del mod">
          <ac:chgData name="Johann Bock Severin" userId="3b36179260fc8001" providerId="LiveId" clId="{C03BB677-E050-4623-A208-34D9F8363555}" dt="2023-10-23T08:37:18.250" v="261" actId="165"/>
          <ac:grpSpMkLst>
            <pc:docMk/>
            <pc:sldMk cId="2845768841" sldId="260"/>
            <ac:grpSpMk id="76" creationId="{107718F0-5F0B-D431-5064-50BD9424D4C4}"/>
          </ac:grpSpMkLst>
        </pc:grpChg>
        <pc:cxnChg chg="mod topLvl">
          <ac:chgData name="Johann Bock Severin" userId="3b36179260fc8001" providerId="LiveId" clId="{C03BB677-E050-4623-A208-34D9F8363555}" dt="2023-10-23T08:37:18.250" v="261" actId="165"/>
          <ac:cxnSpMkLst>
            <pc:docMk/>
            <pc:sldMk cId="2845768841" sldId="260"/>
            <ac:cxnSpMk id="9" creationId="{52FCE10B-5C22-4207-4CA8-155C94710450}"/>
          </ac:cxnSpMkLst>
        </pc:cxnChg>
        <pc:cxnChg chg="mod topLvl">
          <ac:chgData name="Johann Bock Severin" userId="3b36179260fc8001" providerId="LiveId" clId="{C03BB677-E050-4623-A208-34D9F8363555}" dt="2023-10-23T08:37:18.250" v="261" actId="165"/>
          <ac:cxnSpMkLst>
            <pc:docMk/>
            <pc:sldMk cId="2845768841" sldId="260"/>
            <ac:cxnSpMk id="11" creationId="{E306E4C2-BEC6-17CA-2874-DA459E494760}"/>
          </ac:cxnSpMkLst>
        </pc:cxnChg>
        <pc:cxnChg chg="mod topLvl">
          <ac:chgData name="Johann Bock Severin" userId="3b36179260fc8001" providerId="LiveId" clId="{C03BB677-E050-4623-A208-34D9F8363555}" dt="2023-10-23T08:37:18.250" v="261" actId="165"/>
          <ac:cxnSpMkLst>
            <pc:docMk/>
            <pc:sldMk cId="2845768841" sldId="260"/>
            <ac:cxnSpMk id="15" creationId="{4E800688-6EF7-C483-A5A9-21F088388A1D}"/>
          </ac:cxnSpMkLst>
        </pc:cxnChg>
        <pc:cxnChg chg="mod topLvl">
          <ac:chgData name="Johann Bock Severin" userId="3b36179260fc8001" providerId="LiveId" clId="{C03BB677-E050-4623-A208-34D9F8363555}" dt="2023-10-23T08:37:18.250" v="261" actId="165"/>
          <ac:cxnSpMkLst>
            <pc:docMk/>
            <pc:sldMk cId="2845768841" sldId="260"/>
            <ac:cxnSpMk id="16" creationId="{95600A1E-DD0F-F93F-0183-8385E7CE23AE}"/>
          </ac:cxnSpMkLst>
        </pc:cxnChg>
        <pc:cxnChg chg="mod">
          <ac:chgData name="Johann Bock Severin" userId="3b36179260fc8001" providerId="LiveId" clId="{C03BB677-E050-4623-A208-34D9F8363555}" dt="2023-10-23T08:37:18.250" v="261" actId="165"/>
          <ac:cxnSpMkLst>
            <pc:docMk/>
            <pc:sldMk cId="2845768841" sldId="260"/>
            <ac:cxnSpMk id="17" creationId="{9470C6EF-15D3-6870-85DA-8915F48D2371}"/>
          </ac:cxnSpMkLst>
        </pc:cxnChg>
        <pc:cxnChg chg="mod">
          <ac:chgData name="Johann Bock Severin" userId="3b36179260fc8001" providerId="LiveId" clId="{C03BB677-E050-4623-A208-34D9F8363555}" dt="2023-10-23T08:37:18.250" v="261" actId="165"/>
          <ac:cxnSpMkLst>
            <pc:docMk/>
            <pc:sldMk cId="2845768841" sldId="260"/>
            <ac:cxnSpMk id="18" creationId="{A06D8CB9-F997-4ED1-0B8A-A81DEAD7BFE5}"/>
          </ac:cxnSpMkLst>
        </pc:cxnChg>
        <pc:cxnChg chg="mod topLvl">
          <ac:chgData name="Johann Bock Severin" userId="3b36179260fc8001" providerId="LiveId" clId="{C03BB677-E050-4623-A208-34D9F8363555}" dt="2023-10-23T08:37:18.250" v="261" actId="165"/>
          <ac:cxnSpMkLst>
            <pc:docMk/>
            <pc:sldMk cId="2845768841" sldId="260"/>
            <ac:cxnSpMk id="24" creationId="{A4ECEA47-1BE3-2F84-03C9-BE38F10F6EEB}"/>
          </ac:cxnSpMkLst>
        </pc:cxnChg>
        <pc:cxnChg chg="mod topLvl">
          <ac:chgData name="Johann Bock Severin" userId="3b36179260fc8001" providerId="LiveId" clId="{C03BB677-E050-4623-A208-34D9F8363555}" dt="2023-10-23T08:37:18.250" v="261" actId="165"/>
          <ac:cxnSpMkLst>
            <pc:docMk/>
            <pc:sldMk cId="2845768841" sldId="260"/>
            <ac:cxnSpMk id="26" creationId="{CD417901-E7B1-AB50-B20A-A66F2A93F328}"/>
          </ac:cxnSpMkLst>
        </pc:cxnChg>
        <pc:cxnChg chg="mod topLvl">
          <ac:chgData name="Johann Bock Severin" userId="3b36179260fc8001" providerId="LiveId" clId="{C03BB677-E050-4623-A208-34D9F8363555}" dt="2023-10-23T08:37:18.250" v="261" actId="165"/>
          <ac:cxnSpMkLst>
            <pc:docMk/>
            <pc:sldMk cId="2845768841" sldId="260"/>
            <ac:cxnSpMk id="27" creationId="{B6F57EC3-2C7B-9A1B-3D6F-B7EAE8FF958F}"/>
          </ac:cxnSpMkLst>
        </pc:cxnChg>
        <pc:cxnChg chg="mod topLvl">
          <ac:chgData name="Johann Bock Severin" userId="3b36179260fc8001" providerId="LiveId" clId="{C03BB677-E050-4623-A208-34D9F8363555}" dt="2023-10-23T08:37:18.250" v="261" actId="165"/>
          <ac:cxnSpMkLst>
            <pc:docMk/>
            <pc:sldMk cId="2845768841" sldId="260"/>
            <ac:cxnSpMk id="31" creationId="{52704B50-1134-9B3D-454B-CEBFD849175C}"/>
          </ac:cxnSpMkLst>
        </pc:cxnChg>
        <pc:cxnChg chg="mod topLvl">
          <ac:chgData name="Johann Bock Severin" userId="3b36179260fc8001" providerId="LiveId" clId="{C03BB677-E050-4623-A208-34D9F8363555}" dt="2023-10-23T08:37:18.250" v="261" actId="165"/>
          <ac:cxnSpMkLst>
            <pc:docMk/>
            <pc:sldMk cId="2845768841" sldId="260"/>
            <ac:cxnSpMk id="69" creationId="{B14C8072-9F81-7D1B-C042-5EF5D65FB1D0}"/>
          </ac:cxnSpMkLst>
        </pc:cxnChg>
        <pc:cxnChg chg="mod">
          <ac:chgData name="Johann Bock Severin" userId="3b36179260fc8001" providerId="LiveId" clId="{C03BB677-E050-4623-A208-34D9F8363555}" dt="2023-10-23T08:37:18.250" v="261" actId="165"/>
          <ac:cxnSpMkLst>
            <pc:docMk/>
            <pc:sldMk cId="2845768841" sldId="260"/>
            <ac:cxnSpMk id="73" creationId="{69C797AE-A21D-81DA-8CAA-10C67A319098}"/>
          </ac:cxnSpMkLst>
        </pc:cxnChg>
        <pc:cxnChg chg="mod">
          <ac:chgData name="Johann Bock Severin" userId="3b36179260fc8001" providerId="LiveId" clId="{C03BB677-E050-4623-A208-34D9F8363555}" dt="2023-10-23T08:37:18.250" v="261" actId="165"/>
          <ac:cxnSpMkLst>
            <pc:docMk/>
            <pc:sldMk cId="2845768841" sldId="260"/>
            <ac:cxnSpMk id="74" creationId="{48F28497-4A1A-3702-2BEC-1AE70091B521}"/>
          </ac:cxnSpMkLst>
        </pc:cxnChg>
      </pc:sldChg>
      <pc:sldChg chg="addSp delSp modSp mod">
        <pc:chgData name="Johann Bock Severin" userId="3b36179260fc8001" providerId="LiveId" clId="{C03BB677-E050-4623-A208-34D9F8363555}" dt="2023-10-19T07:38:20.567" v="157" actId="1076"/>
        <pc:sldMkLst>
          <pc:docMk/>
          <pc:sldMk cId="1287307258" sldId="261"/>
        </pc:sldMkLst>
        <pc:spChg chg="del mod">
          <ac:chgData name="Johann Bock Severin" userId="3b36179260fc8001" providerId="LiveId" clId="{C03BB677-E050-4623-A208-34D9F8363555}" dt="2023-10-18T13:04:35.830" v="24"/>
          <ac:spMkLst>
            <pc:docMk/>
            <pc:sldMk cId="1287307258" sldId="261"/>
            <ac:spMk id="2" creationId="{6D99F296-36DB-FD9B-7DFE-DE3F6F8CD24D}"/>
          </ac:spMkLst>
        </pc:spChg>
        <pc:spChg chg="mod">
          <ac:chgData name="Johann Bock Severin" userId="3b36179260fc8001" providerId="LiveId" clId="{C03BB677-E050-4623-A208-34D9F8363555}" dt="2023-10-19T07:37:28.955" v="146" actId="1037"/>
          <ac:spMkLst>
            <pc:docMk/>
            <pc:sldMk cId="1287307258" sldId="261"/>
            <ac:spMk id="5" creationId="{27AC2383-6C4D-E861-681E-45BE55EB3CDA}"/>
          </ac:spMkLst>
        </pc:spChg>
        <pc:spChg chg="mod">
          <ac:chgData name="Johann Bock Severin" userId="3b36179260fc8001" providerId="LiveId" clId="{C03BB677-E050-4623-A208-34D9F8363555}" dt="2023-10-19T07:37:28.955" v="146" actId="1037"/>
          <ac:spMkLst>
            <pc:docMk/>
            <pc:sldMk cId="1287307258" sldId="261"/>
            <ac:spMk id="6" creationId="{D9C95B52-2144-BCB7-B719-A4282C7626B6}"/>
          </ac:spMkLst>
        </pc:spChg>
        <pc:spChg chg="add del mod">
          <ac:chgData name="Johann Bock Severin" userId="3b36179260fc8001" providerId="LiveId" clId="{C03BB677-E050-4623-A208-34D9F8363555}" dt="2023-10-18T13:04:33.007" v="21"/>
          <ac:spMkLst>
            <pc:docMk/>
            <pc:sldMk cId="1287307258" sldId="261"/>
            <ac:spMk id="7" creationId="{86C0F4D8-CA53-475C-9853-6BC74300A068}"/>
          </ac:spMkLst>
        </pc:spChg>
        <pc:spChg chg="add mod">
          <ac:chgData name="Johann Bock Severin" userId="3b36179260fc8001" providerId="LiveId" clId="{C03BB677-E050-4623-A208-34D9F8363555}" dt="2023-10-19T07:38:09.023" v="154" actId="1076"/>
          <ac:spMkLst>
            <pc:docMk/>
            <pc:sldMk cId="1287307258" sldId="261"/>
            <ac:spMk id="8" creationId="{EAFD8482-E56C-7FEB-6A6E-D58D3EED0B0C}"/>
          </ac:spMkLst>
        </pc:spChg>
        <pc:spChg chg="add mod">
          <ac:chgData name="Johann Bock Severin" userId="3b36179260fc8001" providerId="LiveId" clId="{C03BB677-E050-4623-A208-34D9F8363555}" dt="2023-10-19T07:37:54.403" v="151" actId="1076"/>
          <ac:spMkLst>
            <pc:docMk/>
            <pc:sldMk cId="1287307258" sldId="261"/>
            <ac:spMk id="9" creationId="{53E21F6C-0702-D6A4-865B-77F276CABB89}"/>
          </ac:spMkLst>
        </pc:spChg>
        <pc:spChg chg="add mod">
          <ac:chgData name="Johann Bock Severin" userId="3b36179260fc8001" providerId="LiveId" clId="{C03BB677-E050-4623-A208-34D9F8363555}" dt="2023-10-19T07:38:20.567" v="157" actId="1076"/>
          <ac:spMkLst>
            <pc:docMk/>
            <pc:sldMk cId="1287307258" sldId="261"/>
            <ac:spMk id="10" creationId="{CD70FD5E-DE0E-7DE6-4F82-5F3776A580BC}"/>
          </ac:spMkLst>
        </pc:spChg>
        <pc:cxnChg chg="add mod">
          <ac:chgData name="Johann Bock Severin" userId="3b36179260fc8001" providerId="LiveId" clId="{C03BB677-E050-4623-A208-34D9F8363555}" dt="2023-10-19T07:37:28.955" v="146" actId="1037"/>
          <ac:cxnSpMkLst>
            <pc:docMk/>
            <pc:sldMk cId="1287307258" sldId="261"/>
            <ac:cxnSpMk id="3" creationId="{CA021BD1-0D32-1182-6D37-16374E0B5D55}"/>
          </ac:cxnSpMkLst>
        </pc:cxnChg>
        <pc:cxnChg chg="mod ord">
          <ac:chgData name="Johann Bock Severin" userId="3b36179260fc8001" providerId="LiveId" clId="{C03BB677-E050-4623-A208-34D9F8363555}" dt="2023-10-19T07:37:28.955" v="146" actId="1037"/>
          <ac:cxnSpMkLst>
            <pc:docMk/>
            <pc:sldMk cId="1287307258" sldId="261"/>
            <ac:cxnSpMk id="4" creationId="{C4DA9E31-4BEE-8866-CA5F-E9AE4B73D6B6}"/>
          </ac:cxnSpMkLst>
        </pc:cxnChg>
      </pc:sldChg>
      <pc:sldChg chg="addSp delSp modSp del mod">
        <pc:chgData name="Johann Bock Severin" userId="3b36179260fc8001" providerId="LiveId" clId="{C03BB677-E050-4623-A208-34D9F8363555}" dt="2023-10-18T13:11:06.017" v="118" actId="47"/>
        <pc:sldMkLst>
          <pc:docMk/>
          <pc:sldMk cId="3480871296" sldId="262"/>
        </pc:sldMkLst>
        <pc:spChg chg="add del mod">
          <ac:chgData name="Johann Bock Severin" userId="3b36179260fc8001" providerId="LiveId" clId="{C03BB677-E050-4623-A208-34D9F8363555}" dt="2023-10-18T13:09:29.555" v="95"/>
          <ac:spMkLst>
            <pc:docMk/>
            <pc:sldMk cId="3480871296" sldId="262"/>
            <ac:spMk id="3" creationId="{ED9FCEF8-0E15-6DEF-F8D8-DA25DE351D2B}"/>
          </ac:spMkLst>
        </pc:spChg>
        <pc:spChg chg="add del mod">
          <ac:chgData name="Johann Bock Severin" userId="3b36179260fc8001" providerId="LiveId" clId="{C03BB677-E050-4623-A208-34D9F8363555}" dt="2023-10-18T13:09:29.555" v="95"/>
          <ac:spMkLst>
            <pc:docMk/>
            <pc:sldMk cId="3480871296" sldId="262"/>
            <ac:spMk id="10" creationId="{7ABBD571-5BF2-5CAA-24D9-97C26BE36D18}"/>
          </ac:spMkLst>
        </pc:spChg>
        <pc:spChg chg="add del mod">
          <ac:chgData name="Johann Bock Severin" userId="3b36179260fc8001" providerId="LiveId" clId="{C03BB677-E050-4623-A208-34D9F8363555}" dt="2023-10-18T13:09:29.555" v="95"/>
          <ac:spMkLst>
            <pc:docMk/>
            <pc:sldMk cId="3480871296" sldId="262"/>
            <ac:spMk id="11" creationId="{2B8F820B-8B7A-8938-4A18-4B68208020CE}"/>
          </ac:spMkLst>
        </pc:spChg>
        <pc:spChg chg="add del mod">
          <ac:chgData name="Johann Bock Severin" userId="3b36179260fc8001" providerId="LiveId" clId="{C03BB677-E050-4623-A208-34D9F8363555}" dt="2023-10-18T13:09:29.555" v="95"/>
          <ac:spMkLst>
            <pc:docMk/>
            <pc:sldMk cId="3480871296" sldId="262"/>
            <ac:spMk id="12" creationId="{E59AA955-B8AF-4CAC-60FA-479AE5CD5FCB}"/>
          </ac:spMkLst>
        </pc:spChg>
        <pc:cxnChg chg="add del mod">
          <ac:chgData name="Johann Bock Severin" userId="3b36179260fc8001" providerId="LiveId" clId="{C03BB677-E050-4623-A208-34D9F8363555}" dt="2023-10-18T13:09:29.555" v="95"/>
          <ac:cxnSpMkLst>
            <pc:docMk/>
            <pc:sldMk cId="3480871296" sldId="262"/>
            <ac:cxnSpMk id="9" creationId="{C6524148-9F5A-6F03-0578-74C18834D67B}"/>
          </ac:cxnSpMkLst>
        </pc:cxnChg>
      </pc:sldChg>
      <pc:sldChg chg="del">
        <pc:chgData name="Johann Bock Severin" userId="3b36179260fc8001" providerId="LiveId" clId="{C03BB677-E050-4623-A208-34D9F8363555}" dt="2023-10-20T07:03:58.569" v="180" actId="47"/>
        <pc:sldMkLst>
          <pc:docMk/>
          <pc:sldMk cId="4097513252" sldId="264"/>
        </pc:sldMkLst>
      </pc:sldChg>
      <pc:sldChg chg="del">
        <pc:chgData name="Johann Bock Severin" userId="3b36179260fc8001" providerId="LiveId" clId="{C03BB677-E050-4623-A208-34D9F8363555}" dt="2023-10-20T07:05:18.147" v="194" actId="47"/>
        <pc:sldMkLst>
          <pc:docMk/>
          <pc:sldMk cId="4128625708" sldId="266"/>
        </pc:sldMkLst>
      </pc:sldChg>
      <pc:sldChg chg="del">
        <pc:chgData name="Johann Bock Severin" userId="3b36179260fc8001" providerId="LiveId" clId="{C03BB677-E050-4623-A208-34D9F8363555}" dt="2023-10-20T07:08:57.776" v="244" actId="47"/>
        <pc:sldMkLst>
          <pc:docMk/>
          <pc:sldMk cId="2974111751" sldId="267"/>
        </pc:sldMkLst>
      </pc:sldChg>
      <pc:sldChg chg="addSp delSp modSp mod">
        <pc:chgData name="Johann Bock Severin" userId="3b36179260fc8001" providerId="LiveId" clId="{C03BB677-E050-4623-A208-34D9F8363555}" dt="2023-10-19T07:38:52.616" v="166" actId="1076"/>
        <pc:sldMkLst>
          <pc:docMk/>
          <pc:sldMk cId="867113018" sldId="268"/>
        </pc:sldMkLst>
        <pc:spChg chg="del mod">
          <ac:chgData name="Johann Bock Severin" userId="3b36179260fc8001" providerId="LiveId" clId="{C03BB677-E050-4623-A208-34D9F8363555}" dt="2023-10-18T13:07:00.881" v="62" actId="478"/>
          <ac:spMkLst>
            <pc:docMk/>
            <pc:sldMk cId="867113018" sldId="268"/>
            <ac:spMk id="2" creationId="{6D99F296-36DB-FD9B-7DFE-DE3F6F8CD24D}"/>
          </ac:spMkLst>
        </pc:spChg>
        <pc:spChg chg="add mod">
          <ac:chgData name="Johann Bock Severin" userId="3b36179260fc8001" providerId="LiveId" clId="{C03BB677-E050-4623-A208-34D9F8363555}" dt="2023-10-19T07:38:52.616" v="166" actId="1076"/>
          <ac:spMkLst>
            <pc:docMk/>
            <pc:sldMk cId="867113018" sldId="268"/>
            <ac:spMk id="2" creationId="{76B08D92-3725-FE63-D95B-49F4277D3B89}"/>
          </ac:spMkLst>
        </pc:spChg>
        <pc:spChg chg="mod">
          <ac:chgData name="Johann Bock Severin" userId="3b36179260fc8001" providerId="LiveId" clId="{C03BB677-E050-4623-A208-34D9F8363555}" dt="2023-10-19T07:38:31.414" v="158" actId="1076"/>
          <ac:spMkLst>
            <pc:docMk/>
            <pc:sldMk cId="867113018" sldId="268"/>
            <ac:spMk id="3" creationId="{0011E663-1A4F-9C08-169A-9D03B848A812}"/>
          </ac:spMkLst>
        </pc:spChg>
        <pc:spChg chg="mod">
          <ac:chgData name="Johann Bock Severin" userId="3b36179260fc8001" providerId="LiveId" clId="{C03BB677-E050-4623-A208-34D9F8363555}" dt="2023-10-19T07:38:31.414" v="158" actId="1076"/>
          <ac:spMkLst>
            <pc:docMk/>
            <pc:sldMk cId="867113018" sldId="268"/>
            <ac:spMk id="5" creationId="{27AC2383-6C4D-E861-681E-45BE55EB3CDA}"/>
          </ac:spMkLst>
        </pc:spChg>
        <pc:spChg chg="mod">
          <ac:chgData name="Johann Bock Severin" userId="3b36179260fc8001" providerId="LiveId" clId="{C03BB677-E050-4623-A208-34D9F8363555}" dt="2023-10-19T07:38:31.414" v="158" actId="1076"/>
          <ac:spMkLst>
            <pc:docMk/>
            <pc:sldMk cId="867113018" sldId="268"/>
            <ac:spMk id="6" creationId="{D9C95B52-2144-BCB7-B719-A4282C7626B6}"/>
          </ac:spMkLst>
        </pc:spChg>
        <pc:spChg chg="add del mod">
          <ac:chgData name="Johann Bock Severin" userId="3b36179260fc8001" providerId="LiveId" clId="{C03BB677-E050-4623-A208-34D9F8363555}" dt="2023-10-18T13:06:50.519" v="60"/>
          <ac:spMkLst>
            <pc:docMk/>
            <pc:sldMk cId="867113018" sldId="268"/>
            <ac:spMk id="7" creationId="{69A9A65C-EE66-5FB5-4923-7710C87FB91A}"/>
          </ac:spMkLst>
        </pc:spChg>
        <pc:spChg chg="add mod">
          <ac:chgData name="Johann Bock Severin" userId="3b36179260fc8001" providerId="LiveId" clId="{C03BB677-E050-4623-A208-34D9F8363555}" dt="2023-10-19T07:38:52.616" v="166" actId="1076"/>
          <ac:spMkLst>
            <pc:docMk/>
            <pc:sldMk cId="867113018" sldId="268"/>
            <ac:spMk id="7" creationId="{929C95C0-A615-5D85-D7D4-0FCE9912EBAF}"/>
          </ac:spMkLst>
        </pc:spChg>
        <pc:spChg chg="mod">
          <ac:chgData name="Johann Bock Severin" userId="3b36179260fc8001" providerId="LiveId" clId="{C03BB677-E050-4623-A208-34D9F8363555}" dt="2023-10-19T07:38:46.668" v="163" actId="1076"/>
          <ac:spMkLst>
            <pc:docMk/>
            <pc:sldMk cId="867113018" sldId="268"/>
            <ac:spMk id="8" creationId="{BB3D137A-251E-A06D-7546-DFFC008C6B49}"/>
          </ac:spMkLst>
        </pc:spChg>
        <pc:spChg chg="add mod">
          <ac:chgData name="Johann Bock Severin" userId="3b36179260fc8001" providerId="LiveId" clId="{C03BB677-E050-4623-A208-34D9F8363555}" dt="2023-10-19T07:38:52.616" v="166" actId="1076"/>
          <ac:spMkLst>
            <pc:docMk/>
            <pc:sldMk cId="867113018" sldId="268"/>
            <ac:spMk id="9" creationId="{45B1DF8A-59A8-F169-95AE-7225A43E82DF}"/>
          </ac:spMkLst>
        </pc:spChg>
        <pc:spChg chg="add del mod">
          <ac:chgData name="Johann Bock Severin" userId="3b36179260fc8001" providerId="LiveId" clId="{C03BB677-E050-4623-A208-34D9F8363555}" dt="2023-10-18T13:06:50.519" v="60"/>
          <ac:spMkLst>
            <pc:docMk/>
            <pc:sldMk cId="867113018" sldId="268"/>
            <ac:spMk id="9" creationId="{D62DEE56-8A74-7B0D-FD97-140ADE74564A}"/>
          </ac:spMkLst>
        </pc:spChg>
        <pc:spChg chg="add del mod">
          <ac:chgData name="Johann Bock Severin" userId="3b36179260fc8001" providerId="LiveId" clId="{C03BB677-E050-4623-A208-34D9F8363555}" dt="2023-10-19T07:38:48.991" v="164" actId="478"/>
          <ac:spMkLst>
            <pc:docMk/>
            <pc:sldMk cId="867113018" sldId="268"/>
            <ac:spMk id="10" creationId="{F0D15A58-3DE7-3E51-5F4B-7D733DED2234}"/>
          </ac:spMkLst>
        </pc:spChg>
        <pc:spChg chg="add del mod">
          <ac:chgData name="Johann Bock Severin" userId="3b36179260fc8001" providerId="LiveId" clId="{C03BB677-E050-4623-A208-34D9F8363555}" dt="2023-10-19T07:38:48.991" v="164" actId="478"/>
          <ac:spMkLst>
            <pc:docMk/>
            <pc:sldMk cId="867113018" sldId="268"/>
            <ac:spMk id="11" creationId="{2A3D3EB8-A403-B7F1-1530-A15667B2DC7A}"/>
          </ac:spMkLst>
        </pc:spChg>
        <pc:spChg chg="add del mod">
          <ac:chgData name="Johann Bock Severin" userId="3b36179260fc8001" providerId="LiveId" clId="{C03BB677-E050-4623-A208-34D9F8363555}" dt="2023-10-19T07:38:48.991" v="164" actId="478"/>
          <ac:spMkLst>
            <pc:docMk/>
            <pc:sldMk cId="867113018" sldId="268"/>
            <ac:spMk id="12" creationId="{8AB39FF7-F7F9-CA04-0D59-0E1D6B4A7808}"/>
          </ac:spMkLst>
        </pc:spChg>
        <pc:cxnChg chg="mod">
          <ac:chgData name="Johann Bock Severin" userId="3b36179260fc8001" providerId="LiveId" clId="{C03BB677-E050-4623-A208-34D9F8363555}" dt="2023-10-19T07:38:31.414" v="158" actId="1076"/>
          <ac:cxnSpMkLst>
            <pc:docMk/>
            <pc:sldMk cId="867113018" sldId="268"/>
            <ac:cxnSpMk id="4" creationId="{C4DA9E31-4BEE-8866-CA5F-E9AE4B73D6B6}"/>
          </ac:cxnSpMkLst>
        </pc:cxnChg>
        <pc:cxnChg chg="add mod">
          <ac:chgData name="Johann Bock Severin" userId="3b36179260fc8001" providerId="LiveId" clId="{C03BB677-E050-4623-A208-34D9F8363555}" dt="2023-10-19T07:38:31.414" v="158" actId="1076"/>
          <ac:cxnSpMkLst>
            <pc:docMk/>
            <pc:sldMk cId="867113018" sldId="268"/>
            <ac:cxnSpMk id="13" creationId="{5651479D-4148-F973-5B35-A428B3F706DA}"/>
          </ac:cxnSpMkLst>
        </pc:cxnChg>
      </pc:sldChg>
      <pc:sldChg chg="addSp delSp modSp add mod ord">
        <pc:chgData name="Johann Bock Severin" userId="3b36179260fc8001" providerId="LiveId" clId="{C03BB677-E050-4623-A208-34D9F8363555}" dt="2023-10-19T07:39:06.758" v="170" actId="1076"/>
        <pc:sldMkLst>
          <pc:docMk/>
          <pc:sldMk cId="905087242" sldId="269"/>
        </pc:sldMkLst>
        <pc:spChg chg="add mod ord">
          <ac:chgData name="Johann Bock Severin" userId="3b36179260fc8001" providerId="LiveId" clId="{C03BB677-E050-4623-A208-34D9F8363555}" dt="2023-10-19T07:39:00.730" v="167" actId="1076"/>
          <ac:spMkLst>
            <pc:docMk/>
            <pc:sldMk cId="905087242" sldId="269"/>
            <ac:spMk id="2" creationId="{C0EFE72D-3B55-866C-60B8-8F8DE8FFB30C}"/>
          </ac:spMkLst>
        </pc:spChg>
        <pc:spChg chg="del">
          <ac:chgData name="Johann Bock Severin" userId="3b36179260fc8001" providerId="LiveId" clId="{C03BB677-E050-4623-A208-34D9F8363555}" dt="2023-10-18T13:09:41.162" v="99" actId="478"/>
          <ac:spMkLst>
            <pc:docMk/>
            <pc:sldMk cId="905087242" sldId="269"/>
            <ac:spMk id="5" creationId="{27AC2383-6C4D-E861-681E-45BE55EB3CDA}"/>
          </ac:spMkLst>
        </pc:spChg>
        <pc:spChg chg="add mod">
          <ac:chgData name="Johann Bock Severin" userId="3b36179260fc8001" providerId="LiveId" clId="{C03BB677-E050-4623-A208-34D9F8363555}" dt="2023-10-19T07:39:06.758" v="170" actId="1076"/>
          <ac:spMkLst>
            <pc:docMk/>
            <pc:sldMk cId="905087242" sldId="269"/>
            <ac:spMk id="5" creationId="{36F7574C-8A1C-01B9-EC8F-B382C22EEE6D}"/>
          </ac:spMkLst>
        </pc:spChg>
        <pc:spChg chg="mod">
          <ac:chgData name="Johann Bock Severin" userId="3b36179260fc8001" providerId="LiveId" clId="{C03BB677-E050-4623-A208-34D9F8363555}" dt="2023-10-19T07:39:00.730" v="167" actId="1076"/>
          <ac:spMkLst>
            <pc:docMk/>
            <pc:sldMk cId="905087242" sldId="269"/>
            <ac:spMk id="6" creationId="{D9C95B52-2144-BCB7-B719-A4282C7626B6}"/>
          </ac:spMkLst>
        </pc:spChg>
        <pc:spChg chg="add mod">
          <ac:chgData name="Johann Bock Severin" userId="3b36179260fc8001" providerId="LiveId" clId="{C03BB677-E050-4623-A208-34D9F8363555}" dt="2023-10-19T07:39:00.730" v="167" actId="1076"/>
          <ac:spMkLst>
            <pc:docMk/>
            <pc:sldMk cId="905087242" sldId="269"/>
            <ac:spMk id="7" creationId="{81996FED-B48A-A56E-983A-2ACD0D2E2E45}"/>
          </ac:spMkLst>
        </pc:spChg>
        <pc:spChg chg="del">
          <ac:chgData name="Johann Bock Severin" userId="3b36179260fc8001" providerId="LiveId" clId="{C03BB677-E050-4623-A208-34D9F8363555}" dt="2023-10-19T07:39:02.807" v="168" actId="478"/>
          <ac:spMkLst>
            <pc:docMk/>
            <pc:sldMk cId="905087242" sldId="269"/>
            <ac:spMk id="8" creationId="{EAFD8482-E56C-7FEB-6A6E-D58D3EED0B0C}"/>
          </ac:spMkLst>
        </pc:spChg>
        <pc:spChg chg="del">
          <ac:chgData name="Johann Bock Severin" userId="3b36179260fc8001" providerId="LiveId" clId="{C03BB677-E050-4623-A208-34D9F8363555}" dt="2023-10-19T07:39:02.807" v="168" actId="478"/>
          <ac:spMkLst>
            <pc:docMk/>
            <pc:sldMk cId="905087242" sldId="269"/>
            <ac:spMk id="9" creationId="{53E21F6C-0702-D6A4-865B-77F276CABB89}"/>
          </ac:spMkLst>
        </pc:spChg>
        <pc:spChg chg="del">
          <ac:chgData name="Johann Bock Severin" userId="3b36179260fc8001" providerId="LiveId" clId="{C03BB677-E050-4623-A208-34D9F8363555}" dt="2023-10-19T07:39:02.807" v="168" actId="478"/>
          <ac:spMkLst>
            <pc:docMk/>
            <pc:sldMk cId="905087242" sldId="269"/>
            <ac:spMk id="10" creationId="{CD70FD5E-DE0E-7DE6-4F82-5F3776A580BC}"/>
          </ac:spMkLst>
        </pc:spChg>
        <pc:spChg chg="add mod">
          <ac:chgData name="Johann Bock Severin" userId="3b36179260fc8001" providerId="LiveId" clId="{C03BB677-E050-4623-A208-34D9F8363555}" dt="2023-10-19T07:39:00.730" v="167" actId="1076"/>
          <ac:spMkLst>
            <pc:docMk/>
            <pc:sldMk cId="905087242" sldId="269"/>
            <ac:spMk id="11" creationId="{1B19C28F-BF7A-7A85-6633-4D334D86F725}"/>
          </ac:spMkLst>
        </pc:spChg>
        <pc:spChg chg="add mod">
          <ac:chgData name="Johann Bock Severin" userId="3b36179260fc8001" providerId="LiveId" clId="{C03BB677-E050-4623-A208-34D9F8363555}" dt="2023-10-19T07:39:06.758" v="170" actId="1076"/>
          <ac:spMkLst>
            <pc:docMk/>
            <pc:sldMk cId="905087242" sldId="269"/>
            <ac:spMk id="12" creationId="{70EB4BAE-AC17-C333-A926-02A015BC6D4A}"/>
          </ac:spMkLst>
        </pc:spChg>
        <pc:spChg chg="add mod">
          <ac:chgData name="Johann Bock Severin" userId="3b36179260fc8001" providerId="LiveId" clId="{C03BB677-E050-4623-A208-34D9F8363555}" dt="2023-10-19T07:39:06.758" v="170" actId="1076"/>
          <ac:spMkLst>
            <pc:docMk/>
            <pc:sldMk cId="905087242" sldId="269"/>
            <ac:spMk id="14" creationId="{6ACD28DD-E622-4C66-7DE4-C5C94AF68EFF}"/>
          </ac:spMkLst>
        </pc:spChg>
        <pc:cxnChg chg="mod">
          <ac:chgData name="Johann Bock Severin" userId="3b36179260fc8001" providerId="LiveId" clId="{C03BB677-E050-4623-A208-34D9F8363555}" dt="2023-10-19T07:39:00.730" v="167" actId="1076"/>
          <ac:cxnSpMkLst>
            <pc:docMk/>
            <pc:sldMk cId="905087242" sldId="269"/>
            <ac:cxnSpMk id="3" creationId="{CA021BD1-0D32-1182-6D37-16374E0B5D55}"/>
          </ac:cxnSpMkLst>
        </pc:cxnChg>
        <pc:cxnChg chg="mod">
          <ac:chgData name="Johann Bock Severin" userId="3b36179260fc8001" providerId="LiveId" clId="{C03BB677-E050-4623-A208-34D9F8363555}" dt="2023-10-19T07:39:00.730" v="167" actId="1076"/>
          <ac:cxnSpMkLst>
            <pc:docMk/>
            <pc:sldMk cId="905087242" sldId="269"/>
            <ac:cxnSpMk id="4" creationId="{C4DA9E31-4BEE-8866-CA5F-E9AE4B73D6B6}"/>
          </ac:cxnSpMkLst>
        </pc:cxnChg>
        <pc:cxnChg chg="add mod ord">
          <ac:chgData name="Johann Bock Severin" userId="3b36179260fc8001" providerId="LiveId" clId="{C03BB677-E050-4623-A208-34D9F8363555}" dt="2023-10-19T07:39:00.730" v="167" actId="1076"/>
          <ac:cxnSpMkLst>
            <pc:docMk/>
            <pc:sldMk cId="905087242" sldId="269"/>
            <ac:cxnSpMk id="13" creationId="{061099DF-BC20-A0E7-D519-7F32CDE8C83C}"/>
          </ac:cxnSpMkLst>
        </pc:cxnChg>
      </pc:sldChg>
      <pc:sldChg chg="addSp delSp modSp add mod">
        <pc:chgData name="Johann Bock Severin" userId="3b36179260fc8001" providerId="LiveId" clId="{C03BB677-E050-4623-A208-34D9F8363555}" dt="2023-10-20T07:03:45.048" v="179" actId="167"/>
        <pc:sldMkLst>
          <pc:docMk/>
          <pc:sldMk cId="2174260723" sldId="270"/>
        </pc:sldMkLst>
        <pc:spChg chg="del">
          <ac:chgData name="Johann Bock Severin" userId="3b36179260fc8001" providerId="LiveId" clId="{C03BB677-E050-4623-A208-34D9F8363555}" dt="2023-10-20T07:03:18.728" v="172" actId="478"/>
          <ac:spMkLst>
            <pc:docMk/>
            <pc:sldMk cId="2174260723" sldId="270"/>
            <ac:spMk id="2" creationId="{C0EFE72D-3B55-866C-60B8-8F8DE8FFB30C}"/>
          </ac:spMkLst>
        </pc:spChg>
        <pc:spChg chg="mod">
          <ac:chgData name="Johann Bock Severin" userId="3b36179260fc8001" providerId="LiveId" clId="{C03BB677-E050-4623-A208-34D9F8363555}" dt="2023-10-20T07:03:38.100" v="178" actId="14100"/>
          <ac:spMkLst>
            <pc:docMk/>
            <pc:sldMk cId="2174260723" sldId="270"/>
            <ac:spMk id="6" creationId="{D9C95B52-2144-BCB7-B719-A4282C7626B6}"/>
          </ac:spMkLst>
        </pc:spChg>
        <pc:spChg chg="del">
          <ac:chgData name="Johann Bock Severin" userId="3b36179260fc8001" providerId="LiveId" clId="{C03BB677-E050-4623-A208-34D9F8363555}" dt="2023-10-20T07:03:18.728" v="172" actId="478"/>
          <ac:spMkLst>
            <pc:docMk/>
            <pc:sldMk cId="2174260723" sldId="270"/>
            <ac:spMk id="7" creationId="{81996FED-B48A-A56E-983A-2ACD0D2E2E45}"/>
          </ac:spMkLst>
        </pc:spChg>
        <pc:spChg chg="add mod ord">
          <ac:chgData name="Johann Bock Severin" userId="3b36179260fc8001" providerId="LiveId" clId="{C03BB677-E050-4623-A208-34D9F8363555}" dt="2023-10-20T07:03:45.048" v="179" actId="167"/>
          <ac:spMkLst>
            <pc:docMk/>
            <pc:sldMk cId="2174260723" sldId="270"/>
            <ac:spMk id="8" creationId="{21653ABA-7CAC-A4E1-B569-FB94394954A8}"/>
          </ac:spMkLst>
        </pc:spChg>
        <pc:spChg chg="add mod ord">
          <ac:chgData name="Johann Bock Severin" userId="3b36179260fc8001" providerId="LiveId" clId="{C03BB677-E050-4623-A208-34D9F8363555}" dt="2023-10-20T07:03:45.048" v="179" actId="167"/>
          <ac:spMkLst>
            <pc:docMk/>
            <pc:sldMk cId="2174260723" sldId="270"/>
            <ac:spMk id="9" creationId="{04FAFA5A-24EE-DDDB-CDBE-ADF2DB15F93C}"/>
          </ac:spMkLst>
        </pc:spChg>
        <pc:spChg chg="add del mod">
          <ac:chgData name="Johann Bock Severin" userId="3b36179260fc8001" providerId="LiveId" clId="{C03BB677-E050-4623-A208-34D9F8363555}" dt="2023-10-20T07:03:35.506" v="177" actId="478"/>
          <ac:spMkLst>
            <pc:docMk/>
            <pc:sldMk cId="2174260723" sldId="270"/>
            <ac:spMk id="10" creationId="{B9350559-B948-820D-148D-99D16D93429F}"/>
          </ac:spMkLst>
        </pc:spChg>
        <pc:spChg chg="del">
          <ac:chgData name="Johann Bock Severin" userId="3b36179260fc8001" providerId="LiveId" clId="{C03BB677-E050-4623-A208-34D9F8363555}" dt="2023-10-20T07:03:30.458" v="175" actId="478"/>
          <ac:spMkLst>
            <pc:docMk/>
            <pc:sldMk cId="2174260723" sldId="270"/>
            <ac:spMk id="11" creationId="{1B19C28F-BF7A-7A85-6633-4D334D86F725}"/>
          </ac:spMkLst>
        </pc:spChg>
        <pc:spChg chg="add mod ord">
          <ac:chgData name="Johann Bock Severin" userId="3b36179260fc8001" providerId="LiveId" clId="{C03BB677-E050-4623-A208-34D9F8363555}" dt="2023-10-20T07:03:45.048" v="179" actId="167"/>
          <ac:spMkLst>
            <pc:docMk/>
            <pc:sldMk cId="2174260723" sldId="270"/>
            <ac:spMk id="15" creationId="{CF3D54C0-3099-BAB4-7A17-B7E607A04931}"/>
          </ac:spMkLst>
        </pc:spChg>
        <pc:spChg chg="add mod">
          <ac:chgData name="Johann Bock Severin" userId="3b36179260fc8001" providerId="LiveId" clId="{C03BB677-E050-4623-A208-34D9F8363555}" dt="2023-10-20T07:03:26.874" v="174" actId="1076"/>
          <ac:spMkLst>
            <pc:docMk/>
            <pc:sldMk cId="2174260723" sldId="270"/>
            <ac:spMk id="16" creationId="{8D8CB28F-B2E2-40B7-0A75-524BA8D8CACF}"/>
          </ac:spMkLst>
        </pc:spChg>
        <pc:cxnChg chg="del mod">
          <ac:chgData name="Johann Bock Severin" userId="3b36179260fc8001" providerId="LiveId" clId="{C03BB677-E050-4623-A208-34D9F8363555}" dt="2023-10-20T07:03:31.594" v="176" actId="478"/>
          <ac:cxnSpMkLst>
            <pc:docMk/>
            <pc:sldMk cId="2174260723" sldId="270"/>
            <ac:cxnSpMk id="13" creationId="{061099DF-BC20-A0E7-D519-7F32CDE8C83C}"/>
          </ac:cxnSpMkLst>
        </pc:cxnChg>
      </pc:sldChg>
      <pc:sldChg chg="addSp delSp modSp add mod ord">
        <pc:chgData name="Johann Bock Severin" userId="3b36179260fc8001" providerId="LiveId" clId="{C03BB677-E050-4623-A208-34D9F8363555}" dt="2023-10-20T07:11:55.027" v="245" actId="1076"/>
        <pc:sldMkLst>
          <pc:docMk/>
          <pc:sldMk cId="1306240863" sldId="271"/>
        </pc:sldMkLst>
        <pc:spChg chg="add mod ord">
          <ac:chgData name="Johann Bock Severin" userId="3b36179260fc8001" providerId="LiveId" clId="{C03BB677-E050-4623-A208-34D9F8363555}" dt="2023-10-20T07:11:55.027" v="245" actId="1076"/>
          <ac:spMkLst>
            <pc:docMk/>
            <pc:sldMk cId="1306240863" sldId="271"/>
            <ac:spMk id="2" creationId="{CA489DA5-A4AD-814A-42FC-372DF3CCF599}"/>
          </ac:spMkLst>
        </pc:spChg>
        <pc:spChg chg="del">
          <ac:chgData name="Johann Bock Severin" userId="3b36179260fc8001" providerId="LiveId" clId="{C03BB677-E050-4623-A208-34D9F8363555}" dt="2023-10-20T07:04:34.140" v="184" actId="478"/>
          <ac:spMkLst>
            <pc:docMk/>
            <pc:sldMk cId="1306240863" sldId="271"/>
            <ac:spMk id="5" creationId="{27AC2383-6C4D-E861-681E-45BE55EB3CDA}"/>
          </ac:spMkLst>
        </pc:spChg>
        <pc:spChg chg="del">
          <ac:chgData name="Johann Bock Severin" userId="3b36179260fc8001" providerId="LiveId" clId="{C03BB677-E050-4623-A208-34D9F8363555}" dt="2023-10-20T07:04:43.523" v="188" actId="478"/>
          <ac:spMkLst>
            <pc:docMk/>
            <pc:sldMk cId="1306240863" sldId="271"/>
            <ac:spMk id="6" creationId="{D9C95B52-2144-BCB7-B719-A4282C7626B6}"/>
          </ac:spMkLst>
        </pc:spChg>
        <pc:spChg chg="add mod ord">
          <ac:chgData name="Johann Bock Severin" userId="3b36179260fc8001" providerId="LiveId" clId="{C03BB677-E050-4623-A208-34D9F8363555}" dt="2023-10-20T07:08:33.351" v="242" actId="1076"/>
          <ac:spMkLst>
            <pc:docMk/>
            <pc:sldMk cId="1306240863" sldId="271"/>
            <ac:spMk id="7" creationId="{3441FB18-FFCA-EEC5-406F-C47F60C7081A}"/>
          </ac:spMkLst>
        </pc:spChg>
        <pc:spChg chg="add mod ord">
          <ac:chgData name="Johann Bock Severin" userId="3b36179260fc8001" providerId="LiveId" clId="{C03BB677-E050-4623-A208-34D9F8363555}" dt="2023-10-20T07:08:33.351" v="242" actId="1076"/>
          <ac:spMkLst>
            <pc:docMk/>
            <pc:sldMk cId="1306240863" sldId="271"/>
            <ac:spMk id="11" creationId="{F3B2A22A-ACAB-EFFA-52F8-CA548FC2030E}"/>
          </ac:spMkLst>
        </pc:spChg>
        <pc:cxnChg chg="mod">
          <ac:chgData name="Johann Bock Severin" userId="3b36179260fc8001" providerId="LiveId" clId="{C03BB677-E050-4623-A208-34D9F8363555}" dt="2023-10-20T07:08:33.351" v="242" actId="1076"/>
          <ac:cxnSpMkLst>
            <pc:docMk/>
            <pc:sldMk cId="1306240863" sldId="271"/>
            <ac:cxnSpMk id="3" creationId="{CA021BD1-0D32-1182-6D37-16374E0B5D55}"/>
          </ac:cxnSpMkLst>
        </pc:cxnChg>
      </pc:sldChg>
      <pc:sldChg chg="addSp delSp modSp add mod">
        <pc:chgData name="Johann Bock Severin" userId="3b36179260fc8001" providerId="LiveId" clId="{C03BB677-E050-4623-A208-34D9F8363555}" dt="2023-10-20T07:12:27.405" v="246" actId="1076"/>
        <pc:sldMkLst>
          <pc:docMk/>
          <pc:sldMk cId="3275447184" sldId="272"/>
        </pc:sldMkLst>
        <pc:spChg chg="del">
          <ac:chgData name="Johann Bock Severin" userId="3b36179260fc8001" providerId="LiveId" clId="{C03BB677-E050-4623-A208-34D9F8363555}" dt="2023-10-20T07:05:27.315" v="196" actId="478"/>
          <ac:spMkLst>
            <pc:docMk/>
            <pc:sldMk cId="3275447184" sldId="272"/>
            <ac:spMk id="2" creationId="{CA489DA5-A4AD-814A-42FC-372DF3CCF599}"/>
          </ac:spMkLst>
        </pc:spChg>
        <pc:spChg chg="add mod ord">
          <ac:chgData name="Johann Bock Severin" userId="3b36179260fc8001" providerId="LiveId" clId="{C03BB677-E050-4623-A208-34D9F8363555}" dt="2023-10-20T07:08:02.905" v="236" actId="1076"/>
          <ac:spMkLst>
            <pc:docMk/>
            <pc:sldMk cId="3275447184" sldId="272"/>
            <ac:spMk id="5" creationId="{EB6E3266-7E7E-3BBF-63E4-90DCE73D59E9}"/>
          </ac:spMkLst>
        </pc:spChg>
        <pc:spChg chg="add mod ord">
          <ac:chgData name="Johann Bock Severin" userId="3b36179260fc8001" providerId="LiveId" clId="{C03BB677-E050-4623-A208-34D9F8363555}" dt="2023-10-20T07:07:08.327" v="222" actId="1076"/>
          <ac:spMkLst>
            <pc:docMk/>
            <pc:sldMk cId="3275447184" sldId="272"/>
            <ac:spMk id="6" creationId="{F0E7A0F5-F772-1664-A8EA-198A5C54D406}"/>
          </ac:spMkLst>
        </pc:spChg>
        <pc:spChg chg="del">
          <ac:chgData name="Johann Bock Severin" userId="3b36179260fc8001" providerId="LiveId" clId="{C03BB677-E050-4623-A208-34D9F8363555}" dt="2023-10-20T07:05:45.560" v="201" actId="478"/>
          <ac:spMkLst>
            <pc:docMk/>
            <pc:sldMk cId="3275447184" sldId="272"/>
            <ac:spMk id="7" creationId="{3441FB18-FFCA-EEC5-406F-C47F60C7081A}"/>
          </ac:spMkLst>
        </pc:spChg>
        <pc:spChg chg="del">
          <ac:chgData name="Johann Bock Severin" userId="3b36179260fc8001" providerId="LiveId" clId="{C03BB677-E050-4623-A208-34D9F8363555}" dt="2023-10-20T07:05:45.560" v="201" actId="478"/>
          <ac:spMkLst>
            <pc:docMk/>
            <pc:sldMk cId="3275447184" sldId="272"/>
            <ac:spMk id="11" creationId="{F3B2A22A-ACAB-EFFA-52F8-CA548FC2030E}"/>
          </ac:spMkLst>
        </pc:spChg>
        <pc:spChg chg="add mod ord">
          <ac:chgData name="Johann Bock Severin" userId="3b36179260fc8001" providerId="LiveId" clId="{C03BB677-E050-4623-A208-34D9F8363555}" dt="2023-10-20T07:08:41.645" v="243" actId="1076"/>
          <ac:spMkLst>
            <pc:docMk/>
            <pc:sldMk cId="3275447184" sldId="272"/>
            <ac:spMk id="12" creationId="{B0174089-D9E5-A5ED-5FAB-03D8BC57E727}"/>
          </ac:spMkLst>
        </pc:spChg>
        <pc:spChg chg="add mod ord">
          <ac:chgData name="Johann Bock Severin" userId="3b36179260fc8001" providerId="LiveId" clId="{C03BB677-E050-4623-A208-34D9F8363555}" dt="2023-10-20T07:08:41.645" v="243" actId="1076"/>
          <ac:spMkLst>
            <pc:docMk/>
            <pc:sldMk cId="3275447184" sldId="272"/>
            <ac:spMk id="13" creationId="{868D9FA5-8010-B0F7-0BD9-509391014915}"/>
          </ac:spMkLst>
        </pc:spChg>
        <pc:spChg chg="add del mod">
          <ac:chgData name="Johann Bock Severin" userId="3b36179260fc8001" providerId="LiveId" clId="{C03BB677-E050-4623-A208-34D9F8363555}" dt="2023-10-20T07:06:41.482" v="215" actId="478"/>
          <ac:spMkLst>
            <pc:docMk/>
            <pc:sldMk cId="3275447184" sldId="272"/>
            <ac:spMk id="18" creationId="{6F5D2D18-7BD9-C7F9-D150-A73F91E3307E}"/>
          </ac:spMkLst>
        </pc:spChg>
        <pc:cxnChg chg="mod">
          <ac:chgData name="Johann Bock Severin" userId="3b36179260fc8001" providerId="LiveId" clId="{C03BB677-E050-4623-A208-34D9F8363555}" dt="2023-10-20T07:08:41.645" v="243" actId="1076"/>
          <ac:cxnSpMkLst>
            <pc:docMk/>
            <pc:sldMk cId="3275447184" sldId="272"/>
            <ac:cxnSpMk id="3" creationId="{CA021BD1-0D32-1182-6D37-16374E0B5D55}"/>
          </ac:cxnSpMkLst>
        </pc:cxnChg>
        <pc:cxnChg chg="del mod">
          <ac:chgData name="Johann Bock Severin" userId="3b36179260fc8001" providerId="LiveId" clId="{C03BB677-E050-4623-A208-34D9F8363555}" dt="2023-10-20T07:06:47.137" v="217" actId="478"/>
          <ac:cxnSpMkLst>
            <pc:docMk/>
            <pc:sldMk cId="3275447184" sldId="272"/>
            <ac:cxnSpMk id="4" creationId="{C4DA9E31-4BEE-8866-CA5F-E9AE4B73D6B6}"/>
          </ac:cxnSpMkLst>
        </pc:cxnChg>
        <pc:cxnChg chg="add mod">
          <ac:chgData name="Johann Bock Severin" userId="3b36179260fc8001" providerId="LiveId" clId="{C03BB677-E050-4623-A208-34D9F8363555}" dt="2023-10-20T07:06:58.838" v="218" actId="1076"/>
          <ac:cxnSpMkLst>
            <pc:docMk/>
            <pc:sldMk cId="3275447184" sldId="272"/>
            <ac:cxnSpMk id="19" creationId="{1F05FB26-CD98-08A8-88ED-32B34915DA95}"/>
          </ac:cxnSpMkLst>
        </pc:cxnChg>
        <pc:cxnChg chg="add mod ord">
          <ac:chgData name="Johann Bock Severin" userId="3b36179260fc8001" providerId="LiveId" clId="{C03BB677-E050-4623-A208-34D9F8363555}" dt="2023-10-20T07:07:50.260" v="231" actId="167"/>
          <ac:cxnSpMkLst>
            <pc:docMk/>
            <pc:sldMk cId="3275447184" sldId="272"/>
            <ac:cxnSpMk id="20" creationId="{893D57FB-15A6-E2DF-23B8-B6CC6518A683}"/>
          </ac:cxnSpMkLst>
        </pc:cxnChg>
        <pc:cxnChg chg="add mod ord">
          <ac:chgData name="Johann Bock Severin" userId="3b36179260fc8001" providerId="LiveId" clId="{C03BB677-E050-4623-A208-34D9F8363555}" dt="2023-10-20T07:08:00.735" v="235" actId="1076"/>
          <ac:cxnSpMkLst>
            <pc:docMk/>
            <pc:sldMk cId="3275447184" sldId="272"/>
            <ac:cxnSpMk id="21" creationId="{A21B8F96-82EF-A392-4A3A-BB2B7E45ED29}"/>
          </ac:cxnSpMkLst>
        </pc:cxnChg>
        <pc:cxnChg chg="add mod ord">
          <ac:chgData name="Johann Bock Severin" userId="3b36179260fc8001" providerId="LiveId" clId="{C03BB677-E050-4623-A208-34D9F8363555}" dt="2023-10-20T07:12:27.405" v="246" actId="1076"/>
          <ac:cxnSpMkLst>
            <pc:docMk/>
            <pc:sldMk cId="3275447184" sldId="272"/>
            <ac:cxnSpMk id="22" creationId="{A3D7D116-D705-26EC-9A30-D5239C20CF15}"/>
          </ac:cxnSpMkLst>
        </pc:cxnChg>
      </pc:sldChg>
    </pc:docChg>
  </pc:docChgLst>
  <pc:docChgLst>
    <pc:chgData name="Johann Bock Severin" userId="3b36179260fc8001" providerId="LiveId" clId="{757AFB6E-8BD6-4500-8559-F9A642CDA90D}"/>
    <pc:docChg chg="undo custSel addSld delSld modSld sldOrd delSection modSection">
      <pc:chgData name="Johann Bock Severin" userId="3b36179260fc8001" providerId="LiveId" clId="{757AFB6E-8BD6-4500-8559-F9A642CDA90D}" dt="2023-09-22T07:40:29.648" v="452" actId="1582"/>
      <pc:docMkLst>
        <pc:docMk/>
      </pc:docMkLst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081971358" sldId="256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5453308" sldId="258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170703761" sldId="259"/>
        </pc:sldMkLst>
      </pc:sldChg>
      <pc:sldChg chg="delSp modSp mod ord">
        <pc:chgData name="Johann Bock Severin" userId="3b36179260fc8001" providerId="LiveId" clId="{757AFB6E-8BD6-4500-8559-F9A642CDA90D}" dt="2023-09-20T18:54:28.442" v="7" actId="478"/>
        <pc:sldMkLst>
          <pc:docMk/>
          <pc:sldMk cId="2845768841" sldId="260"/>
        </pc:sldMkLst>
        <pc:spChg chg="del">
          <ac:chgData name="Johann Bock Severin" userId="3b36179260fc8001" providerId="LiveId" clId="{757AFB6E-8BD6-4500-8559-F9A642CDA90D}" dt="2023-09-20T18:54:28.442" v="7" actId="478"/>
          <ac:spMkLst>
            <pc:docMk/>
            <pc:sldMk cId="2845768841" sldId="260"/>
            <ac:spMk id="5" creationId="{2714CFF5-0D17-F562-7588-65C23426FBF0}"/>
          </ac:spMkLst>
        </pc:spChg>
        <pc:spChg chg="del">
          <ac:chgData name="Johann Bock Severin" userId="3b36179260fc8001" providerId="LiveId" clId="{757AFB6E-8BD6-4500-8559-F9A642CDA90D}" dt="2023-09-20T18:54:17.864" v="4" actId="478"/>
          <ac:spMkLst>
            <pc:docMk/>
            <pc:sldMk cId="2845768841" sldId="260"/>
            <ac:spMk id="7" creationId="{19B8F91F-D835-2B65-F3E1-1318683CD06A}"/>
          </ac:spMkLst>
        </pc:spChg>
        <pc:spChg chg="del">
          <ac:chgData name="Johann Bock Severin" userId="3b36179260fc8001" providerId="LiveId" clId="{757AFB6E-8BD6-4500-8559-F9A642CDA90D}" dt="2023-09-20T18:54:20.364" v="5" actId="478"/>
          <ac:spMkLst>
            <pc:docMk/>
            <pc:sldMk cId="2845768841" sldId="260"/>
            <ac:spMk id="10" creationId="{0D3FF8D8-9683-E848-E66E-EF68C97D4A61}"/>
          </ac:spMkLst>
        </pc:spChg>
        <pc:grpChg chg="mod">
          <ac:chgData name="Johann Bock Severin" userId="3b36179260fc8001" providerId="LiveId" clId="{757AFB6E-8BD6-4500-8559-F9A642CDA90D}" dt="2023-09-20T18:54:26.359" v="6" actId="1076"/>
          <ac:grpSpMkLst>
            <pc:docMk/>
            <pc:sldMk cId="2845768841" sldId="260"/>
            <ac:grpSpMk id="76" creationId="{107718F0-5F0B-D431-5064-50BD9424D4C4}"/>
          </ac:grpSpMkLst>
        </pc:gr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036491775" sldId="261"/>
        </pc:sldMkLst>
      </pc:sldChg>
      <pc:sldChg chg="addSp delSp modSp add mod">
        <pc:chgData name="Johann Bock Severin" userId="3b36179260fc8001" providerId="LiveId" clId="{757AFB6E-8BD6-4500-8559-F9A642CDA90D}" dt="2023-09-20T19:16:12.853" v="101" actId="1076"/>
        <pc:sldMkLst>
          <pc:docMk/>
          <pc:sldMk cId="1287307258" sldId="261"/>
        </pc:sldMkLst>
        <pc:spChg chg="add mod">
          <ac:chgData name="Johann Bock Severin" userId="3b36179260fc8001" providerId="LiveId" clId="{757AFB6E-8BD6-4500-8559-F9A642CDA90D}" dt="2023-09-20T19:16:12.853" v="101" actId="1076"/>
          <ac:spMkLst>
            <pc:docMk/>
            <pc:sldMk cId="1287307258" sldId="261"/>
            <ac:spMk id="2" creationId="{6D99F296-36DB-FD9B-7DFE-DE3F6F8CD24D}"/>
          </ac:spMkLst>
        </pc:spChg>
        <pc:spChg chg="add mod">
          <ac:chgData name="Johann Bock Severin" userId="3b36179260fc8001" providerId="LiveId" clId="{757AFB6E-8BD6-4500-8559-F9A642CDA90D}" dt="2023-09-20T18:59:57.867" v="72" actId="1037"/>
          <ac:spMkLst>
            <pc:docMk/>
            <pc:sldMk cId="1287307258" sldId="261"/>
            <ac:spMk id="5" creationId="{27AC2383-6C4D-E861-681E-45BE55EB3CDA}"/>
          </ac:spMkLst>
        </pc:spChg>
        <pc:spChg chg="add mod ord">
          <ac:chgData name="Johann Bock Severin" userId="3b36179260fc8001" providerId="LiveId" clId="{757AFB6E-8BD6-4500-8559-F9A642CDA90D}" dt="2023-09-20T18:57:56.431" v="54" actId="1076"/>
          <ac:spMkLst>
            <pc:docMk/>
            <pc:sldMk cId="1287307258" sldId="261"/>
            <ac:spMk id="6" creationId="{D9C95B52-2144-BCB7-B719-A4282C7626B6}"/>
          </ac:spMkLst>
        </pc:spChg>
        <pc:grpChg chg="del mod">
          <ac:chgData name="Johann Bock Severin" userId="3b36179260fc8001" providerId="LiveId" clId="{757AFB6E-8BD6-4500-8559-F9A642CDA90D}" dt="2023-09-20T18:57:26.342" v="49" actId="478"/>
          <ac:grpSpMkLst>
            <pc:docMk/>
            <pc:sldMk cId="1287307258" sldId="261"/>
            <ac:grpSpMk id="76" creationId="{107718F0-5F0B-D431-5064-50BD9424D4C4}"/>
          </ac:grpSpMkLst>
        </pc:grpChg>
        <pc:cxnChg chg="add mod">
          <ac:chgData name="Johann Bock Severin" userId="3b36179260fc8001" providerId="LiveId" clId="{757AFB6E-8BD6-4500-8559-F9A642CDA90D}" dt="2023-09-20T19:00:10.920" v="75" actId="208"/>
          <ac:cxnSpMkLst>
            <pc:docMk/>
            <pc:sldMk cId="1287307258" sldId="261"/>
            <ac:cxnSpMk id="4" creationId="{C4DA9E31-4BEE-8866-CA5F-E9AE4B73D6B6}"/>
          </ac:cxnSpMkLst>
        </pc:cxnChg>
        <pc:cxnChg chg="mod">
          <ac:chgData name="Johann Bock Severin" userId="3b36179260fc8001" providerId="LiveId" clId="{757AFB6E-8BD6-4500-8559-F9A642CDA90D}" dt="2023-09-20T18:57:26.342" v="49" actId="478"/>
          <ac:cxnSpMkLst>
            <pc:docMk/>
            <pc:sldMk cId="1287307258" sldId="261"/>
            <ac:cxnSpMk id="69" creationId="{B14C8072-9F81-7D1B-C042-5EF5D65FB1D0}"/>
          </ac:cxnSpMkLst>
        </pc:cxn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095196058" sldId="262"/>
        </pc:sldMkLst>
      </pc:sldChg>
      <pc:sldChg chg="addSp modSp add mod">
        <pc:chgData name="Johann Bock Severin" userId="3b36179260fc8001" providerId="LiveId" clId="{757AFB6E-8BD6-4500-8559-F9A642CDA90D}" dt="2023-09-20T19:18:15.610" v="132" actId="114"/>
        <pc:sldMkLst>
          <pc:docMk/>
          <pc:sldMk cId="3480871296" sldId="262"/>
        </pc:sldMkLst>
        <pc:spChg chg="mod ord">
          <ac:chgData name="Johann Bock Severin" userId="3b36179260fc8001" providerId="LiveId" clId="{757AFB6E-8BD6-4500-8559-F9A642CDA90D}" dt="2023-09-20T19:17:10.450" v="108" actId="167"/>
          <ac:spMkLst>
            <pc:docMk/>
            <pc:sldMk cId="3480871296" sldId="262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16:36.004" v="103" actId="1076"/>
          <ac:spMkLst>
            <pc:docMk/>
            <pc:sldMk cId="3480871296" sldId="262"/>
            <ac:spMk id="6" creationId="{D9C95B52-2144-BCB7-B719-A4282C7626B6}"/>
          </ac:spMkLst>
        </pc:spChg>
        <pc:spChg chg="add mod">
          <ac:chgData name="Johann Bock Severin" userId="3b36179260fc8001" providerId="LiveId" clId="{757AFB6E-8BD6-4500-8559-F9A642CDA90D}" dt="2023-09-20T19:18:01.875" v="123" actId="208"/>
          <ac:spMkLst>
            <pc:docMk/>
            <pc:sldMk cId="3480871296" sldId="262"/>
            <ac:spMk id="7" creationId="{7FDD997D-EB34-044A-DED7-928C9AAE0EA4}"/>
          </ac:spMkLst>
        </pc:spChg>
        <pc:spChg chg="add mod">
          <ac:chgData name="Johann Bock Severin" userId="3b36179260fc8001" providerId="LiveId" clId="{757AFB6E-8BD6-4500-8559-F9A642CDA90D}" dt="2023-09-20T19:18:15.610" v="132" actId="114"/>
          <ac:spMkLst>
            <pc:docMk/>
            <pc:sldMk cId="3480871296" sldId="262"/>
            <ac:spMk id="8" creationId="{3754AAF7-FA55-D6CC-9FB7-C6E8177E1028}"/>
          </ac:spMkLst>
        </pc:spChg>
        <pc:cxnChg chg="mod">
          <ac:chgData name="Johann Bock Severin" userId="3b36179260fc8001" providerId="LiveId" clId="{757AFB6E-8BD6-4500-8559-F9A642CDA90D}" dt="2023-09-20T19:16:40.384" v="104" actId="14100"/>
          <ac:cxnSpMkLst>
            <pc:docMk/>
            <pc:sldMk cId="3480871296" sldId="262"/>
            <ac:cxnSpMk id="4" creationId="{C4DA9E31-4BEE-8866-CA5F-E9AE4B73D6B6}"/>
          </ac:cxnSpMkLst>
        </pc:cxnChg>
      </pc:sldChg>
      <pc:sldChg chg="modSp add del mod">
        <pc:chgData name="Johann Bock Severin" userId="3b36179260fc8001" providerId="LiveId" clId="{757AFB6E-8BD6-4500-8559-F9A642CDA90D}" dt="2023-09-20T19:19:00.730" v="137" actId="47"/>
        <pc:sldMkLst>
          <pc:docMk/>
          <pc:sldMk cId="1925153490" sldId="263"/>
        </pc:sldMkLst>
        <pc:spChg chg="mod">
          <ac:chgData name="Johann Bock Severin" userId="3b36179260fc8001" providerId="LiveId" clId="{757AFB6E-8BD6-4500-8559-F9A642CDA90D}" dt="2023-09-20T19:18:57.232" v="135" actId="20577"/>
          <ac:spMkLst>
            <pc:docMk/>
            <pc:sldMk cId="1925153490" sldId="263"/>
            <ac:spMk id="5" creationId="{27AC2383-6C4D-E861-681E-45BE55EB3CDA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2639724505" sldId="263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2680084453" sldId="264"/>
        </pc:sldMkLst>
      </pc:sldChg>
      <pc:sldChg chg="addSp delSp modSp add mod">
        <pc:chgData name="Johann Bock Severin" userId="3b36179260fc8001" providerId="LiveId" clId="{757AFB6E-8BD6-4500-8559-F9A642CDA90D}" dt="2023-09-20T19:20:48.690" v="174" actId="1076"/>
        <pc:sldMkLst>
          <pc:docMk/>
          <pc:sldMk cId="4097513252" sldId="264"/>
        </pc:sldMkLst>
        <pc:spChg chg="mod">
          <ac:chgData name="Johann Bock Severin" userId="3b36179260fc8001" providerId="LiveId" clId="{757AFB6E-8BD6-4500-8559-F9A642CDA90D}" dt="2023-09-20T19:20:26.388" v="168" actId="255"/>
          <ac:spMkLst>
            <pc:docMk/>
            <pc:sldMk cId="4097513252" sldId="264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19:22.144" v="142" actId="1076"/>
          <ac:spMkLst>
            <pc:docMk/>
            <pc:sldMk cId="4097513252" sldId="264"/>
            <ac:spMk id="6" creationId="{D9C95B52-2144-BCB7-B719-A4282C7626B6}"/>
          </ac:spMkLst>
        </pc:spChg>
        <pc:spChg chg="mod">
          <ac:chgData name="Johann Bock Severin" userId="3b36179260fc8001" providerId="LiveId" clId="{757AFB6E-8BD6-4500-8559-F9A642CDA90D}" dt="2023-09-20T19:19:11.204" v="139" actId="1076"/>
          <ac:spMkLst>
            <pc:docMk/>
            <pc:sldMk cId="4097513252" sldId="264"/>
            <ac:spMk id="7" creationId="{7FDD997D-EB34-044A-DED7-928C9AAE0EA4}"/>
          </ac:spMkLst>
        </pc:spChg>
        <pc:spChg chg="mod">
          <ac:chgData name="Johann Bock Severin" userId="3b36179260fc8001" providerId="LiveId" clId="{757AFB6E-8BD6-4500-8559-F9A642CDA90D}" dt="2023-09-20T19:19:14.158" v="140" actId="1076"/>
          <ac:spMkLst>
            <pc:docMk/>
            <pc:sldMk cId="4097513252" sldId="264"/>
            <ac:spMk id="8" creationId="{3754AAF7-FA55-D6CC-9FB7-C6E8177E1028}"/>
          </ac:spMkLst>
        </pc:spChg>
        <pc:spChg chg="add del mod ord">
          <ac:chgData name="Johann Bock Severin" userId="3b36179260fc8001" providerId="LiveId" clId="{757AFB6E-8BD6-4500-8559-F9A642CDA90D}" dt="2023-09-20T19:20:36.543" v="171" actId="478"/>
          <ac:spMkLst>
            <pc:docMk/>
            <pc:sldMk cId="4097513252" sldId="264"/>
            <ac:spMk id="9" creationId="{BACDF072-B51A-8257-7454-6EE9D55486AD}"/>
          </ac:spMkLst>
        </pc:spChg>
        <pc:spChg chg="add mod ord">
          <ac:chgData name="Johann Bock Severin" userId="3b36179260fc8001" providerId="LiveId" clId="{757AFB6E-8BD6-4500-8559-F9A642CDA90D}" dt="2023-09-20T19:20:48.690" v="174" actId="1076"/>
          <ac:spMkLst>
            <pc:docMk/>
            <pc:sldMk cId="4097513252" sldId="264"/>
            <ac:spMk id="10" creationId="{9F239877-7C06-BB99-1621-35194AA15DCE}"/>
          </ac:spMkLst>
        </pc:spChg>
        <pc:cxnChg chg="mod">
          <ac:chgData name="Johann Bock Severin" userId="3b36179260fc8001" providerId="LiveId" clId="{757AFB6E-8BD6-4500-8559-F9A642CDA90D}" dt="2023-09-20T19:19:17.897" v="141" actId="14100"/>
          <ac:cxnSpMkLst>
            <pc:docMk/>
            <pc:sldMk cId="4097513252" sldId="264"/>
            <ac:cxnSpMk id="4" creationId="{C4DA9E31-4BEE-8866-CA5F-E9AE4B73D6B6}"/>
          </ac:cxnSpMkLst>
        </pc:cxnChg>
      </pc:sldChg>
      <pc:sldChg chg="addSp delSp modSp add mod">
        <pc:chgData name="Johann Bock Severin" userId="3b36179260fc8001" providerId="LiveId" clId="{757AFB6E-8BD6-4500-8559-F9A642CDA90D}" dt="2023-09-20T19:27:03.326" v="286" actId="14100"/>
        <pc:sldMkLst>
          <pc:docMk/>
          <pc:sldMk cId="2058227744" sldId="265"/>
        </pc:sldMkLst>
        <pc:spChg chg="add mod ord">
          <ac:chgData name="Johann Bock Severin" userId="3b36179260fc8001" providerId="LiveId" clId="{757AFB6E-8BD6-4500-8559-F9A642CDA90D}" dt="2023-09-20T19:26:37.211" v="281" actId="1076"/>
          <ac:spMkLst>
            <pc:docMk/>
            <pc:sldMk cId="2058227744" sldId="265"/>
            <ac:spMk id="3" creationId="{E4C0ACAB-F267-09AF-C3A5-E7F9B2104465}"/>
          </ac:spMkLst>
        </pc:spChg>
        <pc:spChg chg="mod">
          <ac:chgData name="Johann Bock Severin" userId="3b36179260fc8001" providerId="LiveId" clId="{757AFB6E-8BD6-4500-8559-F9A642CDA90D}" dt="2023-09-20T19:25:53.953" v="272" actId="1076"/>
          <ac:spMkLst>
            <pc:docMk/>
            <pc:sldMk cId="2058227744" sldId="265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21:08.291" v="199" actId="1038"/>
          <ac:spMkLst>
            <pc:docMk/>
            <pc:sldMk cId="2058227744" sldId="265"/>
            <ac:spMk id="6" creationId="{D9C95B52-2144-BCB7-B719-A4282C7626B6}"/>
          </ac:spMkLst>
        </pc:spChg>
        <pc:spChg chg="mod">
          <ac:chgData name="Johann Bock Severin" userId="3b36179260fc8001" providerId="LiveId" clId="{757AFB6E-8BD6-4500-8559-F9A642CDA90D}" dt="2023-09-20T19:26:04.038" v="275" actId="14100"/>
          <ac:spMkLst>
            <pc:docMk/>
            <pc:sldMk cId="2058227744" sldId="265"/>
            <ac:spMk id="7" creationId="{7FDD997D-EB34-044A-DED7-928C9AAE0EA4}"/>
          </ac:spMkLst>
        </pc:spChg>
        <pc:spChg chg="mod">
          <ac:chgData name="Johann Bock Severin" userId="3b36179260fc8001" providerId="LiveId" clId="{757AFB6E-8BD6-4500-8559-F9A642CDA90D}" dt="2023-09-20T19:26:12.170" v="277" actId="1076"/>
          <ac:spMkLst>
            <pc:docMk/>
            <pc:sldMk cId="2058227744" sldId="265"/>
            <ac:spMk id="8" creationId="{3754AAF7-FA55-D6CC-9FB7-C6E8177E1028}"/>
          </ac:spMkLst>
        </pc:spChg>
        <pc:spChg chg="add mod">
          <ac:chgData name="Johann Bock Severin" userId="3b36179260fc8001" providerId="LiveId" clId="{757AFB6E-8BD6-4500-8559-F9A642CDA90D}" dt="2023-09-20T19:22:13.908" v="248" actId="571"/>
          <ac:spMkLst>
            <pc:docMk/>
            <pc:sldMk cId="2058227744" sldId="265"/>
            <ac:spMk id="9" creationId="{4C6F016A-8CBA-5F47-BFE3-6DD405B81BA8}"/>
          </ac:spMkLst>
        </pc:spChg>
        <pc:spChg chg="del mod">
          <ac:chgData name="Johann Bock Severin" userId="3b36179260fc8001" providerId="LiveId" clId="{757AFB6E-8BD6-4500-8559-F9A642CDA90D}" dt="2023-09-20T19:25:43.657" v="269" actId="478"/>
          <ac:spMkLst>
            <pc:docMk/>
            <pc:sldMk cId="2058227744" sldId="265"/>
            <ac:spMk id="10" creationId="{9F239877-7C06-BB99-1621-35194AA15DCE}"/>
          </ac:spMkLst>
        </pc:spChg>
        <pc:spChg chg="add mod">
          <ac:chgData name="Johann Bock Severin" userId="3b36179260fc8001" providerId="LiveId" clId="{757AFB6E-8BD6-4500-8559-F9A642CDA90D}" dt="2023-09-20T19:22:13.908" v="248" actId="571"/>
          <ac:spMkLst>
            <pc:docMk/>
            <pc:sldMk cId="2058227744" sldId="265"/>
            <ac:spMk id="11" creationId="{B24B36A7-15A1-C11C-3F7E-9A75FAB538FC}"/>
          </ac:spMkLst>
        </pc:spChg>
        <pc:spChg chg="add mod">
          <ac:chgData name="Johann Bock Severin" userId="3b36179260fc8001" providerId="LiveId" clId="{757AFB6E-8BD6-4500-8559-F9A642CDA90D}" dt="2023-09-20T19:26:46.206" v="283" actId="14100"/>
          <ac:spMkLst>
            <pc:docMk/>
            <pc:sldMk cId="2058227744" sldId="265"/>
            <ac:spMk id="12" creationId="{E5DC5CF5-ADCD-F83F-1F88-6B870695ADFB}"/>
          </ac:spMkLst>
        </pc:spChg>
        <pc:spChg chg="add mod">
          <ac:chgData name="Johann Bock Severin" userId="3b36179260fc8001" providerId="LiveId" clId="{757AFB6E-8BD6-4500-8559-F9A642CDA90D}" dt="2023-09-20T19:23:05.735" v="261" actId="1076"/>
          <ac:spMkLst>
            <pc:docMk/>
            <pc:sldMk cId="2058227744" sldId="265"/>
            <ac:spMk id="13" creationId="{2ADB638B-00DD-D121-0925-3161456FED5E}"/>
          </ac:spMkLst>
        </pc:spChg>
        <pc:spChg chg="add mod">
          <ac:chgData name="Johann Bock Severin" userId="3b36179260fc8001" providerId="LiveId" clId="{757AFB6E-8BD6-4500-8559-F9A642CDA90D}" dt="2023-09-20T19:27:03.326" v="286" actId="14100"/>
          <ac:spMkLst>
            <pc:docMk/>
            <pc:sldMk cId="2058227744" sldId="265"/>
            <ac:spMk id="14" creationId="{2483D4B4-1347-C037-3A91-43695E0C6201}"/>
          </ac:spMkLst>
        </pc:spChg>
        <pc:spChg chg="add mod">
          <ac:chgData name="Johann Bock Severin" userId="3b36179260fc8001" providerId="LiveId" clId="{757AFB6E-8BD6-4500-8559-F9A642CDA90D}" dt="2023-09-20T19:23:11.041" v="263" actId="1076"/>
          <ac:spMkLst>
            <pc:docMk/>
            <pc:sldMk cId="2058227744" sldId="265"/>
            <ac:spMk id="15" creationId="{C99AE546-0D5B-BF94-B124-5D787D716DB6}"/>
          </ac:spMkLst>
        </pc:spChg>
        <pc:spChg chg="add mod ord">
          <ac:chgData name="Johann Bock Severin" userId="3b36179260fc8001" providerId="LiveId" clId="{757AFB6E-8BD6-4500-8559-F9A642CDA90D}" dt="2023-09-20T19:26:07.075" v="276" actId="167"/>
          <ac:spMkLst>
            <pc:docMk/>
            <pc:sldMk cId="2058227744" sldId="265"/>
            <ac:spMk id="16" creationId="{28CB3B5D-D41F-D527-C680-0A42433CC338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2570346153" sldId="266"/>
        </pc:sldMkLst>
      </pc:sldChg>
      <pc:sldChg chg="addSp modSp add mod">
        <pc:chgData name="Johann Bock Severin" userId="3b36179260fc8001" providerId="LiveId" clId="{757AFB6E-8BD6-4500-8559-F9A642CDA90D}" dt="2023-09-20T19:33:24.011" v="325" actId="14100"/>
        <pc:sldMkLst>
          <pc:docMk/>
          <pc:sldMk cId="4128625708" sldId="266"/>
        </pc:sldMkLst>
        <pc:spChg chg="mod">
          <ac:chgData name="Johann Bock Severin" userId="3b36179260fc8001" providerId="LiveId" clId="{757AFB6E-8BD6-4500-8559-F9A642CDA90D}" dt="2023-09-20T19:32:04.160" v="293" actId="20577"/>
          <ac:spMkLst>
            <pc:docMk/>
            <pc:sldMk cId="4128625708" sldId="266"/>
            <ac:spMk id="2" creationId="{6D99F296-36DB-FD9B-7DFE-DE3F6F8CD24D}"/>
          </ac:spMkLst>
        </pc:spChg>
        <pc:spChg chg="add mod ord">
          <ac:chgData name="Johann Bock Severin" userId="3b36179260fc8001" providerId="LiveId" clId="{757AFB6E-8BD6-4500-8559-F9A642CDA90D}" dt="2023-09-20T19:33:24.011" v="325" actId="14100"/>
          <ac:spMkLst>
            <pc:docMk/>
            <pc:sldMk cId="4128625708" sldId="266"/>
            <ac:spMk id="3" creationId="{E0C39E51-6475-D048-63B7-ED279A217F3D}"/>
          </ac:spMkLst>
        </pc:spChg>
        <pc:spChg chg="mod ord">
          <ac:chgData name="Johann Bock Severin" userId="3b36179260fc8001" providerId="LiveId" clId="{757AFB6E-8BD6-4500-8559-F9A642CDA90D}" dt="2023-09-20T19:33:13.116" v="324" actId="1076"/>
          <ac:spMkLst>
            <pc:docMk/>
            <pc:sldMk cId="4128625708" sldId="266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32:35.793" v="300" actId="1076"/>
          <ac:spMkLst>
            <pc:docMk/>
            <pc:sldMk cId="4128625708" sldId="266"/>
            <ac:spMk id="6" creationId="{D9C95B52-2144-BCB7-B719-A4282C7626B6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951547716" sldId="267"/>
        </pc:sldMkLst>
      </pc:sldChg>
      <pc:sldChg chg="addSp delSp modSp add mod">
        <pc:chgData name="Johann Bock Severin" userId="3b36179260fc8001" providerId="LiveId" clId="{757AFB6E-8BD6-4500-8559-F9A642CDA90D}" dt="2023-09-20T19:35:43.393" v="401" actId="20577"/>
        <pc:sldMkLst>
          <pc:docMk/>
          <pc:sldMk cId="2974111751" sldId="267"/>
        </pc:sldMkLst>
        <pc:spChg chg="mod">
          <ac:chgData name="Johann Bock Severin" userId="3b36179260fc8001" providerId="LiveId" clId="{757AFB6E-8BD6-4500-8559-F9A642CDA90D}" dt="2023-09-20T19:34:34.370" v="357" actId="1076"/>
          <ac:spMkLst>
            <pc:docMk/>
            <pc:sldMk cId="2974111751" sldId="267"/>
            <ac:spMk id="3" creationId="{E0C39E51-6475-D048-63B7-ED279A217F3D}"/>
          </ac:spMkLst>
        </pc:spChg>
        <pc:spChg chg="del mod">
          <ac:chgData name="Johann Bock Severin" userId="3b36179260fc8001" providerId="LiveId" clId="{757AFB6E-8BD6-4500-8559-F9A642CDA90D}" dt="2023-09-20T19:33:53.056" v="328" actId="478"/>
          <ac:spMkLst>
            <pc:docMk/>
            <pc:sldMk cId="2974111751" sldId="267"/>
            <ac:spMk id="5" creationId="{27AC2383-6C4D-E861-681E-45BE55EB3CDA}"/>
          </ac:spMkLst>
        </pc:spChg>
        <pc:spChg chg="del mod">
          <ac:chgData name="Johann Bock Severin" userId="3b36179260fc8001" providerId="LiveId" clId="{757AFB6E-8BD6-4500-8559-F9A642CDA90D}" dt="2023-09-20T19:34:18.413" v="353" actId="478"/>
          <ac:spMkLst>
            <pc:docMk/>
            <pc:sldMk cId="2974111751" sldId="267"/>
            <ac:spMk id="6" creationId="{D9C95B52-2144-BCB7-B719-A4282C7626B6}"/>
          </ac:spMkLst>
        </pc:spChg>
        <pc:spChg chg="add mod">
          <ac:chgData name="Johann Bock Severin" userId="3b36179260fc8001" providerId="LiveId" clId="{757AFB6E-8BD6-4500-8559-F9A642CDA90D}" dt="2023-09-20T19:33:57.638" v="330" actId="1076"/>
          <ac:spMkLst>
            <pc:docMk/>
            <pc:sldMk cId="2974111751" sldId="267"/>
            <ac:spMk id="7" creationId="{7C317013-2C7F-D591-F656-E7B2DFD5F211}"/>
          </ac:spMkLst>
        </pc:spChg>
        <pc:spChg chg="add mod ord">
          <ac:chgData name="Johann Bock Severin" userId="3b36179260fc8001" providerId="LiveId" clId="{757AFB6E-8BD6-4500-8559-F9A642CDA90D}" dt="2023-09-20T19:35:43.393" v="401" actId="20577"/>
          <ac:spMkLst>
            <pc:docMk/>
            <pc:sldMk cId="2974111751" sldId="267"/>
            <ac:spMk id="8" creationId="{B2310F2C-7C23-5807-9667-401B8664994E}"/>
          </ac:spMkLst>
        </pc:spChg>
        <pc:spChg chg="add mod ord">
          <ac:chgData name="Johann Bock Severin" userId="3b36179260fc8001" providerId="LiveId" clId="{757AFB6E-8BD6-4500-8559-F9A642CDA90D}" dt="2023-09-20T19:35:34.232" v="399" actId="255"/>
          <ac:spMkLst>
            <pc:docMk/>
            <pc:sldMk cId="2974111751" sldId="267"/>
            <ac:spMk id="9" creationId="{18F0C339-F809-BBE4-3DE0-F6917FABA899}"/>
          </ac:spMkLst>
        </pc:spChg>
        <pc:cxnChg chg="mod">
          <ac:chgData name="Johann Bock Severin" userId="3b36179260fc8001" providerId="LiveId" clId="{757AFB6E-8BD6-4500-8559-F9A642CDA90D}" dt="2023-09-20T19:34:44.406" v="360" actId="14100"/>
          <ac:cxnSpMkLst>
            <pc:docMk/>
            <pc:sldMk cId="2974111751" sldId="267"/>
            <ac:cxnSpMk id="4" creationId="{C4DA9E31-4BEE-8866-CA5F-E9AE4B73D6B6}"/>
          </ac:cxnSpMkLst>
        </pc:cxnChg>
      </pc:sldChg>
      <pc:sldChg chg="addSp delSp modSp add del mod">
        <pc:chgData name="Johann Bock Severin" userId="3b36179260fc8001" providerId="LiveId" clId="{757AFB6E-8BD6-4500-8559-F9A642CDA90D}" dt="2023-09-22T07:38:30.857" v="416" actId="47"/>
        <pc:sldMkLst>
          <pc:docMk/>
          <pc:sldMk cId="35735478" sldId="268"/>
        </pc:sldMkLst>
        <pc:spChg chg="add del mod">
          <ac:chgData name="Johann Bock Severin" userId="3b36179260fc8001" providerId="LiveId" clId="{757AFB6E-8BD6-4500-8559-F9A642CDA90D}" dt="2023-09-22T07:37:36.138" v="408" actId="478"/>
          <ac:spMkLst>
            <pc:docMk/>
            <pc:sldMk cId="35735478" sldId="268"/>
            <ac:spMk id="3" creationId="{C495CB74-F41D-482F-AD6B-6E6DDE54BFC8}"/>
          </ac:spMkLst>
        </pc:spChg>
        <pc:spChg chg="mod">
          <ac:chgData name="Johann Bock Severin" userId="3b36179260fc8001" providerId="LiveId" clId="{757AFB6E-8BD6-4500-8559-F9A642CDA90D}" dt="2023-09-22T07:36:55.932" v="405" actId="206"/>
          <ac:spMkLst>
            <pc:docMk/>
            <pc:sldMk cId="35735478" sldId="268"/>
            <ac:spMk id="5" creationId="{27AC2383-6C4D-E861-681E-45BE55EB3CDA}"/>
          </ac:spMkLst>
        </pc:spChg>
        <pc:spChg chg="add del mod">
          <ac:chgData name="Johann Bock Severin" userId="3b36179260fc8001" providerId="LiveId" clId="{757AFB6E-8BD6-4500-8559-F9A642CDA90D}" dt="2023-09-22T07:38:15.125" v="415" actId="478"/>
          <ac:spMkLst>
            <pc:docMk/>
            <pc:sldMk cId="35735478" sldId="268"/>
            <ac:spMk id="7" creationId="{8406ADDB-C7FA-7719-FA39-BA617C1F0189}"/>
          </ac:spMkLst>
        </pc:spChg>
      </pc:sldChg>
      <pc:sldChg chg="addSp modSp add mod">
        <pc:chgData name="Johann Bock Severin" userId="3b36179260fc8001" providerId="LiveId" clId="{757AFB6E-8BD6-4500-8559-F9A642CDA90D}" dt="2023-09-22T07:40:29.648" v="452" actId="1582"/>
        <pc:sldMkLst>
          <pc:docMk/>
          <pc:sldMk cId="867113018" sldId="268"/>
        </pc:sldMkLst>
        <pc:spChg chg="add mod">
          <ac:chgData name="Johann Bock Severin" userId="3b36179260fc8001" providerId="LiveId" clId="{757AFB6E-8BD6-4500-8559-F9A642CDA90D}" dt="2023-09-22T07:40:29.648" v="452" actId="1582"/>
          <ac:spMkLst>
            <pc:docMk/>
            <pc:sldMk cId="867113018" sldId="268"/>
            <ac:spMk id="3" creationId="{0011E663-1A4F-9C08-169A-9D03B848A812}"/>
          </ac:spMkLst>
        </pc:spChg>
        <pc:spChg chg="mod ord">
          <ac:chgData name="Johann Bock Severin" userId="3b36179260fc8001" providerId="LiveId" clId="{757AFB6E-8BD6-4500-8559-F9A642CDA90D}" dt="2023-09-22T07:38:58.754" v="426" actId="1076"/>
          <ac:spMkLst>
            <pc:docMk/>
            <pc:sldMk cId="867113018" sldId="268"/>
            <ac:spMk id="5" creationId="{27AC2383-6C4D-E861-681E-45BE55EB3CDA}"/>
          </ac:spMkLst>
        </pc:spChg>
        <pc:spChg chg="add mod">
          <ac:chgData name="Johann Bock Severin" userId="3b36179260fc8001" providerId="LiveId" clId="{757AFB6E-8BD6-4500-8559-F9A642CDA90D}" dt="2023-09-22T07:40:12.812" v="451" actId="1076"/>
          <ac:spMkLst>
            <pc:docMk/>
            <pc:sldMk cId="867113018" sldId="268"/>
            <ac:spMk id="8" creationId="{BB3D137A-251E-A06D-7546-DFFC008C6B49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868614732" sldId="268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339264897" sldId="269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839134819" sldId="270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800329873" sldId="271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549046715" sldId="273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944432048" sldId="274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459698380" sldId="275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110660721" sldId="276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285639341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F19A1-7C9B-4536-8619-E606248327B6}" type="datetimeFigureOut">
              <a:rPr lang="en-DK" smtClean="0"/>
              <a:t>23/10/2023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6DF94-5796-4EF8-98F3-9E0ECB00882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440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4638-00A2-ABDE-A9F7-9DE60A97F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F0C24-AD9D-EDA0-BD76-1CAC9BA9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B4F6-E944-327C-4FDD-0EA2A02B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23/10/2023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267F-F192-07BE-05C0-DF8B4B6E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598E-AF6A-591D-E9C0-CB0B2601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728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088E-3ED5-75B0-5159-21BC06BB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BACA7-EBC0-8C22-626D-ED3477E89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31CD-6797-B4A1-FF2B-41F7A271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23/10/2023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36FD-F20E-A1CC-250C-71CABCE2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B8E6-28A3-0D8D-06AF-D0936D70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728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A4689-6FA3-93B6-4DC5-130BE799B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782AF-F688-4280-EE6B-83CDC959D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CBAE-914E-5FF1-F489-9F527E21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23/10/2023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73AC-B457-50E7-CE5D-0D743A32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45FA1-AFAB-8517-B025-C2EDDE23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014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23D3-AD1A-DA34-51E2-2AE14DE1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6550-B2FA-36DE-613F-67BE6C0B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20AE-5463-0649-548F-C5C21DFC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23/10/2023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FB9C-1E6D-2809-2CE6-C16FFD8F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B13A1-C23C-99F6-89DB-74197DAC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008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EACB-B4AC-0861-E918-668C38BB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E05C7-E8EB-1FC3-757B-14E7CBD8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6677-F86E-9CAB-48C8-51034D48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23/10/2023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845C-E8D1-2F69-2771-4F728ECB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E7FF-47EC-326A-515B-CA8C3518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38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6BC3-30EB-F279-2399-C061898D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D4F0-AEE5-1668-2BDF-EEF4A84AB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714BD-492A-E382-E7B8-E47273C64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FEF76-A25F-20A8-6458-DD65C7FA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23/10/2023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7E60C-7C7E-8701-8347-1658F450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913D6-98D4-CF98-FC81-A6D2F99F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886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1AEF-803E-2707-5231-08C13ADF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B6A7-A292-D1A3-A0E4-F6D9F5ACE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F369A-5B5A-30A3-9941-6694473A6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3859D-C302-67EF-74EB-20CF15A6D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62DD2-B953-969F-0A83-04BA41E7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5B2F0-3783-8AD5-536C-D458315C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23/10/2023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1529B-A620-0012-26B7-28554E19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F46B4-099A-3454-BEA3-B542F15B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594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E518-C931-37F9-47BA-2A9BF626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54D40-477C-F8AA-3EB6-6448976E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23/10/2023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10DE-C575-9D6F-CDBB-0FE0BB7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D30BB-7D56-C78A-0DD4-3A35AD9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960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890DF-338D-FE0E-3F4E-9AB941A0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23/10/2023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68ACF-C62E-B8CB-E9CF-783A273E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A8F05-3D06-1AD0-8A8E-C71084EF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79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1B87-137C-EEF2-D523-0D1C1A35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237E-0DC9-1D24-BD81-025A932D1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7B0B8-326D-D2E7-443C-34F3AD602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7370E-5E44-F62F-1D5B-968A73E9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23/10/2023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ED41-AB72-6752-22E6-6CAAAC98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12894-005A-5ECE-1F41-412BF974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7250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CBCA-1D56-6773-CC99-E569BB75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8D203-C4DC-D9F5-807F-BA41D53BE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494EF-C786-03DA-6865-089E6251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EC03C-39AD-A15A-4DB0-081C35B0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23/10/2023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93E8F-1CBF-9CF5-0B56-1EF7DC87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84822-BF73-D041-526C-5ED24962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4016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5B003-900C-67EA-BC14-56C47D59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320E5-00CA-C2BC-5A86-DB9B56592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5B11-4AF6-39BE-8210-B7808183C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175D6-FCE9-4988-8B6E-5CB52F8DC15C}" type="datetimeFigureOut">
              <a:rPr lang="en-DK" smtClean="0"/>
              <a:t>23/10/2023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640AE-7EDE-84B4-6DF9-449CC868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D769-77EE-8E03-0311-CA12862D4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095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8BCE2B-DC1A-C07B-A697-CD9F8D1B8CFA}"/>
              </a:ext>
            </a:extLst>
          </p:cNvPr>
          <p:cNvSpPr/>
          <p:nvPr/>
        </p:nvSpPr>
        <p:spPr>
          <a:xfrm>
            <a:off x="3836775" y="2736030"/>
            <a:ext cx="1531214" cy="153121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FCE10B-5C22-4207-4CA8-155C94710450}"/>
              </a:ext>
            </a:extLst>
          </p:cNvPr>
          <p:cNvCxnSpPr/>
          <p:nvPr/>
        </p:nvCxnSpPr>
        <p:spPr>
          <a:xfrm>
            <a:off x="3592662" y="3514049"/>
            <a:ext cx="450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06E4C2-BEC6-17CA-2874-DA459E494760}"/>
              </a:ext>
            </a:extLst>
          </p:cNvPr>
          <p:cNvCxnSpPr/>
          <p:nvPr/>
        </p:nvCxnSpPr>
        <p:spPr>
          <a:xfrm>
            <a:off x="3592662" y="3389922"/>
            <a:ext cx="450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217EFA6-9729-D04F-9C0F-DFC38083C799}"/>
              </a:ext>
            </a:extLst>
          </p:cNvPr>
          <p:cNvSpPr/>
          <p:nvPr/>
        </p:nvSpPr>
        <p:spPr>
          <a:xfrm>
            <a:off x="3558625" y="3409231"/>
            <a:ext cx="556300" cy="85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800688-6EF7-C483-A5A9-21F088388A1D}"/>
              </a:ext>
            </a:extLst>
          </p:cNvPr>
          <p:cNvCxnSpPr>
            <a:cxnSpLocks/>
          </p:cNvCxnSpPr>
          <p:nvPr/>
        </p:nvCxnSpPr>
        <p:spPr>
          <a:xfrm rot="2700000">
            <a:off x="5142493" y="3436695"/>
            <a:ext cx="450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600A1E-DD0F-F93F-0183-8385E7CE23AE}"/>
              </a:ext>
            </a:extLst>
          </p:cNvPr>
          <p:cNvCxnSpPr>
            <a:cxnSpLocks/>
          </p:cNvCxnSpPr>
          <p:nvPr/>
        </p:nvCxnSpPr>
        <p:spPr>
          <a:xfrm rot="18900000" flipH="1">
            <a:off x="5142492" y="3436696"/>
            <a:ext cx="450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FD162D7-17F8-B458-EF88-EB9899C07A1D}"/>
              </a:ext>
            </a:extLst>
          </p:cNvPr>
          <p:cNvGrpSpPr/>
          <p:nvPr/>
        </p:nvGrpSpPr>
        <p:grpSpPr>
          <a:xfrm rot="5400000">
            <a:off x="5979304" y="2132664"/>
            <a:ext cx="556300" cy="124127"/>
            <a:chOff x="8257117" y="1115678"/>
            <a:chExt cx="556300" cy="12412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70C6EF-15D3-6870-85DA-8915F48D2371}"/>
                </a:ext>
              </a:extLst>
            </p:cNvPr>
            <p:cNvCxnSpPr>
              <a:cxnSpLocks/>
            </p:cNvCxnSpPr>
            <p:nvPr/>
          </p:nvCxnSpPr>
          <p:spPr>
            <a:xfrm>
              <a:off x="8291154" y="1239805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06D8CB9-F997-4ED1-0B8A-A81DEAD7BFE5}"/>
                </a:ext>
              </a:extLst>
            </p:cNvPr>
            <p:cNvCxnSpPr>
              <a:cxnSpLocks/>
            </p:cNvCxnSpPr>
            <p:nvPr/>
          </p:nvCxnSpPr>
          <p:spPr>
            <a:xfrm>
              <a:off x="8291154" y="1115678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EEF5C5-3798-D49C-DF44-8D871F9A8F84}"/>
                </a:ext>
              </a:extLst>
            </p:cNvPr>
            <p:cNvSpPr/>
            <p:nvPr/>
          </p:nvSpPr>
          <p:spPr>
            <a:xfrm>
              <a:off x="8257117" y="1134987"/>
              <a:ext cx="556300" cy="85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4ECEA47-1BE3-2F84-03C9-BE38F10F6EE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06992" y="1659176"/>
            <a:ext cx="541302" cy="1612318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C026F19-6499-9D9A-74FD-900128C35E91}"/>
              </a:ext>
            </a:extLst>
          </p:cNvPr>
          <p:cNvSpPr/>
          <p:nvPr/>
        </p:nvSpPr>
        <p:spPr>
          <a:xfrm flipH="1">
            <a:off x="6538171" y="2721440"/>
            <a:ext cx="1531214" cy="153121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417901-E7B1-AB50-B20A-A66F2A93F328}"/>
              </a:ext>
            </a:extLst>
          </p:cNvPr>
          <p:cNvCxnSpPr>
            <a:cxnSpLocks/>
          </p:cNvCxnSpPr>
          <p:nvPr/>
        </p:nvCxnSpPr>
        <p:spPr>
          <a:xfrm flipH="1">
            <a:off x="7862505" y="3499459"/>
            <a:ext cx="450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F57EC3-2C7B-9A1B-3D6F-B7EAE8FF958F}"/>
              </a:ext>
            </a:extLst>
          </p:cNvPr>
          <p:cNvCxnSpPr>
            <a:cxnSpLocks/>
          </p:cNvCxnSpPr>
          <p:nvPr/>
        </p:nvCxnSpPr>
        <p:spPr>
          <a:xfrm flipH="1">
            <a:off x="7862505" y="3375332"/>
            <a:ext cx="450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4A23BE5-BB45-AB13-4F45-8D3E7E980432}"/>
              </a:ext>
            </a:extLst>
          </p:cNvPr>
          <p:cNvSpPr/>
          <p:nvPr/>
        </p:nvSpPr>
        <p:spPr>
          <a:xfrm flipH="1">
            <a:off x="7791235" y="3394641"/>
            <a:ext cx="556300" cy="85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2704B50-1134-9B3D-454B-CEBFD849175C}"/>
              </a:ext>
            </a:extLst>
          </p:cNvPr>
          <p:cNvCxnSpPr>
            <a:cxnSpLocks/>
          </p:cNvCxnSpPr>
          <p:nvPr/>
        </p:nvCxnSpPr>
        <p:spPr>
          <a:xfrm rot="10800000">
            <a:off x="6338827" y="2194684"/>
            <a:ext cx="1593009" cy="526712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5954C39-762E-7D28-F6DB-5379FBB2C7E2}"/>
              </a:ext>
            </a:extLst>
          </p:cNvPr>
          <p:cNvSpPr/>
          <p:nvPr/>
        </p:nvSpPr>
        <p:spPr>
          <a:xfrm rot="5400000" flipH="1">
            <a:off x="6264102" y="3366476"/>
            <a:ext cx="556300" cy="85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6FC1A69-B502-EE8D-8F71-28BF09E50F98}"/>
              </a:ext>
            </a:extLst>
          </p:cNvPr>
          <p:cNvSpPr/>
          <p:nvPr/>
        </p:nvSpPr>
        <p:spPr>
          <a:xfrm>
            <a:off x="6284755" y="3132570"/>
            <a:ext cx="253716" cy="225562"/>
          </a:xfrm>
          <a:custGeom>
            <a:avLst/>
            <a:gdLst>
              <a:gd name="connsiteX0" fmla="*/ 253716 w 253716"/>
              <a:gd name="connsiteY0" fmla="*/ 0 h 225562"/>
              <a:gd name="connsiteX1" fmla="*/ 253716 w 253716"/>
              <a:gd name="connsiteY1" fmla="*/ 225562 h 225562"/>
              <a:gd name="connsiteX2" fmla="*/ 158079 w 253716"/>
              <a:gd name="connsiteY2" fmla="*/ 217115 h 225562"/>
              <a:gd name="connsiteX3" fmla="*/ 0 w 253716"/>
              <a:gd name="connsiteY3" fmla="*/ 112781 h 225562"/>
              <a:gd name="connsiteX4" fmla="*/ 158079 w 253716"/>
              <a:gd name="connsiteY4" fmla="*/ 8448 h 2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16" h="225562">
                <a:moveTo>
                  <a:pt x="253716" y="0"/>
                </a:moveTo>
                <a:lnTo>
                  <a:pt x="253716" y="225562"/>
                </a:lnTo>
                <a:lnTo>
                  <a:pt x="158079" y="217115"/>
                </a:lnTo>
                <a:cubicBezTo>
                  <a:pt x="65183" y="199925"/>
                  <a:pt x="0" y="159683"/>
                  <a:pt x="0" y="112781"/>
                </a:cubicBezTo>
                <a:cubicBezTo>
                  <a:pt x="0" y="65879"/>
                  <a:pt x="65183" y="25637"/>
                  <a:pt x="158079" y="8448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K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4F97A73-2630-A383-36FE-1427D3242DFB}"/>
              </a:ext>
            </a:extLst>
          </p:cNvPr>
          <p:cNvSpPr/>
          <p:nvPr/>
        </p:nvSpPr>
        <p:spPr>
          <a:xfrm>
            <a:off x="6283828" y="3360187"/>
            <a:ext cx="253716" cy="225562"/>
          </a:xfrm>
          <a:custGeom>
            <a:avLst/>
            <a:gdLst>
              <a:gd name="connsiteX0" fmla="*/ 253716 w 253716"/>
              <a:gd name="connsiteY0" fmla="*/ 0 h 225562"/>
              <a:gd name="connsiteX1" fmla="*/ 253716 w 253716"/>
              <a:gd name="connsiteY1" fmla="*/ 225562 h 225562"/>
              <a:gd name="connsiteX2" fmla="*/ 158079 w 253716"/>
              <a:gd name="connsiteY2" fmla="*/ 217115 h 225562"/>
              <a:gd name="connsiteX3" fmla="*/ 0 w 253716"/>
              <a:gd name="connsiteY3" fmla="*/ 112781 h 225562"/>
              <a:gd name="connsiteX4" fmla="*/ 158079 w 253716"/>
              <a:gd name="connsiteY4" fmla="*/ 8448 h 2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16" h="225562">
                <a:moveTo>
                  <a:pt x="253716" y="0"/>
                </a:moveTo>
                <a:lnTo>
                  <a:pt x="253716" y="225562"/>
                </a:lnTo>
                <a:lnTo>
                  <a:pt x="158079" y="217115"/>
                </a:lnTo>
                <a:cubicBezTo>
                  <a:pt x="65183" y="199925"/>
                  <a:pt x="0" y="159683"/>
                  <a:pt x="0" y="112781"/>
                </a:cubicBezTo>
                <a:cubicBezTo>
                  <a:pt x="0" y="65879"/>
                  <a:pt x="65183" y="25637"/>
                  <a:pt x="158079" y="8448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K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607E7CF-5DA4-96D3-5042-1BE3DF692B01}"/>
              </a:ext>
            </a:extLst>
          </p:cNvPr>
          <p:cNvSpPr/>
          <p:nvPr/>
        </p:nvSpPr>
        <p:spPr>
          <a:xfrm>
            <a:off x="6283822" y="3588361"/>
            <a:ext cx="253716" cy="225562"/>
          </a:xfrm>
          <a:custGeom>
            <a:avLst/>
            <a:gdLst>
              <a:gd name="connsiteX0" fmla="*/ 253716 w 253716"/>
              <a:gd name="connsiteY0" fmla="*/ 0 h 225562"/>
              <a:gd name="connsiteX1" fmla="*/ 253716 w 253716"/>
              <a:gd name="connsiteY1" fmla="*/ 225562 h 225562"/>
              <a:gd name="connsiteX2" fmla="*/ 158079 w 253716"/>
              <a:gd name="connsiteY2" fmla="*/ 217115 h 225562"/>
              <a:gd name="connsiteX3" fmla="*/ 0 w 253716"/>
              <a:gd name="connsiteY3" fmla="*/ 112781 h 225562"/>
              <a:gd name="connsiteX4" fmla="*/ 158079 w 253716"/>
              <a:gd name="connsiteY4" fmla="*/ 8448 h 2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16" h="225562">
                <a:moveTo>
                  <a:pt x="253716" y="0"/>
                </a:moveTo>
                <a:lnTo>
                  <a:pt x="253716" y="225562"/>
                </a:lnTo>
                <a:lnTo>
                  <a:pt x="158079" y="217115"/>
                </a:lnTo>
                <a:cubicBezTo>
                  <a:pt x="65183" y="199925"/>
                  <a:pt x="0" y="159683"/>
                  <a:pt x="0" y="112781"/>
                </a:cubicBezTo>
                <a:cubicBezTo>
                  <a:pt x="0" y="65879"/>
                  <a:pt x="65183" y="25637"/>
                  <a:pt x="158079" y="8448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K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1DF2710-2D08-FD43-9AC8-D62428E22FD7}"/>
              </a:ext>
            </a:extLst>
          </p:cNvPr>
          <p:cNvSpPr/>
          <p:nvPr/>
        </p:nvSpPr>
        <p:spPr>
          <a:xfrm>
            <a:off x="6510148" y="3159549"/>
            <a:ext cx="291457" cy="625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14C8072-9F81-7D1B-C042-5EF5D65FB1D0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7303778" y="1243327"/>
            <a:ext cx="50206" cy="14781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624F559-F909-CAE3-1732-405C4DC9035F}"/>
              </a:ext>
            </a:extLst>
          </p:cNvPr>
          <p:cNvGrpSpPr/>
          <p:nvPr/>
        </p:nvGrpSpPr>
        <p:grpSpPr>
          <a:xfrm flipH="1">
            <a:off x="7050731" y="1547233"/>
            <a:ext cx="556300" cy="124127"/>
            <a:chOff x="8257117" y="1115678"/>
            <a:chExt cx="556300" cy="12412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9C797AE-A21D-81DA-8CAA-10C67A319098}"/>
                </a:ext>
              </a:extLst>
            </p:cNvPr>
            <p:cNvCxnSpPr>
              <a:cxnSpLocks/>
            </p:cNvCxnSpPr>
            <p:nvPr/>
          </p:nvCxnSpPr>
          <p:spPr>
            <a:xfrm>
              <a:off x="8291154" y="1239805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8F28497-4A1A-3702-2BEC-1AE70091B521}"/>
                </a:ext>
              </a:extLst>
            </p:cNvPr>
            <p:cNvCxnSpPr>
              <a:cxnSpLocks/>
            </p:cNvCxnSpPr>
            <p:nvPr/>
          </p:nvCxnSpPr>
          <p:spPr>
            <a:xfrm>
              <a:off x="8291154" y="1115678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532AC6E-5A0D-E208-DCF3-DE3281C41EE9}"/>
                </a:ext>
              </a:extLst>
            </p:cNvPr>
            <p:cNvSpPr/>
            <p:nvPr/>
          </p:nvSpPr>
          <p:spPr>
            <a:xfrm>
              <a:off x="8257117" y="1134987"/>
              <a:ext cx="556300" cy="85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284576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C95B52-2144-BCB7-B719-A4282C7626B6}"/>
              </a:ext>
            </a:extLst>
          </p:cNvPr>
          <p:cNvSpPr/>
          <p:nvPr/>
        </p:nvSpPr>
        <p:spPr>
          <a:xfrm>
            <a:off x="6152211" y="4149462"/>
            <a:ext cx="4926576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C2383-6C4D-E861-681E-45BE55EB3CDA}"/>
              </a:ext>
            </a:extLst>
          </p:cNvPr>
          <p:cNvSpPr/>
          <p:nvPr/>
        </p:nvSpPr>
        <p:spPr>
          <a:xfrm>
            <a:off x="4322118" y="2460781"/>
            <a:ext cx="1213450" cy="1213450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X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021BD1-0D32-1182-6D37-16374E0B5D55}"/>
              </a:ext>
            </a:extLst>
          </p:cNvPr>
          <p:cNvCxnSpPr>
            <a:cxnSpLocks/>
          </p:cNvCxnSpPr>
          <p:nvPr/>
        </p:nvCxnSpPr>
        <p:spPr>
          <a:xfrm>
            <a:off x="3624079" y="5364391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3624079" y="3672751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FD8482-E56C-7FEB-6A6E-D58D3EED0B0C}"/>
              </a:ext>
            </a:extLst>
          </p:cNvPr>
          <p:cNvSpPr txBox="1"/>
          <p:nvPr/>
        </p:nvSpPr>
        <p:spPr>
          <a:xfrm>
            <a:off x="351188" y="3305536"/>
            <a:ext cx="1657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Qubit</a:t>
            </a:r>
            <a:endParaRPr lang="en-DK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21F6C-0702-D6A4-865B-77F276CABB89}"/>
              </a:ext>
            </a:extLst>
          </p:cNvPr>
          <p:cNvSpPr txBox="1"/>
          <p:nvPr/>
        </p:nvSpPr>
        <p:spPr>
          <a:xfrm>
            <a:off x="345556" y="4947413"/>
            <a:ext cx="3028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Resonator</a:t>
            </a:r>
            <a:endParaRPr lang="en-DK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70FD5E-DE0E-7DE6-4F82-5F3776A580BC}"/>
                  </a:ext>
                </a:extLst>
              </p:cNvPr>
              <p:cNvSpPr txBox="1"/>
              <p:nvPr/>
            </p:nvSpPr>
            <p:spPr>
              <a:xfrm>
                <a:off x="2259541" y="3247853"/>
                <a:ext cx="11144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DK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70FD5E-DE0E-7DE6-4F82-5F3776A58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541" y="3247853"/>
                <a:ext cx="1114408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30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AC2383-6C4D-E861-681E-45BE55EB3CDA}"/>
              </a:ext>
            </a:extLst>
          </p:cNvPr>
          <p:cNvSpPr/>
          <p:nvPr/>
        </p:nvSpPr>
        <p:spPr>
          <a:xfrm>
            <a:off x="4732022" y="2063630"/>
            <a:ext cx="769830" cy="1631641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48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95B52-2144-BCB7-B719-A4282C7626B6}"/>
              </a:ext>
            </a:extLst>
          </p:cNvPr>
          <p:cNvSpPr/>
          <p:nvPr/>
        </p:nvSpPr>
        <p:spPr>
          <a:xfrm>
            <a:off x="6166362" y="4194756"/>
            <a:ext cx="4926576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3780833" y="3695271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>
            <a:extLst>
              <a:ext uri="{FF2B5EF4-FFF2-40B4-BE49-F238E27FC236}">
                <a16:creationId xmlns:a16="http://schemas.microsoft.com/office/drawing/2014/main" id="{0011E663-1A4F-9C08-169A-9D03B848A812}"/>
              </a:ext>
            </a:extLst>
          </p:cNvPr>
          <p:cNvSpPr/>
          <p:nvPr/>
        </p:nvSpPr>
        <p:spPr>
          <a:xfrm flipH="1">
            <a:off x="4070531" y="2063629"/>
            <a:ext cx="557842" cy="1631641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3D137A-251E-A06D-7546-DFFC008C6B49}"/>
                  </a:ext>
                </a:extLst>
              </p:cNvPr>
              <p:cNvSpPr txBox="1"/>
              <p:nvPr/>
            </p:nvSpPr>
            <p:spPr>
              <a:xfrm>
                <a:off x="3296138" y="2414724"/>
                <a:ext cx="96028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DK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3D137A-251E-A06D-7546-DFFC008C6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138" y="2414724"/>
                <a:ext cx="96028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51479D-4148-F973-5B35-A428B3F706DA}"/>
              </a:ext>
            </a:extLst>
          </p:cNvPr>
          <p:cNvCxnSpPr>
            <a:cxnSpLocks/>
          </p:cNvCxnSpPr>
          <p:nvPr/>
        </p:nvCxnSpPr>
        <p:spPr>
          <a:xfrm>
            <a:off x="3780833" y="5408206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B08D92-3725-FE63-D95B-49F4277D3B89}"/>
              </a:ext>
            </a:extLst>
          </p:cNvPr>
          <p:cNvSpPr txBox="1"/>
          <p:nvPr/>
        </p:nvSpPr>
        <p:spPr>
          <a:xfrm>
            <a:off x="565669" y="3303404"/>
            <a:ext cx="1657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Qubit</a:t>
            </a:r>
            <a:endParaRPr lang="en-DK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C95C0-A615-5D85-D7D4-0FCE9912EBAF}"/>
              </a:ext>
            </a:extLst>
          </p:cNvPr>
          <p:cNvSpPr txBox="1"/>
          <p:nvPr/>
        </p:nvSpPr>
        <p:spPr>
          <a:xfrm>
            <a:off x="560037" y="4945281"/>
            <a:ext cx="3028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Resonator</a:t>
            </a:r>
            <a:endParaRPr lang="en-DK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B1DF8A-59A8-F169-95AE-7225A43E82DF}"/>
                  </a:ext>
                </a:extLst>
              </p:cNvPr>
              <p:cNvSpPr txBox="1"/>
              <p:nvPr/>
            </p:nvSpPr>
            <p:spPr>
              <a:xfrm>
                <a:off x="2474022" y="3245721"/>
                <a:ext cx="11144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DK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B1DF8A-59A8-F169-95AE-7225A43E8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022" y="3245721"/>
                <a:ext cx="1114408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113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1099DF-BC20-A0E7-D519-7F32CDE8C83C}"/>
              </a:ext>
            </a:extLst>
          </p:cNvPr>
          <p:cNvCxnSpPr>
            <a:stCxn id="6" idx="1"/>
          </p:cNvCxnSpPr>
          <p:nvPr/>
        </p:nvCxnSpPr>
        <p:spPr>
          <a:xfrm flipV="1">
            <a:off x="6720591" y="2525976"/>
            <a:ext cx="0" cy="229836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0EFE72D-3B55-866C-60B8-8F8DE8FFB30C}"/>
              </a:ext>
            </a:extLst>
          </p:cNvPr>
          <p:cNvSpPr/>
          <p:nvPr/>
        </p:nvSpPr>
        <p:spPr>
          <a:xfrm>
            <a:off x="3964274" y="2525976"/>
            <a:ext cx="1213450" cy="1213450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X</a:t>
            </a:r>
            <a:endParaRPr lang="en-DK" sz="48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95B52-2144-BCB7-B719-A4282C7626B6}"/>
              </a:ext>
            </a:extLst>
          </p:cNvPr>
          <p:cNvSpPr/>
          <p:nvPr/>
        </p:nvSpPr>
        <p:spPr>
          <a:xfrm>
            <a:off x="6720591" y="4217616"/>
            <a:ext cx="4811337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021BD1-0D32-1182-6D37-16374E0B5D55}"/>
              </a:ext>
            </a:extLst>
          </p:cNvPr>
          <p:cNvCxnSpPr>
            <a:cxnSpLocks/>
          </p:cNvCxnSpPr>
          <p:nvPr/>
        </p:nvCxnSpPr>
        <p:spPr>
          <a:xfrm>
            <a:off x="3711461" y="5431066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3711461" y="3739426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81996FED-B48A-A56E-983A-2ACD0D2E2E45}"/>
              </a:ext>
            </a:extLst>
          </p:cNvPr>
          <p:cNvSpPr/>
          <p:nvPr/>
        </p:nvSpPr>
        <p:spPr>
          <a:xfrm rot="16200000">
            <a:off x="5698811" y="1356927"/>
            <a:ext cx="500689" cy="1542864"/>
          </a:xfrm>
          <a:prstGeom prst="rightBrace">
            <a:avLst>
              <a:gd name="adj1" fmla="val 5792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19C28F-BF7A-7A85-6633-4D334D86F725}"/>
                  </a:ext>
                </a:extLst>
              </p:cNvPr>
              <p:cNvSpPr txBox="1"/>
              <p:nvPr/>
            </p:nvSpPr>
            <p:spPr>
              <a:xfrm>
                <a:off x="5177723" y="899745"/>
                <a:ext cx="16288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𝐰𝐚𝐢𝐭</m:t>
                          </m:r>
                        </m:sub>
                      </m:sSub>
                    </m:oMath>
                  </m:oMathPara>
                </a14:m>
                <a:endParaRPr lang="en-DK" sz="48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19C28F-BF7A-7A85-6633-4D334D86F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723" y="899745"/>
                <a:ext cx="162884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6F7574C-8A1C-01B9-EC8F-B382C22EEE6D}"/>
              </a:ext>
            </a:extLst>
          </p:cNvPr>
          <p:cNvSpPr txBox="1"/>
          <p:nvPr/>
        </p:nvSpPr>
        <p:spPr>
          <a:xfrm>
            <a:off x="400690" y="3373690"/>
            <a:ext cx="1657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Qubit</a:t>
            </a:r>
            <a:endParaRPr lang="en-DK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B4BAE-AC17-C333-A926-02A015BC6D4A}"/>
              </a:ext>
            </a:extLst>
          </p:cNvPr>
          <p:cNvSpPr txBox="1"/>
          <p:nvPr/>
        </p:nvSpPr>
        <p:spPr>
          <a:xfrm>
            <a:off x="395058" y="5015567"/>
            <a:ext cx="3028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Resonator</a:t>
            </a:r>
            <a:endParaRPr lang="en-DK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CD28DD-E622-4C66-7DE4-C5C94AF68EFF}"/>
                  </a:ext>
                </a:extLst>
              </p:cNvPr>
              <p:cNvSpPr txBox="1"/>
              <p:nvPr/>
            </p:nvSpPr>
            <p:spPr>
              <a:xfrm>
                <a:off x="2309043" y="3316007"/>
                <a:ext cx="11144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DK" sz="4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CD28DD-E622-4C66-7DE4-C5C94AF68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043" y="3316007"/>
                <a:ext cx="1114408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87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653ABA-7CAC-A4E1-B569-FB94394954A8}"/>
                  </a:ext>
                </a:extLst>
              </p:cNvPr>
              <p:cNvSpPr/>
              <p:nvPr/>
            </p:nvSpPr>
            <p:spPr>
              <a:xfrm>
                <a:off x="6460363" y="2511849"/>
                <a:ext cx="1213450" cy="121345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DK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653ABA-7CAC-A4E1-B569-FB9439495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363" y="2511849"/>
                <a:ext cx="1213450" cy="1213450"/>
              </a:xfrm>
              <a:prstGeom prst="rect">
                <a:avLst/>
              </a:prstGeom>
              <a:blipFill>
                <a:blip r:embed="rId2"/>
                <a:stretch>
                  <a:fillRect l="-472" b="-6132"/>
                </a:stretch>
              </a:blipFill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FAFA5A-24EE-DDDB-CDBE-ADF2DB15F93C}"/>
                  </a:ext>
                </a:extLst>
              </p:cNvPr>
              <p:cNvSpPr/>
              <p:nvPr/>
            </p:nvSpPr>
            <p:spPr>
              <a:xfrm>
                <a:off x="3812608" y="2511849"/>
                <a:ext cx="1213450" cy="121345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DK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FAFA5A-24EE-DDDB-CDBE-ADF2DB15F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608" y="2511849"/>
                <a:ext cx="1213450" cy="1213450"/>
              </a:xfrm>
              <a:prstGeom prst="rect">
                <a:avLst/>
              </a:prstGeom>
              <a:blipFill>
                <a:blip r:embed="rId3"/>
                <a:stretch>
                  <a:fillRect b="-6132"/>
                </a:stretch>
              </a:blipFill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CF3D54C0-3099-BAB4-7A17-B7E607A04931}"/>
              </a:ext>
            </a:extLst>
          </p:cNvPr>
          <p:cNvSpPr/>
          <p:nvPr/>
        </p:nvSpPr>
        <p:spPr>
          <a:xfrm rot="16200000">
            <a:off x="5492866" y="1420695"/>
            <a:ext cx="500689" cy="1434304"/>
          </a:xfrm>
          <a:prstGeom prst="rightBrace">
            <a:avLst>
              <a:gd name="adj1" fmla="val 5792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95B52-2144-BCB7-B719-A4282C7626B6}"/>
              </a:ext>
            </a:extLst>
          </p:cNvPr>
          <p:cNvSpPr/>
          <p:nvPr/>
        </p:nvSpPr>
        <p:spPr>
          <a:xfrm>
            <a:off x="8105775" y="4217616"/>
            <a:ext cx="3426153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021BD1-0D32-1182-6D37-16374E0B5D55}"/>
              </a:ext>
            </a:extLst>
          </p:cNvPr>
          <p:cNvCxnSpPr>
            <a:cxnSpLocks/>
          </p:cNvCxnSpPr>
          <p:nvPr/>
        </p:nvCxnSpPr>
        <p:spPr>
          <a:xfrm>
            <a:off x="3711461" y="5431066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3711461" y="3739426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F7574C-8A1C-01B9-EC8F-B382C22EEE6D}"/>
              </a:ext>
            </a:extLst>
          </p:cNvPr>
          <p:cNvSpPr txBox="1"/>
          <p:nvPr/>
        </p:nvSpPr>
        <p:spPr>
          <a:xfrm>
            <a:off x="400690" y="3373690"/>
            <a:ext cx="1657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Qubit</a:t>
            </a:r>
            <a:endParaRPr lang="en-DK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B4BAE-AC17-C333-A926-02A015BC6D4A}"/>
              </a:ext>
            </a:extLst>
          </p:cNvPr>
          <p:cNvSpPr txBox="1"/>
          <p:nvPr/>
        </p:nvSpPr>
        <p:spPr>
          <a:xfrm>
            <a:off x="395058" y="5015567"/>
            <a:ext cx="3028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Resonator</a:t>
            </a:r>
            <a:endParaRPr lang="en-DK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CD28DD-E622-4C66-7DE4-C5C94AF68EFF}"/>
                  </a:ext>
                </a:extLst>
              </p:cNvPr>
              <p:cNvSpPr txBox="1"/>
              <p:nvPr/>
            </p:nvSpPr>
            <p:spPr>
              <a:xfrm>
                <a:off x="2309043" y="3316007"/>
                <a:ext cx="11144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DK" sz="4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CD28DD-E622-4C66-7DE4-C5C94AF68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043" y="3316007"/>
                <a:ext cx="1114408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8CB28F-B2E2-40B7-0A75-524BA8D8CACF}"/>
                  </a:ext>
                </a:extLst>
              </p:cNvPr>
              <p:cNvSpPr txBox="1"/>
              <p:nvPr/>
            </p:nvSpPr>
            <p:spPr>
              <a:xfrm>
                <a:off x="4928788" y="932848"/>
                <a:ext cx="16288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𝐰𝐚𝐢𝐭</m:t>
                          </m:r>
                        </m:sub>
                      </m:sSub>
                    </m:oMath>
                  </m:oMathPara>
                </a14:m>
                <a:endParaRPr lang="en-DK" sz="48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8CB28F-B2E2-40B7-0A75-524BA8D8C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788" y="932848"/>
                <a:ext cx="162884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260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8CB3B5D-D41F-D527-C680-0A42433CC338}"/>
                  </a:ext>
                </a:extLst>
              </p:cNvPr>
              <p:cNvSpPr/>
              <p:nvPr/>
            </p:nvSpPr>
            <p:spPr>
              <a:xfrm>
                <a:off x="5233224" y="2691441"/>
                <a:ext cx="909104" cy="987538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DK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8CB3B5D-D41F-D527-C680-0A42433CC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224" y="2691441"/>
                <a:ext cx="909104" cy="987538"/>
              </a:xfrm>
              <a:prstGeom prst="rect">
                <a:avLst/>
              </a:prstGeom>
              <a:blipFill>
                <a:blip r:embed="rId2"/>
                <a:stretch>
                  <a:fillRect l="-15337" t="-2857" b="-17714"/>
                </a:stretch>
              </a:blipFill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4C0ACAB-F267-09AF-C3A5-E7F9B2104465}"/>
              </a:ext>
            </a:extLst>
          </p:cNvPr>
          <p:cNvSpPr/>
          <p:nvPr/>
        </p:nvSpPr>
        <p:spPr>
          <a:xfrm>
            <a:off x="3548697" y="2242872"/>
            <a:ext cx="909104" cy="1424608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X</a:t>
            </a:r>
            <a:endParaRPr lang="en-DK" sz="2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AC2383-6C4D-E861-681E-45BE55EB3CDA}"/>
                  </a:ext>
                </a:extLst>
              </p:cNvPr>
              <p:cNvSpPr/>
              <p:nvPr/>
            </p:nvSpPr>
            <p:spPr>
              <a:xfrm>
                <a:off x="1844931" y="2685252"/>
                <a:ext cx="909104" cy="987538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DK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AC2383-6C4D-E861-681E-45BE55EB3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931" y="2685252"/>
                <a:ext cx="909104" cy="987538"/>
              </a:xfrm>
              <a:prstGeom prst="rect">
                <a:avLst/>
              </a:prstGeom>
              <a:blipFill>
                <a:blip r:embed="rId3"/>
                <a:stretch>
                  <a:fillRect l="-16049" t="-2286" b="-18286"/>
                </a:stretch>
              </a:blipFill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9C95B52-2144-BCB7-B719-A4282C7626B6}"/>
              </a:ext>
            </a:extLst>
          </p:cNvPr>
          <p:cNvSpPr/>
          <p:nvPr/>
        </p:nvSpPr>
        <p:spPr>
          <a:xfrm>
            <a:off x="6676851" y="2465529"/>
            <a:ext cx="4926576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1529123" y="3678979"/>
            <a:ext cx="102315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9F296-36DB-FD9B-7DFE-DE3F6F8CD24D}"/>
                  </a:ext>
                </a:extLst>
              </p:cNvPr>
              <p:cNvSpPr txBox="1"/>
              <p:nvPr/>
            </p:nvSpPr>
            <p:spPr>
              <a:xfrm>
                <a:off x="460076" y="3179021"/>
                <a:ext cx="114165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DK" sz="48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9F296-36DB-FD9B-7DFE-DE3F6F8CD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76" y="3179021"/>
                <a:ext cx="1141659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7FDD997D-EB34-044A-DED7-928C9AAE0EA4}"/>
              </a:ext>
            </a:extLst>
          </p:cNvPr>
          <p:cNvSpPr/>
          <p:nvPr/>
        </p:nvSpPr>
        <p:spPr>
          <a:xfrm rot="5400000" flipV="1">
            <a:off x="3733509" y="2943368"/>
            <a:ext cx="500689" cy="2459637"/>
          </a:xfrm>
          <a:prstGeom prst="rightBrace">
            <a:avLst>
              <a:gd name="adj1" fmla="val 5792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54AAF7-FA55-D6CC-9FB7-C6E8177E1028}"/>
                  </a:ext>
                </a:extLst>
              </p:cNvPr>
              <p:cNvSpPr txBox="1"/>
              <p:nvPr/>
            </p:nvSpPr>
            <p:spPr>
              <a:xfrm>
                <a:off x="3169431" y="4055243"/>
                <a:ext cx="16288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𝐰𝐚𝐢𝐭</m:t>
                          </m:r>
                        </m:sub>
                      </m:sSub>
                    </m:oMath>
                  </m:oMathPara>
                </a14:m>
                <a:endParaRPr lang="en-DK" sz="48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54AAF7-FA55-D6CC-9FB7-C6E8177E1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431" y="4055243"/>
                <a:ext cx="162884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E5DC5CF5-ADCD-F83F-1F88-6B870695ADFB}"/>
              </a:ext>
            </a:extLst>
          </p:cNvPr>
          <p:cNvSpPr/>
          <p:nvPr/>
        </p:nvSpPr>
        <p:spPr>
          <a:xfrm rot="16200000">
            <a:off x="4358972" y="1093681"/>
            <a:ext cx="500689" cy="1247819"/>
          </a:xfrm>
          <a:prstGeom prst="rightBrace">
            <a:avLst>
              <a:gd name="adj1" fmla="val 5792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DB638B-00DD-D121-0925-3161456FED5E}"/>
                  </a:ext>
                </a:extLst>
              </p:cNvPr>
              <p:cNvSpPr txBox="1"/>
              <p:nvPr/>
            </p:nvSpPr>
            <p:spPr>
              <a:xfrm>
                <a:off x="3019875" y="373957"/>
                <a:ext cx="1107419" cy="986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𝐰𝐚𝐢𝐭</m:t>
                              </m:r>
                            </m:sub>
                          </m:sSub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DK" sz="32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DB638B-00DD-D121-0925-3161456FE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75" y="373957"/>
                <a:ext cx="1107419" cy="986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2483D4B4-1347-C037-3A91-43695E0C6201}"/>
              </a:ext>
            </a:extLst>
          </p:cNvPr>
          <p:cNvSpPr/>
          <p:nvPr/>
        </p:nvSpPr>
        <p:spPr>
          <a:xfrm rot="16200000">
            <a:off x="3118599" y="1102681"/>
            <a:ext cx="500689" cy="1229818"/>
          </a:xfrm>
          <a:prstGeom prst="rightBrace">
            <a:avLst>
              <a:gd name="adj1" fmla="val 5792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9AE546-0D5B-BF94-B124-5D787D716DB6}"/>
                  </a:ext>
                </a:extLst>
              </p:cNvPr>
              <p:cNvSpPr txBox="1"/>
              <p:nvPr/>
            </p:nvSpPr>
            <p:spPr>
              <a:xfrm>
                <a:off x="4106252" y="373957"/>
                <a:ext cx="1107419" cy="986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𝐰𝐚𝐢𝐭</m:t>
                              </m:r>
                            </m:sub>
                          </m:sSub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DK" sz="32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9AE546-0D5B-BF94-B124-5D787D716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252" y="373957"/>
                <a:ext cx="1107419" cy="986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227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41FB18-FFCA-EEC5-406F-C47F60C7081A}"/>
              </a:ext>
            </a:extLst>
          </p:cNvPr>
          <p:cNvSpPr/>
          <p:nvPr/>
        </p:nvSpPr>
        <p:spPr>
          <a:xfrm>
            <a:off x="3840732" y="4217616"/>
            <a:ext cx="4081020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Resonator Drive</a:t>
            </a:r>
            <a:endParaRPr lang="en-DK" sz="40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B2A22A-ACAB-EFFA-52F8-CA548FC2030E}"/>
              </a:ext>
            </a:extLst>
          </p:cNvPr>
          <p:cNvSpPr/>
          <p:nvPr/>
        </p:nvSpPr>
        <p:spPr>
          <a:xfrm>
            <a:off x="8314784" y="4217616"/>
            <a:ext cx="3101643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489DA5-A4AD-814A-42FC-372DF3CCF599}"/>
              </a:ext>
            </a:extLst>
          </p:cNvPr>
          <p:cNvSpPr/>
          <p:nvPr/>
        </p:nvSpPr>
        <p:spPr>
          <a:xfrm>
            <a:off x="6708302" y="2449901"/>
            <a:ext cx="1213450" cy="1213450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X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021BD1-0D32-1182-6D37-16374E0B5D55}"/>
              </a:ext>
            </a:extLst>
          </p:cNvPr>
          <p:cNvCxnSpPr>
            <a:cxnSpLocks/>
          </p:cNvCxnSpPr>
          <p:nvPr/>
        </p:nvCxnSpPr>
        <p:spPr>
          <a:xfrm>
            <a:off x="3614554" y="5431066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3624079" y="3672751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FD8482-E56C-7FEB-6A6E-D58D3EED0B0C}"/>
              </a:ext>
            </a:extLst>
          </p:cNvPr>
          <p:cNvSpPr txBox="1"/>
          <p:nvPr/>
        </p:nvSpPr>
        <p:spPr>
          <a:xfrm>
            <a:off x="351188" y="3305536"/>
            <a:ext cx="1657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Qubit</a:t>
            </a:r>
            <a:endParaRPr lang="en-DK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21F6C-0702-D6A4-865B-77F276CABB89}"/>
              </a:ext>
            </a:extLst>
          </p:cNvPr>
          <p:cNvSpPr txBox="1"/>
          <p:nvPr/>
        </p:nvSpPr>
        <p:spPr>
          <a:xfrm>
            <a:off x="345556" y="4947413"/>
            <a:ext cx="3028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Resonator</a:t>
            </a:r>
            <a:endParaRPr lang="en-DK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70FD5E-DE0E-7DE6-4F82-5F3776A580BC}"/>
                  </a:ext>
                </a:extLst>
              </p:cNvPr>
              <p:cNvSpPr txBox="1"/>
              <p:nvPr/>
            </p:nvSpPr>
            <p:spPr>
              <a:xfrm>
                <a:off x="2259541" y="3247853"/>
                <a:ext cx="11144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DK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70FD5E-DE0E-7DE6-4F82-5F3776A58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541" y="3247853"/>
                <a:ext cx="1114408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240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D7D116-D705-26EC-9A30-D5239C20CF15}"/>
              </a:ext>
            </a:extLst>
          </p:cNvPr>
          <p:cNvCxnSpPr/>
          <p:nvPr/>
        </p:nvCxnSpPr>
        <p:spPr>
          <a:xfrm flipV="1">
            <a:off x="9007344" y="2857515"/>
            <a:ext cx="0" cy="229836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1B8F96-82EF-A392-4A3A-BB2B7E45ED29}"/>
              </a:ext>
            </a:extLst>
          </p:cNvPr>
          <p:cNvCxnSpPr/>
          <p:nvPr/>
        </p:nvCxnSpPr>
        <p:spPr>
          <a:xfrm flipV="1">
            <a:off x="7793895" y="2857515"/>
            <a:ext cx="0" cy="229836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3D57FB-15A6-E2DF-23B8-B6CC6518A683}"/>
              </a:ext>
            </a:extLst>
          </p:cNvPr>
          <p:cNvCxnSpPr/>
          <p:nvPr/>
        </p:nvCxnSpPr>
        <p:spPr>
          <a:xfrm flipV="1">
            <a:off x="5110354" y="2725829"/>
            <a:ext cx="0" cy="229836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0174089-D9E5-A5ED-5FAB-03D8BC57E727}"/>
              </a:ext>
            </a:extLst>
          </p:cNvPr>
          <p:cNvSpPr/>
          <p:nvPr/>
        </p:nvSpPr>
        <p:spPr>
          <a:xfrm>
            <a:off x="9007344" y="4340688"/>
            <a:ext cx="2683541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Readout</a:t>
            </a:r>
            <a:endParaRPr lang="en-DK" sz="36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9FA5-8010-B0F7-0BD9-509391014915}"/>
              </a:ext>
            </a:extLst>
          </p:cNvPr>
          <p:cNvSpPr/>
          <p:nvPr/>
        </p:nvSpPr>
        <p:spPr>
          <a:xfrm>
            <a:off x="5110354" y="4350213"/>
            <a:ext cx="2683541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“Readout”</a:t>
            </a:r>
            <a:endParaRPr lang="en-DK" sz="3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B6E3266-7E7E-3BBF-63E4-90DCE73D59E9}"/>
                  </a:ext>
                </a:extLst>
              </p:cNvPr>
              <p:cNvSpPr/>
              <p:nvPr/>
            </p:nvSpPr>
            <p:spPr>
              <a:xfrm>
                <a:off x="7793894" y="2429528"/>
                <a:ext cx="1213450" cy="121345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  <m: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sup>
                      </m:sSubSup>
                    </m:oMath>
                  </m:oMathPara>
                </a14:m>
                <a:endParaRPr lang="en-DK" sz="4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B6E3266-7E7E-3BBF-63E4-90DCE73D5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894" y="2429528"/>
                <a:ext cx="1213450" cy="1213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E7A0F5-F772-1664-A8EA-198A5C54D406}"/>
                  </a:ext>
                </a:extLst>
              </p:cNvPr>
              <p:cNvSpPr/>
              <p:nvPr/>
            </p:nvSpPr>
            <p:spPr>
              <a:xfrm>
                <a:off x="3896904" y="2434411"/>
                <a:ext cx="1213450" cy="121345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DK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E7A0F5-F772-1664-A8EA-198A5C54D4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904" y="2434411"/>
                <a:ext cx="1213450" cy="1213450"/>
              </a:xfrm>
              <a:prstGeom prst="rect">
                <a:avLst/>
              </a:prstGeom>
              <a:blipFill>
                <a:blip r:embed="rId3"/>
                <a:stretch>
                  <a:fillRect b="-6132"/>
                </a:stretch>
              </a:blipFill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021BD1-0D32-1182-6D37-16374E0B5D55}"/>
              </a:ext>
            </a:extLst>
          </p:cNvPr>
          <p:cNvCxnSpPr>
            <a:cxnSpLocks/>
          </p:cNvCxnSpPr>
          <p:nvPr/>
        </p:nvCxnSpPr>
        <p:spPr>
          <a:xfrm>
            <a:off x="3624079" y="5568546"/>
            <a:ext cx="82167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FD8482-E56C-7FEB-6A6E-D58D3EED0B0C}"/>
              </a:ext>
            </a:extLst>
          </p:cNvPr>
          <p:cNvSpPr txBox="1"/>
          <p:nvPr/>
        </p:nvSpPr>
        <p:spPr>
          <a:xfrm>
            <a:off x="351188" y="3305536"/>
            <a:ext cx="1657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Qubit</a:t>
            </a:r>
            <a:endParaRPr lang="en-DK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21F6C-0702-D6A4-865B-77F276CABB89}"/>
              </a:ext>
            </a:extLst>
          </p:cNvPr>
          <p:cNvSpPr txBox="1"/>
          <p:nvPr/>
        </p:nvSpPr>
        <p:spPr>
          <a:xfrm>
            <a:off x="345556" y="4947413"/>
            <a:ext cx="3028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Resonator</a:t>
            </a:r>
            <a:endParaRPr lang="en-DK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70FD5E-DE0E-7DE6-4F82-5F3776A580BC}"/>
                  </a:ext>
                </a:extLst>
              </p:cNvPr>
              <p:cNvSpPr txBox="1"/>
              <p:nvPr/>
            </p:nvSpPr>
            <p:spPr>
              <a:xfrm>
                <a:off x="2259541" y="3247853"/>
                <a:ext cx="11144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DK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70FD5E-DE0E-7DE6-4F82-5F3776A58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541" y="3247853"/>
                <a:ext cx="1114408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05FB26-CD98-08A8-88ED-32B34915DA95}"/>
              </a:ext>
            </a:extLst>
          </p:cNvPr>
          <p:cNvCxnSpPr>
            <a:cxnSpLocks/>
          </p:cNvCxnSpPr>
          <p:nvPr/>
        </p:nvCxnSpPr>
        <p:spPr>
          <a:xfrm>
            <a:off x="3624079" y="3647861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447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sterProject">
      <a:dk1>
        <a:sysClr val="windowText" lastClr="000000"/>
      </a:dk1>
      <a:lt1>
        <a:sysClr val="window" lastClr="FFFFFF"/>
      </a:lt1>
      <a:dk2>
        <a:srgbClr val="5F0F40"/>
      </a:dk2>
      <a:lt2>
        <a:srgbClr val="E7E6E6"/>
      </a:lt2>
      <a:accent1>
        <a:srgbClr val="5F0F40"/>
      </a:accent1>
      <a:accent2>
        <a:srgbClr val="48A9A6"/>
      </a:accent2>
      <a:accent3>
        <a:srgbClr val="243010"/>
      </a:accent3>
      <a:accent4>
        <a:srgbClr val="FFD447"/>
      </a:accent4>
      <a:accent5>
        <a:srgbClr val="AF677C"/>
      </a:accent5>
      <a:accent6>
        <a:srgbClr val="FFBFB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</TotalTime>
  <Words>66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 Bock Severin</dc:creator>
  <cp:lastModifiedBy>Johann Bock Severin</cp:lastModifiedBy>
  <cp:revision>1</cp:revision>
  <dcterms:created xsi:type="dcterms:W3CDTF">2023-03-22T14:45:09Z</dcterms:created>
  <dcterms:modified xsi:type="dcterms:W3CDTF">2023-10-23T08:37:34Z</dcterms:modified>
</cp:coreProperties>
</file>