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62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77FDFF-975D-45AC-A2AF-9E5A7E349784}">
          <p14:sldIdLst>
            <p14:sldId id="256"/>
            <p14:sldId id="259"/>
            <p14:sldId id="260"/>
          </p14:sldIdLst>
        </p14:section>
        <p14:section name="Introduction" id="{3788691E-64C8-4FA3-AE00-27F5524DA9D1}">
          <p14:sldIdLst>
            <p14:sldId id="257"/>
            <p14:sldId id="262"/>
            <p14:sldId id="261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0BE34-7EA2-49F1-9709-A7540A948B46}" v="189" dt="2023-04-18T08:34:00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46" d="100"/>
          <a:sy n="146" d="100"/>
        </p:scale>
        <p:origin x="29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7420BE34-7EA2-49F1-9709-A7540A948B46}"/>
    <pc:docChg chg="undo custSel addSld delSld modSld sldOrd delSection modSection">
      <pc:chgData name="Johann Bock Severin" userId="3b36179260fc8001" providerId="LiveId" clId="{7420BE34-7EA2-49F1-9709-A7540A948B46}" dt="2023-04-18T08:34:43.522" v="597" actId="408"/>
      <pc:docMkLst>
        <pc:docMk/>
      </pc:docMkLst>
      <pc:sldChg chg="addSp delSp modSp mod">
        <pc:chgData name="Johann Bock Severin" userId="3b36179260fc8001" providerId="LiveId" clId="{7420BE34-7EA2-49F1-9709-A7540A948B46}" dt="2023-04-18T08:22:14.325" v="199" actId="478"/>
        <pc:sldMkLst>
          <pc:docMk/>
          <pc:sldMk cId="1081971358" sldId="256"/>
        </pc:sldMkLst>
        <pc:spChg chg="del">
          <ac:chgData name="Johann Bock Severin" userId="3b36179260fc8001" providerId="LiveId" clId="{7420BE34-7EA2-49F1-9709-A7540A948B46}" dt="2023-04-18T06:30:19.075" v="0" actId="478"/>
          <ac:spMkLst>
            <pc:docMk/>
            <pc:sldMk cId="1081971358" sldId="256"/>
            <ac:spMk id="3" creationId="{59EBE4D9-C7B7-FAD0-FE32-1D6186D14929}"/>
          </ac:spMkLst>
        </pc:spChg>
        <pc:spChg chg="add mod">
          <ac:chgData name="Johann Bock Severin" userId="3b36179260fc8001" providerId="LiveId" clId="{7420BE34-7EA2-49F1-9709-A7540A948B46}" dt="2023-04-18T06:31:42.399" v="105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7420BE34-7EA2-49F1-9709-A7540A948B46}" dt="2023-04-18T06:30:31.695" v="31" actId="20577"/>
          <ac:spMkLst>
            <pc:docMk/>
            <pc:sldMk cId="1081971358" sldId="256"/>
            <ac:spMk id="7" creationId="{19B8F91F-D835-2B65-F3E1-1318683CD06A}"/>
          </ac:spMkLst>
        </pc:spChg>
        <pc:spChg chg="del">
          <ac:chgData name="Johann Bock Severin" userId="3b36179260fc8001" providerId="LiveId" clId="{7420BE34-7EA2-49F1-9709-A7540A948B46}" dt="2023-04-18T06:30:20.525" v="1" actId="478"/>
          <ac:spMkLst>
            <pc:docMk/>
            <pc:sldMk cId="1081971358" sldId="256"/>
            <ac:spMk id="10" creationId="{0D3FF8D8-9683-E848-E66E-EF68C97D4A61}"/>
          </ac:spMkLst>
        </pc:spChg>
        <pc:graphicFrameChg chg="add del mod">
          <ac:chgData name="Johann Bock Severin" userId="3b36179260fc8001" providerId="LiveId" clId="{7420BE34-7EA2-49F1-9709-A7540A948B46}" dt="2023-04-18T06:31:03.874" v="35" actId="478"/>
          <ac:graphicFrameMkLst>
            <pc:docMk/>
            <pc:sldMk cId="1081971358" sldId="256"/>
            <ac:graphicFrameMk id="2" creationId="{2F20EDC2-64E8-58CE-528B-4C45D29DC206}"/>
          </ac:graphicFrameMkLst>
        </pc:graphicFrameChg>
        <pc:picChg chg="add mod">
          <ac:chgData name="Johann Bock Severin" userId="3b36179260fc8001" providerId="LiveId" clId="{7420BE34-7EA2-49F1-9709-A7540A948B46}" dt="2023-04-18T08:21:42.298" v="191" actId="1076"/>
          <ac:picMkLst>
            <pc:docMk/>
            <pc:sldMk cId="1081971358" sldId="256"/>
            <ac:picMk id="6" creationId="{0A1A67AB-A242-4DB6-C0AC-0F58EC26A64A}"/>
          </ac:picMkLst>
        </pc:picChg>
        <pc:picChg chg="add del mod">
          <ac:chgData name="Johann Bock Severin" userId="3b36179260fc8001" providerId="LiveId" clId="{7420BE34-7EA2-49F1-9709-A7540A948B46}" dt="2023-04-18T06:34:32.591" v="109" actId="478"/>
          <ac:picMkLst>
            <pc:docMk/>
            <pc:sldMk cId="1081971358" sldId="256"/>
            <ac:picMk id="8" creationId="{D31BF158-4AFE-7A02-08C6-79AD9AEDF5F9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1" creationId="{7571E412-9EC8-DB2B-C476-7B49D2888020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3" creationId="{17FD1393-16CD-971B-B959-957FC6D6D847}"/>
          </ac:picMkLst>
        </pc:picChg>
      </pc:sldChg>
      <pc:sldChg chg="addSp delSp modSp add mod">
        <pc:chgData name="Johann Bock Severin" userId="3b36179260fc8001" providerId="LiveId" clId="{7420BE34-7EA2-49F1-9709-A7540A948B46}" dt="2023-04-18T08:27:23.786" v="335" actId="478"/>
        <pc:sldMkLst>
          <pc:docMk/>
          <pc:sldMk cId="2125949901" sldId="257"/>
        </pc:sldMkLst>
        <pc:spChg chg="del">
          <ac:chgData name="Johann Bock Severin" userId="3b36179260fc8001" providerId="LiveId" clId="{7420BE34-7EA2-49F1-9709-A7540A948B46}" dt="2023-04-18T08:23:42.214" v="329" actId="478"/>
          <ac:spMkLst>
            <pc:docMk/>
            <pc:sldMk cId="2125949901" sldId="257"/>
            <ac:spMk id="4" creationId="{15884AAD-C6C1-F0EA-CC72-33E29168F9FA}"/>
          </ac:spMkLst>
        </pc:spChg>
        <pc:spChg chg="add mod">
          <ac:chgData name="Johann Bock Severin" userId="3b36179260fc8001" providerId="LiveId" clId="{7420BE34-7EA2-49F1-9709-A7540A948B46}" dt="2023-04-18T08:23:46.023" v="331" actId="207"/>
          <ac:spMkLst>
            <pc:docMk/>
            <pc:sldMk cId="2125949901" sldId="257"/>
            <ac:spMk id="12" creationId="{58306051-FAE5-1293-0B4A-B38D9EDF63CB}"/>
          </ac:spMkLst>
        </pc:spChg>
        <pc:spChg chg="add del mod">
          <ac:chgData name="Johann Bock Severin" userId="3b36179260fc8001" providerId="LiveId" clId="{7420BE34-7EA2-49F1-9709-A7540A948B46}" dt="2023-04-18T08:27:23.786" v="335" actId="478"/>
          <ac:spMkLst>
            <pc:docMk/>
            <pc:sldMk cId="2125949901" sldId="257"/>
            <ac:spMk id="14" creationId="{AA8291F8-3E7E-E3A1-BA99-A74A055FC08C}"/>
          </ac:spMkLst>
        </pc:spChg>
        <pc:picChg chg="add mod">
          <ac:chgData name="Johann Bock Severin" userId="3b36179260fc8001" providerId="LiveId" clId="{7420BE34-7EA2-49F1-9709-A7540A948B46}" dt="2023-04-18T08:23:53.237" v="333" actId="1076"/>
          <ac:picMkLst>
            <pc:docMk/>
            <pc:sldMk cId="2125949901" sldId="257"/>
            <ac:picMk id="3" creationId="{294AF401-5378-A46B-E6B0-E433725E74CC}"/>
          </ac:picMkLst>
        </pc:picChg>
        <pc:picChg chg="del">
          <ac:chgData name="Johann Bock Severin" userId="3b36179260fc8001" providerId="LiveId" clId="{7420BE34-7EA2-49F1-9709-A7540A948B46}" dt="2023-04-18T07:42:42.806" v="141" actId="478"/>
          <ac:picMkLst>
            <pc:docMk/>
            <pc:sldMk cId="2125949901" sldId="257"/>
            <ac:picMk id="6" creationId="{0A1A67AB-A242-4DB6-C0AC-0F58EC26A64A}"/>
          </ac:picMkLst>
        </pc:picChg>
        <pc:picChg chg="add mod">
          <ac:chgData name="Johann Bock Severin" userId="3b36179260fc8001" providerId="LiveId" clId="{7420BE34-7EA2-49F1-9709-A7540A948B46}" dt="2023-04-18T08:22:30.571" v="201" actId="1076"/>
          <ac:picMkLst>
            <pc:docMk/>
            <pc:sldMk cId="2125949901" sldId="257"/>
            <ac:picMk id="8" creationId="{0CB8DE62-67BD-D160-F220-A0D33D46E5BC}"/>
          </ac:picMkLst>
        </pc:picChg>
        <pc:picChg chg="add mod">
          <ac:chgData name="Johann Bock Severin" userId="3b36179260fc8001" providerId="LiveId" clId="{7420BE34-7EA2-49F1-9709-A7540A948B46}" dt="2023-04-18T08:22:29.510" v="200" actId="1076"/>
          <ac:picMkLst>
            <pc:docMk/>
            <pc:sldMk cId="2125949901" sldId="257"/>
            <ac:picMk id="10" creationId="{654C3743-EF94-5267-A233-5648B0E08D9A}"/>
          </ac:picMkLst>
        </pc:picChg>
        <pc:picChg chg="del">
          <ac:chgData name="Johann Bock Severin" userId="3b36179260fc8001" providerId="LiveId" clId="{7420BE34-7EA2-49F1-9709-A7540A948B46}" dt="2023-04-18T07:42:42.113" v="140" actId="478"/>
          <ac:picMkLst>
            <pc:docMk/>
            <pc:sldMk cId="2125949901" sldId="257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7:42:41.375" v="139" actId="478"/>
          <ac:picMkLst>
            <pc:docMk/>
            <pc:sldMk cId="2125949901" sldId="257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1.835" v="115" actId="47"/>
        <pc:sldMkLst>
          <pc:docMk/>
          <pc:sldMk cId="15453308" sldId="258"/>
        </pc:sldMkLst>
      </pc:sldChg>
      <pc:sldChg chg="addSp delSp modSp add mod">
        <pc:chgData name="Johann Bock Severin" userId="3b36179260fc8001" providerId="LiveId" clId="{7420BE34-7EA2-49F1-9709-A7540A948B46}" dt="2023-04-18T08:29:45.148" v="552" actId="1076"/>
        <pc:sldMkLst>
          <pc:docMk/>
          <pc:sldMk cId="1236819322" sldId="258"/>
        </pc:sldMkLst>
        <pc:spChg chg="mod">
          <ac:chgData name="Johann Bock Severin" userId="3b36179260fc8001" providerId="LiveId" clId="{7420BE34-7EA2-49F1-9709-A7540A948B46}" dt="2023-04-18T08:29:33.639" v="548" actId="207"/>
          <ac:spMkLst>
            <pc:docMk/>
            <pc:sldMk cId="1236819322" sldId="258"/>
            <ac:spMk id="4" creationId="{15884AAD-C6C1-F0EA-CC72-33E29168F9FA}"/>
          </ac:spMkLst>
        </pc:spChg>
        <pc:picChg chg="del">
          <ac:chgData name="Johann Bock Severin" userId="3b36179260fc8001" providerId="LiveId" clId="{7420BE34-7EA2-49F1-9709-A7540A948B46}" dt="2023-04-18T07:44:04.504" v="153" actId="478"/>
          <ac:picMkLst>
            <pc:docMk/>
            <pc:sldMk cId="1236819322" sldId="258"/>
            <ac:picMk id="3" creationId="{294AF401-5378-A46B-E6B0-E433725E74CC}"/>
          </ac:picMkLst>
        </pc:picChg>
        <pc:picChg chg="add mod">
          <ac:chgData name="Johann Bock Severin" userId="3b36179260fc8001" providerId="LiveId" clId="{7420BE34-7EA2-49F1-9709-A7540A948B46}" dt="2023-04-18T08:29:45.148" v="552" actId="1076"/>
          <ac:picMkLst>
            <pc:docMk/>
            <pc:sldMk cId="1236819322" sldId="258"/>
            <ac:picMk id="5" creationId="{29752DAB-5193-7622-2822-F8944B03A3DD}"/>
          </ac:picMkLst>
        </pc:picChg>
        <pc:picChg chg="del">
          <ac:chgData name="Johann Bock Severin" userId="3b36179260fc8001" providerId="LiveId" clId="{7420BE34-7EA2-49F1-9709-A7540A948B46}" dt="2023-04-18T07:44:04.086" v="152" actId="478"/>
          <ac:picMkLst>
            <pc:docMk/>
            <pc:sldMk cId="1236819322" sldId="258"/>
            <ac:picMk id="8" creationId="{0CB8DE62-67BD-D160-F220-A0D33D46E5BC}"/>
          </ac:picMkLst>
        </pc:picChg>
        <pc:picChg chg="del">
          <ac:chgData name="Johann Bock Severin" userId="3b36179260fc8001" providerId="LiveId" clId="{7420BE34-7EA2-49F1-9709-A7540A948B46}" dt="2023-04-18T07:44:03.607" v="151" actId="478"/>
          <ac:picMkLst>
            <pc:docMk/>
            <pc:sldMk cId="1236819322" sldId="258"/>
            <ac:picMk id="10" creationId="{654C3743-EF94-5267-A233-5648B0E08D9A}"/>
          </ac:picMkLst>
        </pc:picChg>
      </pc:sldChg>
      <pc:sldChg chg="del">
        <pc:chgData name="Johann Bock Severin" userId="3b36179260fc8001" providerId="LiveId" clId="{7420BE34-7EA2-49F1-9709-A7540A948B46}" dt="2023-04-18T06:35:52.687" v="117" actId="47"/>
        <pc:sldMkLst>
          <pc:docMk/>
          <pc:sldMk cId="1170703761" sldId="259"/>
        </pc:sldMkLst>
      </pc:sldChg>
      <pc:sldChg chg="addSp delSp modSp add mod">
        <pc:chgData name="Johann Bock Severin" userId="3b36179260fc8001" providerId="LiveId" clId="{7420BE34-7EA2-49F1-9709-A7540A948B46}" dt="2023-04-18T08:22:09.248" v="198" actId="478"/>
        <pc:sldMkLst>
          <pc:docMk/>
          <pc:sldMk cId="1836449900" sldId="259"/>
        </pc:sldMkLst>
        <pc:picChg chg="add 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2" creationId="{43C2C3EF-B78A-5D13-E925-2A5414696032}"/>
          </ac:picMkLst>
        </pc:picChg>
        <pc:picChg chg="mod">
          <ac:chgData name="Johann Bock Severin" userId="3b36179260fc8001" providerId="LiveId" clId="{7420BE34-7EA2-49F1-9709-A7540A948B46}" dt="2023-04-18T08:21:49.470" v="193" actId="14826"/>
          <ac:picMkLst>
            <pc:docMk/>
            <pc:sldMk cId="1836449900" sldId="259"/>
            <ac:picMk id="6" creationId="{0A1A67AB-A242-4DB6-C0AC-0F58EC26A64A}"/>
          </ac:picMkLst>
        </pc:picChg>
        <pc:picChg chg="mod">
          <ac:chgData name="Johann Bock Severin" userId="3b36179260fc8001" providerId="LiveId" clId="{7420BE34-7EA2-49F1-9709-A7540A948B46}" dt="2023-04-18T08:21:34.039" v="189" actId="1076"/>
          <ac:picMkLst>
            <pc:docMk/>
            <pc:sldMk cId="1836449900" sldId="259"/>
            <ac:picMk id="11" creationId="{7571E412-9EC8-DB2B-C476-7B49D2888020}"/>
          </ac:picMkLst>
        </pc:picChg>
        <pc:picChg chg="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2.152" v="116" actId="47"/>
        <pc:sldMkLst>
          <pc:docMk/>
          <pc:sldMk cId="2845768841" sldId="260"/>
        </pc:sldMkLst>
      </pc:sldChg>
      <pc:sldChg chg="delSp modSp add mod">
        <pc:chgData name="Johann Bock Severin" userId="3b36179260fc8001" providerId="LiveId" clId="{7420BE34-7EA2-49F1-9709-A7540A948B46}" dt="2023-04-18T08:23:49.996" v="332" actId="207"/>
        <pc:sldMkLst>
          <pc:docMk/>
          <pc:sldMk cId="3528341461" sldId="260"/>
        </pc:sldMkLst>
        <pc:spChg chg="mod">
          <ac:chgData name="Johann Bock Severin" userId="3b36179260fc8001" providerId="LiveId" clId="{7420BE34-7EA2-49F1-9709-A7540A948B46}" dt="2023-04-18T08:23:49.996" v="332" actId="207"/>
          <ac:spMkLst>
            <pc:docMk/>
            <pc:sldMk cId="3528341461" sldId="260"/>
            <ac:spMk id="4" creationId="{15884AAD-C6C1-F0EA-CC72-33E29168F9FA}"/>
          </ac:spMkLst>
        </pc:spChg>
        <pc:picChg chg="mod">
          <ac:chgData name="Johann Bock Severin" userId="3b36179260fc8001" providerId="LiveId" clId="{7420BE34-7EA2-49F1-9709-A7540A948B46}" dt="2023-04-18T08:21:57.153" v="195" actId="14826"/>
          <ac:picMkLst>
            <pc:docMk/>
            <pc:sldMk cId="3528341461" sldId="260"/>
            <ac:picMk id="6" creationId="{0A1A67AB-A242-4DB6-C0AC-0F58EC26A64A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3.029" v="118" actId="47"/>
        <pc:sldMkLst>
          <pc:docMk/>
          <pc:sldMk cId="1036491775" sldId="261"/>
        </pc:sldMkLst>
      </pc:sldChg>
      <pc:sldChg chg="modSp add mod ord">
        <pc:chgData name="Johann Bock Severin" userId="3b36179260fc8001" providerId="LiveId" clId="{7420BE34-7EA2-49F1-9709-A7540A948B46}" dt="2023-04-18T08:27:48.069" v="341"/>
        <pc:sldMkLst>
          <pc:docMk/>
          <pc:sldMk cId="1302563790" sldId="261"/>
        </pc:sldMkLst>
        <pc:picChg chg="mod">
          <ac:chgData name="Johann Bock Severin" userId="3b36179260fc8001" providerId="LiveId" clId="{7420BE34-7EA2-49F1-9709-A7540A948B46}" dt="2023-04-18T08:27:45.855" v="339" actId="14826"/>
          <ac:picMkLst>
            <pc:docMk/>
            <pc:sldMk cId="1302563790" sldId="261"/>
            <ac:picMk id="3" creationId="{294AF401-5378-A46B-E6B0-E433725E74CC}"/>
          </ac:picMkLst>
        </pc:picChg>
      </pc:sldChg>
      <pc:sldChg chg="del">
        <pc:chgData name="Johann Bock Severin" userId="3b36179260fc8001" providerId="LiveId" clId="{7420BE34-7EA2-49F1-9709-A7540A948B46}" dt="2023-04-18T06:35:55.499" v="121" actId="47"/>
        <pc:sldMkLst>
          <pc:docMk/>
          <pc:sldMk cId="1095196058" sldId="262"/>
        </pc:sldMkLst>
      </pc:sldChg>
      <pc:sldChg chg="modSp add mod">
        <pc:chgData name="Johann Bock Severin" userId="3b36179260fc8001" providerId="LiveId" clId="{7420BE34-7EA2-49F1-9709-A7540A948B46}" dt="2023-04-18T08:27:36.101" v="338" actId="14826"/>
        <pc:sldMkLst>
          <pc:docMk/>
          <pc:sldMk cId="2810139718" sldId="262"/>
        </pc:sldMkLst>
        <pc:picChg chg="mod">
          <ac:chgData name="Johann Bock Severin" userId="3b36179260fc8001" providerId="LiveId" clId="{7420BE34-7EA2-49F1-9709-A7540A948B46}" dt="2023-04-18T08:27:36.101" v="338" actId="14826"/>
          <ac:picMkLst>
            <pc:docMk/>
            <pc:sldMk cId="2810139718" sldId="262"/>
            <ac:picMk id="3" creationId="{294AF401-5378-A46B-E6B0-E433725E74CC}"/>
          </ac:picMkLst>
        </pc:picChg>
      </pc:sldChg>
      <pc:sldChg chg="addSp delSp modSp add mod">
        <pc:chgData name="Johann Bock Severin" userId="3b36179260fc8001" providerId="LiveId" clId="{7420BE34-7EA2-49F1-9709-A7540A948B46}" dt="2023-04-18T08:34:43.522" v="597" actId="408"/>
        <pc:sldMkLst>
          <pc:docMk/>
          <pc:sldMk cId="1821765828" sldId="263"/>
        </pc:sldMkLst>
        <pc:spChg chg="del">
          <ac:chgData name="Johann Bock Severin" userId="3b36179260fc8001" providerId="LiveId" clId="{7420BE34-7EA2-49F1-9709-A7540A948B46}" dt="2023-04-18T08:33:51.749" v="557" actId="478"/>
          <ac:spMkLst>
            <pc:docMk/>
            <pc:sldMk cId="1821765828" sldId="263"/>
            <ac:spMk id="4" creationId="{15884AAD-C6C1-F0EA-CC72-33E29168F9FA}"/>
          </ac:spMkLst>
        </pc:spChg>
        <pc:picChg chg="add 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2" creationId="{F393E47C-27C8-521A-4944-D6084A2BC7B1}"/>
          </ac:picMkLst>
        </pc:picChg>
        <pc:picChg chg="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5" creationId="{29752DAB-5193-7622-2822-F8944B03A3DD}"/>
          </ac:picMkLst>
        </pc:picChg>
      </pc:sldChg>
      <pc:sldChg chg="del">
        <pc:chgData name="Johann Bock Severin" userId="3b36179260fc8001" providerId="LiveId" clId="{7420BE34-7EA2-49F1-9709-A7540A948B46}" dt="2023-04-18T06:35:57.777" v="126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420BE34-7EA2-49F1-9709-A7540A948B46}" dt="2023-04-18T06:35:58.257" v="127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7420BE34-7EA2-49F1-9709-A7540A948B46}" dt="2023-04-18T06:35:57.205" v="125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7420BE34-7EA2-49F1-9709-A7540A948B46}" dt="2023-04-18T06:35:54.052" v="119" actId="47"/>
        <pc:sldMkLst>
          <pc:docMk/>
          <pc:sldMk cId="951547716" sldId="267"/>
        </pc:sldMkLst>
      </pc:sldChg>
      <pc:sldChg chg="del">
        <pc:chgData name="Johann Bock Severin" userId="3b36179260fc8001" providerId="LiveId" clId="{7420BE34-7EA2-49F1-9709-A7540A948B46}" dt="2023-04-18T06:35:54.198" v="120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420BE34-7EA2-49F1-9709-A7540A948B46}" dt="2023-04-18T06:35:55.571" v="12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420BE34-7EA2-49F1-9709-A7540A948B46}" dt="2023-04-18T06:35:56.065" v="123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420BE34-7EA2-49F1-9709-A7540A948B46}" dt="2023-04-18T06:35:58.712" v="128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420BE34-7EA2-49F1-9709-A7540A948B46}" dt="2023-04-18T06:35:56.774" v="124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420BE34-7EA2-49F1-9709-A7540A948B46}" dt="2023-04-18T06:35:59.168" v="129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420BE34-7EA2-49F1-9709-A7540A948B46}" dt="2023-04-18T06:35:59.678" v="130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420BE34-7EA2-49F1-9709-A7540A948B46}" dt="2023-04-18T06:36:00.164" v="13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420BE34-7EA2-49F1-9709-A7540A948B46}" dt="2023-04-18T06:36:00.815" v="132" actId="47"/>
        <pc:sldMkLst>
          <pc:docMk/>
          <pc:sldMk cId="32856393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19/4-23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84AAD-C6C1-F0EA-CC72-33E29168F9FA}"/>
              </a:ext>
            </a:extLst>
          </p:cNvPr>
          <p:cNvSpPr txBox="1"/>
          <p:nvPr/>
        </p:nvSpPr>
        <p:spPr>
          <a:xfrm>
            <a:off x="157843" y="1740766"/>
            <a:ext cx="461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How does errors in the simulation look</a:t>
            </a:r>
          </a:p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A67AB-A242-4DB6-C0AC-0F58EC26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43" y="2063931"/>
            <a:ext cx="759826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7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19/4-23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84AAD-C6C1-F0EA-CC72-33E29168F9FA}"/>
              </a:ext>
            </a:extLst>
          </p:cNvPr>
          <p:cNvSpPr txBox="1"/>
          <p:nvPr/>
        </p:nvSpPr>
        <p:spPr>
          <a:xfrm>
            <a:off x="157843" y="1740766"/>
            <a:ext cx="461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How does errors in the simulation look</a:t>
            </a:r>
          </a:p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A67AB-A242-4DB6-C0AC-0F58EC26A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1885" y="2170317"/>
            <a:ext cx="7598267" cy="4242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1E412-9EC8-DB2B-C476-7B49D288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86" y="2131600"/>
            <a:ext cx="773142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19/4-23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84AAD-C6C1-F0EA-CC72-33E29168F9FA}"/>
              </a:ext>
            </a:extLst>
          </p:cNvPr>
          <p:cNvSpPr txBox="1"/>
          <p:nvPr/>
        </p:nvSpPr>
        <p:spPr>
          <a:xfrm>
            <a:off x="157843" y="1740766"/>
            <a:ext cx="461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How does errors in the simulation look</a:t>
            </a:r>
          </a:p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A67AB-A242-4DB6-C0AC-0F58EC26A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1885" y="2233615"/>
            <a:ext cx="7598267" cy="411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4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19/4-23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AF401-5378-A46B-E6B0-E433725E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43" y="1698825"/>
            <a:ext cx="6687229" cy="496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8DE62-67BD-D160-F220-A0D33D46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955" y="-463006"/>
            <a:ext cx="886479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4C3743-EF94-5267-A233-5648B0E08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403" y="1391194"/>
            <a:ext cx="8864794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06051-FAE5-1293-0B4A-B38D9EDF63CB}"/>
                  </a:ext>
                </a:extLst>
              </p:cNvPr>
              <p:cNvSpPr txBox="1"/>
              <p:nvPr/>
            </p:nvSpPr>
            <p:spPr>
              <a:xfrm>
                <a:off x="157843" y="1740766"/>
                <a:ext cx="46133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Stop when Certain method.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lock in prediction. Otherwise include more data.</a:t>
                </a:r>
              </a:p>
              <a:p>
                <a:endParaRPr lang="en-D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06051-FAE5-1293-0B4A-B38D9EDF6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3" y="1740766"/>
                <a:ext cx="4613366" cy="1477328"/>
              </a:xfrm>
              <a:prstGeom prst="rect">
                <a:avLst/>
              </a:prstGeom>
              <a:blipFill>
                <a:blip r:embed="rId5"/>
                <a:stretch>
                  <a:fillRect l="-1189" t="-247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4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19/4-23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AF401-5378-A46B-E6B0-E433725E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6" y="1698825"/>
            <a:ext cx="6425302" cy="496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8DE62-67BD-D160-F220-A0D33D46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955" y="-463006"/>
            <a:ext cx="886479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4C3743-EF94-5267-A233-5648B0E08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403" y="1391194"/>
            <a:ext cx="8864794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06051-FAE5-1293-0B4A-B38D9EDF63CB}"/>
                  </a:ext>
                </a:extLst>
              </p:cNvPr>
              <p:cNvSpPr txBox="1"/>
              <p:nvPr/>
            </p:nvSpPr>
            <p:spPr>
              <a:xfrm>
                <a:off x="157843" y="1740766"/>
                <a:ext cx="46133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Stop when Certain method.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lock in prediction. Otherwise include more data.</a:t>
                </a:r>
              </a:p>
              <a:p>
                <a:endParaRPr lang="en-D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06051-FAE5-1293-0B4A-B38D9EDF6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3" y="1740766"/>
                <a:ext cx="4613366" cy="1477328"/>
              </a:xfrm>
              <a:prstGeom prst="rect">
                <a:avLst/>
              </a:prstGeom>
              <a:blipFill>
                <a:blip r:embed="rId5"/>
                <a:stretch>
                  <a:fillRect l="-1189" t="-247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139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19/4-23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AF401-5378-A46B-E6B0-E433725E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414" y="1698825"/>
            <a:ext cx="6420886" cy="496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8DE62-67BD-D160-F220-A0D33D46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955" y="-463006"/>
            <a:ext cx="886479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4C3743-EF94-5267-A233-5648B0E08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403" y="1391194"/>
            <a:ext cx="8864794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06051-FAE5-1293-0B4A-B38D9EDF63CB}"/>
                  </a:ext>
                </a:extLst>
              </p:cNvPr>
              <p:cNvSpPr txBox="1"/>
              <p:nvPr/>
            </p:nvSpPr>
            <p:spPr>
              <a:xfrm>
                <a:off x="157843" y="1740766"/>
                <a:ext cx="46133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Stop when Certain method.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lock in prediction. Otherwise include more data.</a:t>
                </a:r>
              </a:p>
              <a:p>
                <a:endParaRPr lang="en-D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06051-FAE5-1293-0B4A-B38D9EDF6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3" y="1740766"/>
                <a:ext cx="4613366" cy="1477328"/>
              </a:xfrm>
              <a:prstGeom prst="rect">
                <a:avLst/>
              </a:prstGeom>
              <a:blipFill>
                <a:blip r:embed="rId5"/>
                <a:stretch>
                  <a:fillRect l="-1189" t="-247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563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19/4-23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884AAD-C6C1-F0EA-CC72-33E29168F9FA}"/>
                  </a:ext>
                </a:extLst>
              </p:cNvPr>
              <p:cNvSpPr txBox="1"/>
              <p:nvPr/>
            </p:nvSpPr>
            <p:spPr>
              <a:xfrm>
                <a:off x="157843" y="1740766"/>
                <a:ext cx="461336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Scans for different integration durations and different thresholds. 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dirty="0"/>
                  <a:t> we effectively have typical method, since all are forced classified at end.</a:t>
                </a:r>
                <a:endParaRPr lang="en-DK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884AAD-C6C1-F0EA-CC72-33E29168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3" y="1740766"/>
                <a:ext cx="4613366" cy="1754326"/>
              </a:xfrm>
              <a:prstGeom prst="rect">
                <a:avLst/>
              </a:prstGeom>
              <a:blipFill>
                <a:blip r:embed="rId2"/>
                <a:stretch>
                  <a:fillRect l="-1189" t="-2091" r="-2378" b="-4878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9752DAB-5193-7622-2822-F8944B03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28" y="1740766"/>
            <a:ext cx="6461895" cy="46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19/4-23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52DAB-5193-7622-2822-F8944B03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3595" y="2262546"/>
            <a:ext cx="5120988" cy="360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93E47C-27C8-521A-4944-D6084A2B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418" y="2262546"/>
            <a:ext cx="521875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6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166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2023-04-18T08:34:44Z</dcterms:modified>
</cp:coreProperties>
</file>