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59B84-6FF3-41C2-90A2-9B2CA6C51653}" v="189" dt="2023-05-24T12:36:3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94D59B84-6FF3-41C2-90A2-9B2CA6C51653}"/>
    <pc:docChg chg="undo redo custSel addSld delSld modSld sldOrd">
      <pc:chgData name="Johann Bock Severin" userId="3b36179260fc8001" providerId="LiveId" clId="{94D59B84-6FF3-41C2-90A2-9B2CA6C51653}" dt="2023-05-24T12:36:35.613" v="1457"/>
      <pc:docMkLst>
        <pc:docMk/>
      </pc:docMkLst>
      <pc:sldChg chg="addSp delSp modSp mod">
        <pc:chgData name="Johann Bock Severin" userId="3b36179260fc8001" providerId="LiveId" clId="{94D59B84-6FF3-41C2-90A2-9B2CA6C51653}" dt="2023-05-24T12:36:35.613" v="1457"/>
        <pc:sldMkLst>
          <pc:docMk/>
          <pc:sldMk cId="1081971358" sldId="256"/>
        </pc:sldMkLst>
        <pc:spChg chg="add del mod">
          <ac:chgData name="Johann Bock Severin" userId="3b36179260fc8001" providerId="LiveId" clId="{94D59B84-6FF3-41C2-90A2-9B2CA6C51653}" dt="2023-05-24T10:26:57.159" v="211" actId="12084"/>
          <ac:spMkLst>
            <pc:docMk/>
            <pc:sldMk cId="1081971358" sldId="256"/>
            <ac:spMk id="2" creationId="{BE163612-2DB9-EB87-6695-A5AD84CA5E39}"/>
          </ac:spMkLst>
        </pc:spChg>
        <pc:spChg chg="del">
          <ac:chgData name="Johann Bock Severin" userId="3b36179260fc8001" providerId="LiveId" clId="{94D59B84-6FF3-41C2-90A2-9B2CA6C51653}" dt="2023-05-24T10:24:27.908" v="4" actId="478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94D59B84-6FF3-41C2-90A2-9B2CA6C51653}" dt="2023-05-24T10:24:24.550" v="3" actId="20577"/>
          <ac:spMkLst>
            <pc:docMk/>
            <pc:sldMk cId="1081971358" sldId="256"/>
            <ac:spMk id="7" creationId="{19B8F91F-D835-2B65-F3E1-1318683CD06A}"/>
          </ac:spMkLst>
        </pc:spChg>
        <pc:spChg chg="add del mod">
          <ac:chgData name="Johann Bock Severin" userId="3b36179260fc8001" providerId="LiveId" clId="{94D59B84-6FF3-41C2-90A2-9B2CA6C51653}" dt="2023-05-24T10:29:15.016" v="258"/>
          <ac:spMkLst>
            <pc:docMk/>
            <pc:sldMk cId="1081971358" sldId="256"/>
            <ac:spMk id="8" creationId="{00596DFC-29B4-5893-54D9-86F34DEE9827}"/>
          </ac:spMkLst>
        </pc:spChg>
        <pc:spChg chg="add del mod">
          <ac:chgData name="Johann Bock Severin" userId="3b36179260fc8001" providerId="LiveId" clId="{94D59B84-6FF3-41C2-90A2-9B2CA6C51653}" dt="2023-05-24T10:30:36.337" v="360" actId="767"/>
          <ac:spMkLst>
            <pc:docMk/>
            <pc:sldMk cId="1081971358" sldId="256"/>
            <ac:spMk id="10" creationId="{C63F3BE3-7E05-2BAD-B51F-4F41A7C3C713}"/>
          </ac:spMkLst>
        </pc:spChg>
        <pc:graphicFrameChg chg="add del mod">
          <ac:chgData name="Johann Bock Severin" userId="3b36179260fc8001" providerId="LiveId" clId="{94D59B84-6FF3-41C2-90A2-9B2CA6C51653}" dt="2023-05-24T10:26:41.301" v="208" actId="12084"/>
          <ac:graphicFrameMkLst>
            <pc:docMk/>
            <pc:sldMk cId="1081971358" sldId="256"/>
            <ac:graphicFrameMk id="3" creationId="{61A9804B-B8DF-3217-734D-1133C15D317E}"/>
          </ac:graphicFrameMkLst>
        </pc:graphicFrameChg>
        <pc:graphicFrameChg chg="add mod">
          <ac:chgData name="Johann Bock Severin" userId="3b36179260fc8001" providerId="LiveId" clId="{94D59B84-6FF3-41C2-90A2-9B2CA6C51653}" dt="2023-05-24T12:36:35.613" v="1457"/>
          <ac:graphicFrameMkLst>
            <pc:docMk/>
            <pc:sldMk cId="1081971358" sldId="256"/>
            <ac:graphicFrameMk id="6" creationId="{7D4C5ED5-9A62-1923-381F-AB4823B33E51}"/>
          </ac:graphicFrameMkLst>
        </pc:graphicFrame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5" creationId="{647FF0EF-167D-9D25-2D6E-FD90D1047E5E}"/>
          </ac:picMkLst>
        </pc:pic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9" creationId="{6EE9135E-1B3D-528B-35FD-A2FA2FE0C6FC}"/>
          </ac:picMkLst>
        </pc:picChg>
      </pc:sldChg>
      <pc:sldChg chg="addSp delSp modSp add del mod">
        <pc:chgData name="Johann Bock Severin" userId="3b36179260fc8001" providerId="LiveId" clId="{94D59B84-6FF3-41C2-90A2-9B2CA6C51653}" dt="2023-05-24T10:32:48.052" v="536" actId="47"/>
        <pc:sldMkLst>
          <pc:docMk/>
          <pc:sldMk cId="887722665" sldId="257"/>
        </pc:sldMkLst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3" creationId="{D8FB2CD1-2B7B-2163-DD37-6721A69891A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4" creationId="{515EDFD1-2585-69C4-0007-37FFEFAC7E2E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5" creationId="{558D63E7-9146-AB18-8516-461684FAAEDF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8" creationId="{E62D21CE-27D0-7214-6DBB-78DEE67E8C41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9" creationId="{829045E7-D229-890A-3363-E2A9EB6ADD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0" creationId="{A635BAC0-4999-9E2D-C970-269DC5ED0FC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1" creationId="{A9826D83-71A3-A180-9AA8-5754CAFA82B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2" creationId="{42837C03-610C-EC94-F878-0F3BC96D366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3" creationId="{B63FD486-17CD-2B74-B996-1050804E0FD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4" creationId="{7FC7BB10-03F7-FCB5-2584-2A3D2D0DF6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5" creationId="{A83C1724-3F24-B457-28A2-72A50F403D2D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6" creationId="{5AB4FA52-B02E-6DE8-22F1-00711B44DDF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7" creationId="{A8ECB3B7-C10B-9793-C767-09B592414E4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8" creationId="{14F9EC05-AB54-36DF-82DF-A8EA945C2B23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9" creationId="{B76569B1-6E0B-0269-1FD6-09FEEAF7B026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0" creationId="{C14036DF-E288-1663-A85D-0E8CE9D6DD7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1" creationId="{8E177821-247E-2A8D-04B2-A8332419FDA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2" creationId="{6C3CBB33-8B14-4602-8D9F-FCCDF900AD5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3" creationId="{969238B7-1A15-8C3E-8FDB-0B0975B17A60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4" creationId="{171F9D71-23EA-7BFD-7F9D-625C1CE5B015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5" creationId="{AB745F28-D391-C971-4EB9-282DC53E3A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6" creationId="{1BAE2FA8-8A50-94CD-DA98-8EB158BCFE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7" creationId="{E4A89407-79C7-3E49-AF07-5B8403F518F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8" creationId="{0B3A8E42-A3A8-9061-E1F2-AD448B73F8B5}"/>
          </ac:spMkLst>
        </pc:spChg>
        <pc:spChg chg="add del mod">
          <ac:chgData name="Johann Bock Severin" userId="3b36179260fc8001" providerId="LiveId" clId="{94D59B84-6FF3-41C2-90A2-9B2CA6C51653}" dt="2023-05-24T10:32:34.221" v="524" actId="767"/>
          <ac:spMkLst>
            <pc:docMk/>
            <pc:sldMk cId="887722665" sldId="257"/>
            <ac:spMk id="29" creationId="{273BF08C-50CE-C637-C021-B685DE9E9228}"/>
          </ac:spMkLst>
        </pc:spChg>
        <pc:grpChg chg="del mod">
          <ac:chgData name="Johann Bock Severin" userId="3b36179260fc8001" providerId="LiveId" clId="{94D59B84-6FF3-41C2-90A2-9B2CA6C51653}" dt="2023-05-24T10:31:07.672" v="363" actId="165"/>
          <ac:grpSpMkLst>
            <pc:docMk/>
            <pc:sldMk cId="887722665" sldId="257"/>
            <ac:grpSpMk id="2" creationId="{ECFCE757-3DD8-1A35-D475-DDA3855FE2C8}"/>
          </ac:grpSpMkLst>
        </pc:grpChg>
        <pc:graphicFrameChg chg="del">
          <ac:chgData name="Johann Bock Severin" userId="3b36179260fc8001" providerId="LiveId" clId="{94D59B84-6FF3-41C2-90A2-9B2CA6C51653}" dt="2023-05-24T10:30:58.991" v="362" actId="18245"/>
          <ac:graphicFrameMkLst>
            <pc:docMk/>
            <pc:sldMk cId="887722665" sldId="257"/>
            <ac:graphicFrameMk id="6" creationId="{7D4C5ED5-9A62-1923-381F-AB4823B33E51}"/>
          </ac:graphicFrameMkLst>
        </pc:graphicFrame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179996495" sldId="257"/>
        </pc:sldMkLst>
      </pc:sldChg>
      <pc:sldChg chg="addSp delSp modSp add mod">
        <pc:chgData name="Johann Bock Severin" userId="3b36179260fc8001" providerId="LiveId" clId="{94D59B84-6FF3-41C2-90A2-9B2CA6C51653}" dt="2023-05-24T10:35:08.650" v="874" actId="14100"/>
        <pc:sldMkLst>
          <pc:docMk/>
          <pc:sldMk cId="1306840353" sldId="258"/>
        </pc:sldMkLst>
        <pc:spChg chg="add mod">
          <ac:chgData name="Johann Bock Severin" userId="3b36179260fc8001" providerId="LiveId" clId="{94D59B84-6FF3-41C2-90A2-9B2CA6C51653}" dt="2023-05-24T10:35:08.650" v="874" actId="14100"/>
          <ac:spMkLst>
            <pc:docMk/>
            <pc:sldMk cId="1306840353" sldId="258"/>
            <ac:spMk id="2" creationId="{B5A55A0B-B155-0029-1C86-63D58FF4CE3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3" creationId="{D8FB2CD1-2B7B-2163-DD37-6721A69891AA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5" creationId="{558D63E7-9146-AB18-8516-461684FAAEDF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9" creationId="{829045E7-D229-890A-3363-E2A9EB6ADD37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0" creationId="{A635BAC0-4999-9E2D-C970-269DC5ED0FCB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1" creationId="{A9826D83-71A3-A180-9AA8-5754CAFA82B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2" creationId="{42837C03-610C-EC94-F878-0F3BC96D366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3" creationId="{B63FD486-17CD-2B74-B996-1050804E0FD4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4" creationId="{7FC7BB10-03F7-FCB5-2584-2A3D2D0DF682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5" creationId="{A83C1724-3F24-B457-28A2-72A50F403D2D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17" creationId="{A8ECB3B7-C10B-9793-C767-09B592414E44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8" creationId="{14F9EC05-AB54-36DF-82DF-A8EA945C2B23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9" creationId="{B76569B1-6E0B-0269-1FD6-09FEEAF7B02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0" creationId="{C14036DF-E288-1663-A85D-0E8CE9D6DD7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1" creationId="{8E177821-247E-2A8D-04B2-A8332419FDA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23" creationId="{969238B7-1A15-8C3E-8FDB-0B0975B17A60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24" creationId="{171F9D71-23EA-7BFD-7F9D-625C1CE5B015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5" creationId="{AB745F28-D391-C971-4EB9-282DC53E3A82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6" creationId="{1BAE2FA8-8A50-94CD-DA98-8EB158BCFE37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7" creationId="{E4A89407-79C7-3E49-AF07-5B8403F518FB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915777516" sldId="258"/>
        </pc:sldMkLst>
      </pc:sldChg>
      <pc:sldChg chg="add ord">
        <pc:chgData name="Johann Bock Severin" userId="3b36179260fc8001" providerId="LiveId" clId="{94D59B84-6FF3-41C2-90A2-9B2CA6C51653}" dt="2023-05-24T10:32:46.626" v="535"/>
        <pc:sldMkLst>
          <pc:docMk/>
          <pc:sldMk cId="461210800" sldId="259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557976049" sldId="259"/>
        </pc:sldMkLst>
      </pc:sldChg>
      <pc:sldChg chg="add del">
        <pc:chgData name="Johann Bock Severin" userId="3b36179260fc8001" providerId="LiveId" clId="{94D59B84-6FF3-41C2-90A2-9B2CA6C51653}" dt="2023-05-24T10:32:40.193" v="532" actId="2890"/>
        <pc:sldMkLst>
          <pc:docMk/>
          <pc:sldMk cId="1603754589" sldId="259"/>
        </pc:sldMkLst>
      </pc:sldChg>
      <pc:sldChg chg="addSp delSp modSp add mod">
        <pc:chgData name="Johann Bock Severin" userId="3b36179260fc8001" providerId="LiveId" clId="{94D59B84-6FF3-41C2-90A2-9B2CA6C51653}" dt="2023-05-24T10:37:07.232" v="1161" actId="20577"/>
        <pc:sldMkLst>
          <pc:docMk/>
          <pc:sldMk cId="112822279" sldId="260"/>
        </pc:sldMkLst>
        <pc:spChg chg="add del mod">
          <ac:chgData name="Johann Bock Severin" userId="3b36179260fc8001" providerId="LiveId" clId="{94D59B84-6FF3-41C2-90A2-9B2CA6C51653}" dt="2023-05-24T10:35:23.249" v="879"/>
          <ac:spMkLst>
            <pc:docMk/>
            <pc:sldMk cId="112822279" sldId="260"/>
            <ac:spMk id="2" creationId="{E433E46A-5930-327F-A7B3-B83F0D68BBF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3" creationId="{D8FB2CD1-2B7B-2163-DD37-6721A69891A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5" creationId="{558D63E7-9146-AB18-8516-461684FAAEDF}"/>
          </ac:spMkLst>
        </pc:spChg>
        <pc:spChg chg="add mod">
          <ac:chgData name="Johann Bock Severin" userId="3b36179260fc8001" providerId="LiveId" clId="{94D59B84-6FF3-41C2-90A2-9B2CA6C51653}" dt="2023-05-24T10:37:07.232" v="1161" actId="20577"/>
          <ac:spMkLst>
            <pc:docMk/>
            <pc:sldMk cId="112822279" sldId="260"/>
            <ac:spMk id="6" creationId="{2CB3119A-BCCE-E4D2-F0BF-760CBAF6193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9" creationId="{829045E7-D229-890A-3363-E2A9EB6ADD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0" creationId="{A635BAC0-4999-9E2D-C970-269DC5ED0FCB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1" creationId="{A9826D83-71A3-A180-9AA8-5754CAFA82B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3" creationId="{B63FD486-17CD-2B74-B996-1050804E0FD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5" creationId="{A83C1724-3F24-B457-28A2-72A50F403D2D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7" creationId="{A8ECB3B7-C10B-9793-C767-09B592414E44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8" creationId="{14F9EC05-AB54-36DF-82DF-A8EA945C2B23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9" creationId="{B76569B1-6E0B-0269-1FD6-09FEEAF7B026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1" creationId="{8E177821-247E-2A8D-04B2-A8332419FDA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3" creationId="{969238B7-1A15-8C3E-8FDB-0B0975B17A60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4" creationId="{171F9D71-23EA-7BFD-7F9D-625C1CE5B01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5" creationId="{AB745F28-D391-C971-4EB9-282DC53E3A82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7" creationId="{E4A89407-79C7-3E49-AF07-5B8403F518FB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1244474174" sldId="260"/>
        </pc:sldMkLst>
      </pc:sldChg>
      <pc:sldChg chg="add del">
        <pc:chgData name="Johann Bock Severin" userId="3b36179260fc8001" providerId="LiveId" clId="{94D59B84-6FF3-41C2-90A2-9B2CA6C51653}" dt="2023-05-24T10:32:39.973" v="531" actId="2890"/>
        <pc:sldMkLst>
          <pc:docMk/>
          <pc:sldMk cId="1828364655" sldId="260"/>
        </pc:sldMkLst>
      </pc:sldChg>
      <pc:sldChg chg="add del">
        <pc:chgData name="Johann Bock Severin" userId="3b36179260fc8001" providerId="LiveId" clId="{94D59B84-6FF3-41C2-90A2-9B2CA6C51653}" dt="2023-05-24T10:32:39.737" v="530" actId="2890"/>
        <pc:sldMkLst>
          <pc:docMk/>
          <pc:sldMk cId="642434297" sldId="261"/>
        </pc:sldMkLst>
      </pc:sldChg>
      <pc:sldChg chg="addSp delSp modSp add mod">
        <pc:chgData name="Johann Bock Severin" userId="3b36179260fc8001" providerId="LiveId" clId="{94D59B84-6FF3-41C2-90A2-9B2CA6C51653}" dt="2023-05-24T10:59:09.036" v="1456" actId="20577"/>
        <pc:sldMkLst>
          <pc:docMk/>
          <pc:sldMk cId="1265561452" sldId="261"/>
        </pc:sldMkLst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3" creationId="{D8FB2CD1-2B7B-2163-DD37-6721A69891AA}"/>
          </ac:spMkLst>
        </pc:spChg>
        <pc:spChg chg="add del mod">
          <ac:chgData name="Johann Bock Severin" userId="3b36179260fc8001" providerId="LiveId" clId="{94D59B84-6FF3-41C2-90A2-9B2CA6C51653}" dt="2023-05-24T10:38:20.676" v="1170"/>
          <ac:spMkLst>
            <pc:docMk/>
            <pc:sldMk cId="1265561452" sldId="261"/>
            <ac:spMk id="5" creationId="{EA2F6F33-6563-6C8A-A5E3-7C248B5CCDCE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6" creationId="{2CB3119A-BCCE-E4D2-F0BF-760CBAF61935}"/>
          </ac:spMkLst>
        </pc:spChg>
        <pc:spChg chg="add mod">
          <ac:chgData name="Johann Bock Severin" userId="3b36179260fc8001" providerId="LiveId" clId="{94D59B84-6FF3-41C2-90A2-9B2CA6C51653}" dt="2023-05-24T10:59:09.036" v="1456" actId="20577"/>
          <ac:spMkLst>
            <pc:docMk/>
            <pc:sldMk cId="1265561452" sldId="261"/>
            <ac:spMk id="8" creationId="{11ECE128-90BF-CDBF-B7F5-4FC8AA015108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8" creationId="{0B3A8E42-A3A8-9061-E1F2-AD448B73F8B5}"/>
          </ac:spMkLst>
        </pc:spChg>
        <pc:picChg chg="add mod">
          <ac:chgData name="Johann Bock Severin" userId="3b36179260fc8001" providerId="LiveId" clId="{94D59B84-6FF3-41C2-90A2-9B2CA6C51653}" dt="2023-05-24T10:39:35.627" v="1376" actId="1076"/>
          <ac:picMkLst>
            <pc:docMk/>
            <pc:sldMk cId="1265561452" sldId="261"/>
            <ac:picMk id="4" creationId="{C891309C-2852-4A10-F476-496CF4250018}"/>
          </ac:picMkLst>
        </pc:pic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4262155961" sldId="261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2409536344" sldId="262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022336877" sldId="263"/>
        </pc:sldMkLst>
      </pc:sldChg>
    </pc:docChg>
  </pc:docChgLst>
  <pc:docChgLst>
    <pc:chgData name="Johann Bock Severin" userId="3b36179260fc8001" providerId="LiveId" clId="{7420BE34-7EA2-49F1-9709-A7540A948B46}"/>
    <pc:docChg chg="undo custSel addSld delSld modSld sldOrd delSection modSection">
      <pc:chgData name="Johann Bock Severin" userId="3b36179260fc8001" providerId="LiveId" clId="{7420BE34-7EA2-49F1-9709-A7540A948B46}" dt="2023-04-18T08:34:43.522" v="597" actId="408"/>
      <pc:docMkLst>
        <pc:docMk/>
      </pc:docMkLst>
      <pc:sldChg chg="addSp delSp modSp mod">
        <pc:chgData name="Johann Bock Severin" userId="3b36179260fc8001" providerId="LiveId" clId="{7420BE34-7EA2-49F1-9709-A7540A948B46}" dt="2023-04-18T08:22:14.325" v="199" actId="478"/>
        <pc:sldMkLst>
          <pc:docMk/>
          <pc:sldMk cId="1081971358" sldId="256"/>
        </pc:sldMkLst>
        <pc:spChg chg="del">
          <ac:chgData name="Johann Bock Severin" userId="3b36179260fc8001" providerId="LiveId" clId="{7420BE34-7EA2-49F1-9709-A7540A948B46}" dt="2023-04-18T06:30:19.075" v="0" actId="478"/>
          <ac:spMkLst>
            <pc:docMk/>
            <pc:sldMk cId="1081971358" sldId="256"/>
            <ac:spMk id="3" creationId="{59EBE4D9-C7B7-FAD0-FE32-1D6186D14929}"/>
          </ac:spMkLst>
        </pc:spChg>
        <pc:spChg chg="add mod">
          <ac:chgData name="Johann Bock Severin" userId="3b36179260fc8001" providerId="LiveId" clId="{7420BE34-7EA2-49F1-9709-A7540A948B46}" dt="2023-04-18T06:31:42.399" v="105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7420BE34-7EA2-49F1-9709-A7540A948B46}" dt="2023-04-18T06:30:31.695" v="31" actId="20577"/>
          <ac:spMkLst>
            <pc:docMk/>
            <pc:sldMk cId="1081971358" sldId="256"/>
            <ac:spMk id="7" creationId="{19B8F91F-D835-2B65-F3E1-1318683CD06A}"/>
          </ac:spMkLst>
        </pc:spChg>
        <pc:spChg chg="del">
          <ac:chgData name="Johann Bock Severin" userId="3b36179260fc8001" providerId="LiveId" clId="{7420BE34-7EA2-49F1-9709-A7540A948B46}" dt="2023-04-18T06:30:20.525" v="1" actId="478"/>
          <ac:spMkLst>
            <pc:docMk/>
            <pc:sldMk cId="1081971358" sldId="256"/>
            <ac:spMk id="10" creationId="{0D3FF8D8-9683-E848-E66E-EF68C97D4A61}"/>
          </ac:spMkLst>
        </pc:spChg>
        <pc:graphicFrameChg chg="add del mod">
          <ac:chgData name="Johann Bock Severin" userId="3b36179260fc8001" providerId="LiveId" clId="{7420BE34-7EA2-49F1-9709-A7540A948B46}" dt="2023-04-18T06:31:03.874" v="35" actId="478"/>
          <ac:graphicFrameMkLst>
            <pc:docMk/>
            <pc:sldMk cId="1081971358" sldId="256"/>
            <ac:graphicFrameMk id="2" creationId="{2F20EDC2-64E8-58CE-528B-4C45D29DC206}"/>
          </ac:graphicFrameMkLst>
        </pc:graphicFrameChg>
        <pc:picChg chg="add mod">
          <ac:chgData name="Johann Bock Severin" userId="3b36179260fc8001" providerId="LiveId" clId="{7420BE34-7EA2-49F1-9709-A7540A948B46}" dt="2023-04-18T08:21:42.298" v="191" actId="1076"/>
          <ac:picMkLst>
            <pc:docMk/>
            <pc:sldMk cId="1081971358" sldId="256"/>
            <ac:picMk id="6" creationId="{0A1A67AB-A242-4DB6-C0AC-0F58EC26A64A}"/>
          </ac:picMkLst>
        </pc:picChg>
        <pc:picChg chg="add del mod">
          <ac:chgData name="Johann Bock Severin" userId="3b36179260fc8001" providerId="LiveId" clId="{7420BE34-7EA2-49F1-9709-A7540A948B46}" dt="2023-04-18T06:34:32.591" v="109" actId="478"/>
          <ac:picMkLst>
            <pc:docMk/>
            <pc:sldMk cId="1081971358" sldId="256"/>
            <ac:picMk id="8" creationId="{D31BF158-4AFE-7A02-08C6-79AD9AEDF5F9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1" creationId="{7571E412-9EC8-DB2B-C476-7B49D2888020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3" creationId="{17FD1393-16CD-971B-B959-957FC6D6D847}"/>
          </ac:picMkLst>
        </pc:picChg>
      </pc:sldChg>
      <pc:sldChg chg="addSp delSp modSp add mod">
        <pc:chgData name="Johann Bock Severin" userId="3b36179260fc8001" providerId="LiveId" clId="{7420BE34-7EA2-49F1-9709-A7540A948B46}" dt="2023-04-18T08:27:23.786" v="335" actId="478"/>
        <pc:sldMkLst>
          <pc:docMk/>
          <pc:sldMk cId="2125949901" sldId="257"/>
        </pc:sldMkLst>
        <pc:spChg chg="del">
          <ac:chgData name="Johann Bock Severin" userId="3b36179260fc8001" providerId="LiveId" clId="{7420BE34-7EA2-49F1-9709-A7540A948B46}" dt="2023-04-18T08:23:42.214" v="329" actId="478"/>
          <ac:spMkLst>
            <pc:docMk/>
            <pc:sldMk cId="2125949901" sldId="257"/>
            <ac:spMk id="4" creationId="{15884AAD-C6C1-F0EA-CC72-33E29168F9FA}"/>
          </ac:spMkLst>
        </pc:spChg>
        <pc:spChg chg="add mod">
          <ac:chgData name="Johann Bock Severin" userId="3b36179260fc8001" providerId="LiveId" clId="{7420BE34-7EA2-49F1-9709-A7540A948B46}" dt="2023-04-18T08:23:46.023" v="331" actId="207"/>
          <ac:spMkLst>
            <pc:docMk/>
            <pc:sldMk cId="2125949901" sldId="257"/>
            <ac:spMk id="12" creationId="{58306051-FAE5-1293-0B4A-B38D9EDF63CB}"/>
          </ac:spMkLst>
        </pc:spChg>
        <pc:spChg chg="add del mod">
          <ac:chgData name="Johann Bock Severin" userId="3b36179260fc8001" providerId="LiveId" clId="{7420BE34-7EA2-49F1-9709-A7540A948B46}" dt="2023-04-18T08:27:23.786" v="335" actId="478"/>
          <ac:spMkLst>
            <pc:docMk/>
            <pc:sldMk cId="2125949901" sldId="257"/>
            <ac:spMk id="14" creationId="{AA8291F8-3E7E-E3A1-BA99-A74A055FC08C}"/>
          </ac:spMkLst>
        </pc:spChg>
        <pc:picChg chg="add mod">
          <ac:chgData name="Johann Bock Severin" userId="3b36179260fc8001" providerId="LiveId" clId="{7420BE34-7EA2-49F1-9709-A7540A948B46}" dt="2023-04-18T08:23:53.237" v="333" actId="1076"/>
          <ac:picMkLst>
            <pc:docMk/>
            <pc:sldMk cId="2125949901" sldId="257"/>
            <ac:picMk id="3" creationId="{294AF401-5378-A46B-E6B0-E433725E74CC}"/>
          </ac:picMkLst>
        </pc:picChg>
        <pc:picChg chg="del">
          <ac:chgData name="Johann Bock Severin" userId="3b36179260fc8001" providerId="LiveId" clId="{7420BE34-7EA2-49F1-9709-A7540A948B46}" dt="2023-04-18T07:42:42.806" v="141" actId="478"/>
          <ac:picMkLst>
            <pc:docMk/>
            <pc:sldMk cId="2125949901" sldId="257"/>
            <ac:picMk id="6" creationId="{0A1A67AB-A242-4DB6-C0AC-0F58EC26A64A}"/>
          </ac:picMkLst>
        </pc:picChg>
        <pc:picChg chg="add mod">
          <ac:chgData name="Johann Bock Severin" userId="3b36179260fc8001" providerId="LiveId" clId="{7420BE34-7EA2-49F1-9709-A7540A948B46}" dt="2023-04-18T08:22:30.571" v="201" actId="1076"/>
          <ac:picMkLst>
            <pc:docMk/>
            <pc:sldMk cId="2125949901" sldId="257"/>
            <ac:picMk id="8" creationId="{0CB8DE62-67BD-D160-F220-A0D33D46E5BC}"/>
          </ac:picMkLst>
        </pc:picChg>
        <pc:picChg chg="add mod">
          <ac:chgData name="Johann Bock Severin" userId="3b36179260fc8001" providerId="LiveId" clId="{7420BE34-7EA2-49F1-9709-A7540A948B46}" dt="2023-04-18T08:22:29.510" v="200" actId="1076"/>
          <ac:picMkLst>
            <pc:docMk/>
            <pc:sldMk cId="2125949901" sldId="257"/>
            <ac:picMk id="10" creationId="{654C3743-EF94-5267-A233-5648B0E08D9A}"/>
          </ac:picMkLst>
        </pc:picChg>
        <pc:picChg chg="del">
          <ac:chgData name="Johann Bock Severin" userId="3b36179260fc8001" providerId="LiveId" clId="{7420BE34-7EA2-49F1-9709-A7540A948B46}" dt="2023-04-18T07:42:42.113" v="140" actId="478"/>
          <ac:picMkLst>
            <pc:docMk/>
            <pc:sldMk cId="2125949901" sldId="257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7:42:41.375" v="139" actId="478"/>
          <ac:picMkLst>
            <pc:docMk/>
            <pc:sldMk cId="2125949901" sldId="257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1.835" v="115" actId="47"/>
        <pc:sldMkLst>
          <pc:docMk/>
          <pc:sldMk cId="15453308" sldId="258"/>
        </pc:sldMkLst>
      </pc:sldChg>
      <pc:sldChg chg="addSp delSp modSp add mod">
        <pc:chgData name="Johann Bock Severin" userId="3b36179260fc8001" providerId="LiveId" clId="{7420BE34-7EA2-49F1-9709-A7540A948B46}" dt="2023-04-18T08:29:45.148" v="552" actId="1076"/>
        <pc:sldMkLst>
          <pc:docMk/>
          <pc:sldMk cId="1236819322" sldId="258"/>
        </pc:sldMkLst>
        <pc:spChg chg="mod">
          <ac:chgData name="Johann Bock Severin" userId="3b36179260fc8001" providerId="LiveId" clId="{7420BE34-7EA2-49F1-9709-A7540A948B46}" dt="2023-04-18T08:29:33.639" v="548" actId="207"/>
          <ac:spMkLst>
            <pc:docMk/>
            <pc:sldMk cId="1236819322" sldId="258"/>
            <ac:spMk id="4" creationId="{15884AAD-C6C1-F0EA-CC72-33E29168F9FA}"/>
          </ac:spMkLst>
        </pc:spChg>
        <pc:picChg chg="del">
          <ac:chgData name="Johann Bock Severin" userId="3b36179260fc8001" providerId="LiveId" clId="{7420BE34-7EA2-49F1-9709-A7540A948B46}" dt="2023-04-18T07:44:04.504" v="153" actId="478"/>
          <ac:picMkLst>
            <pc:docMk/>
            <pc:sldMk cId="1236819322" sldId="258"/>
            <ac:picMk id="3" creationId="{294AF401-5378-A46B-E6B0-E433725E74CC}"/>
          </ac:picMkLst>
        </pc:picChg>
        <pc:picChg chg="add mod">
          <ac:chgData name="Johann Bock Severin" userId="3b36179260fc8001" providerId="LiveId" clId="{7420BE34-7EA2-49F1-9709-A7540A948B46}" dt="2023-04-18T08:29:45.148" v="552" actId="1076"/>
          <ac:picMkLst>
            <pc:docMk/>
            <pc:sldMk cId="1236819322" sldId="258"/>
            <ac:picMk id="5" creationId="{29752DAB-5193-7622-2822-F8944B03A3DD}"/>
          </ac:picMkLst>
        </pc:picChg>
        <pc:picChg chg="del">
          <ac:chgData name="Johann Bock Severin" userId="3b36179260fc8001" providerId="LiveId" clId="{7420BE34-7EA2-49F1-9709-A7540A948B46}" dt="2023-04-18T07:44:04.086" v="152" actId="478"/>
          <ac:picMkLst>
            <pc:docMk/>
            <pc:sldMk cId="1236819322" sldId="258"/>
            <ac:picMk id="8" creationId="{0CB8DE62-67BD-D160-F220-A0D33D46E5BC}"/>
          </ac:picMkLst>
        </pc:picChg>
        <pc:picChg chg="del">
          <ac:chgData name="Johann Bock Severin" userId="3b36179260fc8001" providerId="LiveId" clId="{7420BE34-7EA2-49F1-9709-A7540A948B46}" dt="2023-04-18T07:44:03.607" v="151" actId="478"/>
          <ac:picMkLst>
            <pc:docMk/>
            <pc:sldMk cId="1236819322" sldId="258"/>
            <ac:picMk id="10" creationId="{654C3743-EF94-5267-A233-5648B0E08D9A}"/>
          </ac:picMkLst>
        </pc:picChg>
      </pc:sldChg>
      <pc:sldChg chg="del">
        <pc:chgData name="Johann Bock Severin" userId="3b36179260fc8001" providerId="LiveId" clId="{7420BE34-7EA2-49F1-9709-A7540A948B46}" dt="2023-04-18T06:35:52.687" v="117" actId="47"/>
        <pc:sldMkLst>
          <pc:docMk/>
          <pc:sldMk cId="1170703761" sldId="259"/>
        </pc:sldMkLst>
      </pc:sldChg>
      <pc:sldChg chg="addSp delSp modSp add mod">
        <pc:chgData name="Johann Bock Severin" userId="3b36179260fc8001" providerId="LiveId" clId="{7420BE34-7EA2-49F1-9709-A7540A948B46}" dt="2023-04-18T08:22:09.248" v="198" actId="478"/>
        <pc:sldMkLst>
          <pc:docMk/>
          <pc:sldMk cId="1836449900" sldId="259"/>
        </pc:sldMkLst>
        <pc:picChg chg="add 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2" creationId="{43C2C3EF-B78A-5D13-E925-2A5414696032}"/>
          </ac:picMkLst>
        </pc:picChg>
        <pc:picChg chg="mod">
          <ac:chgData name="Johann Bock Severin" userId="3b36179260fc8001" providerId="LiveId" clId="{7420BE34-7EA2-49F1-9709-A7540A948B46}" dt="2023-04-18T08:21:49.470" v="193" actId="14826"/>
          <ac:picMkLst>
            <pc:docMk/>
            <pc:sldMk cId="1836449900" sldId="259"/>
            <ac:picMk id="6" creationId="{0A1A67AB-A242-4DB6-C0AC-0F58EC26A64A}"/>
          </ac:picMkLst>
        </pc:picChg>
        <pc:picChg chg="mod">
          <ac:chgData name="Johann Bock Severin" userId="3b36179260fc8001" providerId="LiveId" clId="{7420BE34-7EA2-49F1-9709-A7540A948B46}" dt="2023-04-18T08:21:34.039" v="189" actId="1076"/>
          <ac:picMkLst>
            <pc:docMk/>
            <pc:sldMk cId="1836449900" sldId="259"/>
            <ac:picMk id="11" creationId="{7571E412-9EC8-DB2B-C476-7B49D2888020}"/>
          </ac:picMkLst>
        </pc:picChg>
        <pc:picChg chg="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2.152" v="116" actId="47"/>
        <pc:sldMkLst>
          <pc:docMk/>
          <pc:sldMk cId="2845768841" sldId="260"/>
        </pc:sldMkLst>
      </pc:sldChg>
      <pc:sldChg chg="delSp modSp add mod">
        <pc:chgData name="Johann Bock Severin" userId="3b36179260fc8001" providerId="LiveId" clId="{7420BE34-7EA2-49F1-9709-A7540A948B46}" dt="2023-04-18T08:23:49.996" v="332" actId="207"/>
        <pc:sldMkLst>
          <pc:docMk/>
          <pc:sldMk cId="3528341461" sldId="260"/>
        </pc:sldMkLst>
        <pc:spChg chg="mod">
          <ac:chgData name="Johann Bock Severin" userId="3b36179260fc8001" providerId="LiveId" clId="{7420BE34-7EA2-49F1-9709-A7540A948B46}" dt="2023-04-18T08:23:49.996" v="332" actId="207"/>
          <ac:spMkLst>
            <pc:docMk/>
            <pc:sldMk cId="3528341461" sldId="260"/>
            <ac:spMk id="4" creationId="{15884AAD-C6C1-F0EA-CC72-33E29168F9FA}"/>
          </ac:spMkLst>
        </pc:spChg>
        <pc:picChg chg="mod">
          <ac:chgData name="Johann Bock Severin" userId="3b36179260fc8001" providerId="LiveId" clId="{7420BE34-7EA2-49F1-9709-A7540A948B46}" dt="2023-04-18T08:21:57.153" v="195" actId="14826"/>
          <ac:picMkLst>
            <pc:docMk/>
            <pc:sldMk cId="3528341461" sldId="260"/>
            <ac:picMk id="6" creationId="{0A1A67AB-A242-4DB6-C0AC-0F58EC26A64A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3.029" v="118" actId="47"/>
        <pc:sldMkLst>
          <pc:docMk/>
          <pc:sldMk cId="1036491775" sldId="261"/>
        </pc:sldMkLst>
      </pc:sldChg>
      <pc:sldChg chg="modSp add mod ord">
        <pc:chgData name="Johann Bock Severin" userId="3b36179260fc8001" providerId="LiveId" clId="{7420BE34-7EA2-49F1-9709-A7540A948B46}" dt="2023-04-18T08:27:48.069" v="341"/>
        <pc:sldMkLst>
          <pc:docMk/>
          <pc:sldMk cId="1302563790" sldId="261"/>
        </pc:sldMkLst>
        <pc:picChg chg="mod">
          <ac:chgData name="Johann Bock Severin" userId="3b36179260fc8001" providerId="LiveId" clId="{7420BE34-7EA2-49F1-9709-A7540A948B46}" dt="2023-04-18T08:27:45.855" v="339" actId="14826"/>
          <ac:picMkLst>
            <pc:docMk/>
            <pc:sldMk cId="1302563790" sldId="261"/>
            <ac:picMk id="3" creationId="{294AF401-5378-A46B-E6B0-E433725E74CC}"/>
          </ac:picMkLst>
        </pc:picChg>
      </pc:sldChg>
      <pc:sldChg chg="del">
        <pc:chgData name="Johann Bock Severin" userId="3b36179260fc8001" providerId="LiveId" clId="{7420BE34-7EA2-49F1-9709-A7540A948B46}" dt="2023-04-18T06:35:55.499" v="121" actId="47"/>
        <pc:sldMkLst>
          <pc:docMk/>
          <pc:sldMk cId="1095196058" sldId="262"/>
        </pc:sldMkLst>
      </pc:sldChg>
      <pc:sldChg chg="modSp add mod">
        <pc:chgData name="Johann Bock Severin" userId="3b36179260fc8001" providerId="LiveId" clId="{7420BE34-7EA2-49F1-9709-A7540A948B46}" dt="2023-04-18T08:27:36.101" v="338" actId="14826"/>
        <pc:sldMkLst>
          <pc:docMk/>
          <pc:sldMk cId="2810139718" sldId="262"/>
        </pc:sldMkLst>
        <pc:picChg chg="mod">
          <ac:chgData name="Johann Bock Severin" userId="3b36179260fc8001" providerId="LiveId" clId="{7420BE34-7EA2-49F1-9709-A7540A948B46}" dt="2023-04-18T08:27:36.101" v="338" actId="14826"/>
          <ac:picMkLst>
            <pc:docMk/>
            <pc:sldMk cId="2810139718" sldId="262"/>
            <ac:picMk id="3" creationId="{294AF401-5378-A46B-E6B0-E433725E74CC}"/>
          </ac:picMkLst>
        </pc:picChg>
      </pc:sldChg>
      <pc:sldChg chg="addSp delSp modSp add mod">
        <pc:chgData name="Johann Bock Severin" userId="3b36179260fc8001" providerId="LiveId" clId="{7420BE34-7EA2-49F1-9709-A7540A948B46}" dt="2023-04-18T08:34:43.522" v="597" actId="408"/>
        <pc:sldMkLst>
          <pc:docMk/>
          <pc:sldMk cId="1821765828" sldId="263"/>
        </pc:sldMkLst>
        <pc:spChg chg="del">
          <ac:chgData name="Johann Bock Severin" userId="3b36179260fc8001" providerId="LiveId" clId="{7420BE34-7EA2-49F1-9709-A7540A948B46}" dt="2023-04-18T08:33:51.749" v="557" actId="478"/>
          <ac:spMkLst>
            <pc:docMk/>
            <pc:sldMk cId="1821765828" sldId="263"/>
            <ac:spMk id="4" creationId="{15884AAD-C6C1-F0EA-CC72-33E29168F9FA}"/>
          </ac:spMkLst>
        </pc:spChg>
        <pc:picChg chg="add 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2" creationId="{F393E47C-27C8-521A-4944-D6084A2BC7B1}"/>
          </ac:picMkLst>
        </pc:picChg>
        <pc:picChg chg="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5" creationId="{29752DAB-5193-7622-2822-F8944B03A3DD}"/>
          </ac:picMkLst>
        </pc:picChg>
      </pc:sldChg>
      <pc:sldChg chg="del">
        <pc:chgData name="Johann Bock Severin" userId="3b36179260fc8001" providerId="LiveId" clId="{7420BE34-7EA2-49F1-9709-A7540A948B46}" dt="2023-04-18T06:35:57.777" v="126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420BE34-7EA2-49F1-9709-A7540A948B46}" dt="2023-04-18T06:35:58.257" v="127" actId="47"/>
        <pc:sldMkLst>
          <pc:docMk/>
          <pc:sldMk cId="2680084453" sldId="264"/>
        </pc:sldMkLst>
      </pc:sldChg>
      <pc:sldChg chg="del">
        <pc:chgData name="Johann Bock Severin" userId="3b36179260fc8001" providerId="LiveId" clId="{7420BE34-7EA2-49F1-9709-A7540A948B46}" dt="2023-04-18T06:35:57.205" v="125" actId="47"/>
        <pc:sldMkLst>
          <pc:docMk/>
          <pc:sldMk cId="2570346153" sldId="266"/>
        </pc:sldMkLst>
      </pc:sldChg>
      <pc:sldChg chg="del">
        <pc:chgData name="Johann Bock Severin" userId="3b36179260fc8001" providerId="LiveId" clId="{7420BE34-7EA2-49F1-9709-A7540A948B46}" dt="2023-04-18T06:35:54.052" v="119" actId="47"/>
        <pc:sldMkLst>
          <pc:docMk/>
          <pc:sldMk cId="951547716" sldId="267"/>
        </pc:sldMkLst>
      </pc:sldChg>
      <pc:sldChg chg="del">
        <pc:chgData name="Johann Bock Severin" userId="3b36179260fc8001" providerId="LiveId" clId="{7420BE34-7EA2-49F1-9709-A7540A948B46}" dt="2023-04-18T06:35:54.198" v="120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420BE34-7EA2-49F1-9709-A7540A948B46}" dt="2023-04-18T06:35:55.571" v="12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420BE34-7EA2-49F1-9709-A7540A948B46}" dt="2023-04-18T06:35:56.065" v="123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420BE34-7EA2-49F1-9709-A7540A948B46}" dt="2023-04-18T06:35:58.712" v="128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420BE34-7EA2-49F1-9709-A7540A948B46}" dt="2023-04-18T06:35:56.774" v="124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420BE34-7EA2-49F1-9709-A7540A948B46}" dt="2023-04-18T06:35:59.168" v="129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420BE34-7EA2-49F1-9709-A7540A948B46}" dt="2023-04-18T06:35:59.678" v="130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420BE34-7EA2-49F1-9709-A7540A948B46}" dt="2023-04-18T06:36:00.164" v="131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420BE34-7EA2-49F1-9709-A7540A948B46}" dt="2023-04-18T06:36:00.815" v="132" actId="47"/>
        <pc:sldMkLst>
          <pc:docMk/>
          <pc:sldMk cId="3285639341" sldId="278"/>
        </pc:sldMkLst>
      </pc:sldChg>
    </pc:docChg>
  </pc:docChgLst>
  <pc:docChgLst>
    <pc:chgData name="Johann Bock Severin" userId="3b36179260fc8001" providerId="LiveId" clId="{63B75E9B-7AF3-4E93-8CC6-7F9825ADEFD4}"/>
    <pc:docChg chg="undo custSel addSld delSld modSld sldOrd delSection modSection">
      <pc:chgData name="Johann Bock Severin" userId="3b36179260fc8001" providerId="LiveId" clId="{63B75E9B-7AF3-4E93-8CC6-7F9825ADEFD4}" dt="2023-04-26T11:18:06.937" v="401" actId="20577"/>
      <pc:docMkLst>
        <pc:docMk/>
      </pc:docMkLst>
      <pc:sldChg chg="addSp delSp modSp mod">
        <pc:chgData name="Johann Bock Severin" userId="3b36179260fc8001" providerId="LiveId" clId="{63B75E9B-7AF3-4E93-8CC6-7F9825ADEFD4}" dt="2023-04-26T11:18:06.937" v="401" actId="20577"/>
        <pc:sldMkLst>
          <pc:docMk/>
          <pc:sldMk cId="1081971358" sldId="256"/>
        </pc:sldMkLst>
        <pc:spChg chg="mod">
          <ac:chgData name="Johann Bock Severin" userId="3b36179260fc8001" providerId="LiveId" clId="{63B75E9B-7AF3-4E93-8CC6-7F9825ADEFD4}" dt="2023-04-26T11:18:06.937" v="401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63B75E9B-7AF3-4E93-8CC6-7F9825ADEFD4}" dt="2023-04-21T09:35:36.547" v="3" actId="20577"/>
          <ac:spMkLst>
            <pc:docMk/>
            <pc:sldMk cId="1081971358" sldId="256"/>
            <ac:spMk id="7" creationId="{19B8F91F-D835-2B65-F3E1-1318683CD06A}"/>
          </ac:spMkLst>
        </pc:spChg>
        <pc:picChg chg="add mod ord">
          <ac:chgData name="Johann Bock Severin" userId="3b36179260fc8001" providerId="LiveId" clId="{63B75E9B-7AF3-4E93-8CC6-7F9825ADEFD4}" dt="2023-04-21T09:36:25.804" v="36" actId="1076"/>
          <ac:picMkLst>
            <pc:docMk/>
            <pc:sldMk cId="1081971358" sldId="256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1T09:35:33.347" v="1" actId="478"/>
          <ac:picMkLst>
            <pc:docMk/>
            <pc:sldMk cId="1081971358" sldId="256"/>
            <ac:picMk id="6" creationId="{0A1A67AB-A242-4DB6-C0AC-0F58EC26A64A}"/>
          </ac:picMkLst>
        </pc:picChg>
        <pc:picChg chg="add mod">
          <ac:chgData name="Johann Bock Severin" userId="3b36179260fc8001" providerId="LiveId" clId="{63B75E9B-7AF3-4E93-8CC6-7F9825ADEFD4}" dt="2023-04-21T09:37:18.766" v="39" actId="1076"/>
          <ac:picMkLst>
            <pc:docMk/>
            <pc:sldMk cId="1081971358" sldId="256"/>
            <ac:picMk id="9" creationId="{6EE9135E-1B3D-528B-35FD-A2FA2FE0C6FC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125949901" sldId="257"/>
        </pc:sldMkLst>
      </pc:sldChg>
      <pc:sldChg chg="addSp delSp modSp add mod modAnim">
        <pc:chgData name="Johann Bock Severin" userId="3b36179260fc8001" providerId="LiveId" clId="{63B75E9B-7AF3-4E93-8CC6-7F9825ADEFD4}" dt="2023-04-26T06:24:01.263" v="78"/>
        <pc:sldMkLst>
          <pc:docMk/>
          <pc:sldMk cId="3179996495" sldId="257"/>
        </pc:sldMkLst>
        <pc:spChg chg="del">
          <ac:chgData name="Johann Bock Severin" userId="3b36179260fc8001" providerId="LiveId" clId="{63B75E9B-7AF3-4E93-8CC6-7F9825ADEFD4}" dt="2023-04-21T09:37:55.940" v="43" actId="478"/>
          <ac:spMkLst>
            <pc:docMk/>
            <pc:sldMk cId="3179996495" sldId="257"/>
            <ac:spMk id="4" creationId="{15884AAD-C6C1-F0EA-CC72-33E29168F9FA}"/>
          </ac:spMkLst>
        </pc:spChg>
        <pc:picChg chg="add mod ord">
          <ac:chgData name="Johann Bock Severin" userId="3b36179260fc8001" providerId="LiveId" clId="{63B75E9B-7AF3-4E93-8CC6-7F9825ADEFD4}" dt="2023-04-21T09:38:59.985" v="60" actId="1076"/>
          <ac:picMkLst>
            <pc:docMk/>
            <pc:sldMk cId="3179996495" sldId="257"/>
            <ac:picMk id="2" creationId="{784CC9A8-D740-D10B-676C-F7988B937381}"/>
          </ac:picMkLst>
        </pc:picChg>
        <pc:picChg chg="add mod">
          <ac:chgData name="Johann Bock Severin" userId="3b36179260fc8001" providerId="LiveId" clId="{63B75E9B-7AF3-4E93-8CC6-7F9825ADEFD4}" dt="2023-04-21T09:38:55.489" v="59" actId="1076"/>
          <ac:picMkLst>
            <pc:docMk/>
            <pc:sldMk cId="3179996495" sldId="257"/>
            <ac:picMk id="3" creationId="{C2592D81-94EF-92DF-BE5A-8FE12EE4B962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5" creationId="{647FF0EF-167D-9D25-2D6E-FD90D1047E5E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9" creationId="{6EE9135E-1B3D-528B-35FD-A2FA2FE0C6FC}"/>
          </ac:picMkLst>
        </pc:picChg>
      </pc:sldChg>
      <pc:sldChg chg="add del">
        <pc:chgData name="Johann Bock Severin" userId="3b36179260fc8001" providerId="LiveId" clId="{63B75E9B-7AF3-4E93-8CC6-7F9825ADEFD4}" dt="2023-04-21T09:38:23.930" v="51" actId="47"/>
        <pc:sldMkLst>
          <pc:docMk/>
          <pc:sldMk cId="705598259" sldId="258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236819322" sldId="258"/>
        </pc:sldMkLst>
      </pc:sldChg>
      <pc:sldChg chg="addSp delSp modSp add mod ord">
        <pc:chgData name="Johann Bock Severin" userId="3b36179260fc8001" providerId="LiveId" clId="{63B75E9B-7AF3-4E93-8CC6-7F9825ADEFD4}" dt="2023-04-26T06:28:00.031" v="88" actId="1076"/>
        <pc:sldMkLst>
          <pc:docMk/>
          <pc:sldMk cId="3915777516" sldId="258"/>
        </pc:sldMkLst>
        <pc:picChg chg="add mod">
          <ac:chgData name="Johann Bock Severin" userId="3b36179260fc8001" providerId="LiveId" clId="{63B75E9B-7AF3-4E93-8CC6-7F9825ADEFD4}" dt="2023-04-26T06:28:00.031" v="88" actId="1076"/>
          <ac:picMkLst>
            <pc:docMk/>
            <pc:sldMk cId="3915777516" sldId="258"/>
            <ac:picMk id="2" creationId="{392B231A-B8AA-E2EC-6C46-B80B8BED9F98}"/>
          </ac:picMkLst>
        </pc:picChg>
        <pc:picChg chg="mod">
          <ac:chgData name="Johann Bock Severin" userId="3b36179260fc8001" providerId="LiveId" clId="{63B75E9B-7AF3-4E93-8CC6-7F9825ADEFD4}" dt="2023-04-26T06:26:44.938" v="84" actId="14826"/>
          <ac:picMkLst>
            <pc:docMk/>
            <pc:sldMk cId="3915777516" sldId="258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6T06:26:45.897" v="85" actId="478"/>
          <ac:picMkLst>
            <pc:docMk/>
            <pc:sldMk cId="3915777516" sldId="258"/>
            <ac:picMk id="9" creationId="{6EE9135E-1B3D-528B-35FD-A2FA2FE0C6FC}"/>
          </ac:picMkLst>
        </pc:picChg>
      </pc:sldChg>
      <pc:sldChg chg="addSp delSp modSp add mod delAnim">
        <pc:chgData name="Johann Bock Severin" userId="3b36179260fc8001" providerId="LiveId" clId="{63B75E9B-7AF3-4E93-8CC6-7F9825ADEFD4}" dt="2023-04-26T06:30:17.294" v="200" actId="478"/>
        <pc:sldMkLst>
          <pc:docMk/>
          <pc:sldMk cId="557976049" sldId="259"/>
        </pc:sldMkLst>
        <pc:spChg chg="add mod">
          <ac:chgData name="Johann Bock Severin" userId="3b36179260fc8001" providerId="LiveId" clId="{63B75E9B-7AF3-4E93-8CC6-7F9825ADEFD4}" dt="2023-04-26T06:30:16.077" v="199" actId="5793"/>
          <ac:spMkLst>
            <pc:docMk/>
            <pc:sldMk cId="557976049" sldId="259"/>
            <ac:spMk id="4" creationId="{11503422-C6F7-A26A-5340-A580CA1623E7}"/>
          </ac:spMkLst>
        </pc:spChg>
        <pc:picChg chg="del">
          <ac:chgData name="Johann Bock Severin" userId="3b36179260fc8001" providerId="LiveId" clId="{63B75E9B-7AF3-4E93-8CC6-7F9825ADEFD4}" dt="2023-04-26T06:28:19.351" v="93" actId="478"/>
          <ac:picMkLst>
            <pc:docMk/>
            <pc:sldMk cId="557976049" sldId="259"/>
            <ac:picMk id="2" creationId="{784CC9A8-D740-D10B-676C-F7988B937381}"/>
          </ac:picMkLst>
        </pc:picChg>
        <pc:picChg chg="del">
          <ac:chgData name="Johann Bock Severin" userId="3b36179260fc8001" providerId="LiveId" clId="{63B75E9B-7AF3-4E93-8CC6-7F9825ADEFD4}" dt="2023-04-26T06:28:18.770" v="92" actId="478"/>
          <ac:picMkLst>
            <pc:docMk/>
            <pc:sldMk cId="557976049" sldId="259"/>
            <ac:picMk id="3" creationId="{C2592D81-94EF-92DF-BE5A-8FE12EE4B962}"/>
          </ac:picMkLst>
        </pc:picChg>
        <pc:picChg chg="add del mod">
          <ac:chgData name="Johann Bock Severin" userId="3b36179260fc8001" providerId="LiveId" clId="{63B75E9B-7AF3-4E93-8CC6-7F9825ADEFD4}" dt="2023-04-26T06:30:17.294" v="200" actId="478"/>
          <ac:picMkLst>
            <pc:docMk/>
            <pc:sldMk cId="557976049" sldId="259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36449900" sldId="259"/>
        </pc:sldMkLst>
      </pc:sldChg>
      <pc:sldChg chg="new del">
        <pc:chgData name="Johann Bock Severin" userId="3b36179260fc8001" providerId="LiveId" clId="{63B75E9B-7AF3-4E93-8CC6-7F9825ADEFD4}" dt="2023-04-26T06:28:14.129" v="90" actId="47"/>
        <pc:sldMkLst>
          <pc:docMk/>
          <pc:sldMk cId="2605541916" sldId="259"/>
        </pc:sldMkLst>
      </pc:sldChg>
      <pc:sldChg chg="modSp add mod">
        <pc:chgData name="Johann Bock Severin" userId="3b36179260fc8001" providerId="LiveId" clId="{63B75E9B-7AF3-4E93-8CC6-7F9825ADEFD4}" dt="2023-04-26T06:33:45.323" v="246" actId="113"/>
        <pc:sldMkLst>
          <pc:docMk/>
          <pc:sldMk cId="1244474174" sldId="260"/>
        </pc:sldMkLst>
        <pc:spChg chg="mod">
          <ac:chgData name="Johann Bock Severin" userId="3b36179260fc8001" providerId="LiveId" clId="{63B75E9B-7AF3-4E93-8CC6-7F9825ADEFD4}" dt="2023-04-26T06:33:45.323" v="246" actId="113"/>
          <ac:spMkLst>
            <pc:docMk/>
            <pc:sldMk cId="1244474174" sldId="260"/>
            <ac:spMk id="4" creationId="{11503422-C6F7-A26A-5340-A580CA1623E7}"/>
          </ac:spMkLst>
        </pc:sp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3528341461" sldId="260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302563790" sldId="261"/>
        </pc:sldMkLst>
      </pc:sldChg>
      <pc:sldChg chg="addSp delSp modSp add mod">
        <pc:chgData name="Johann Bock Severin" userId="3b36179260fc8001" providerId="LiveId" clId="{63B75E9B-7AF3-4E93-8CC6-7F9825ADEFD4}" dt="2023-04-26T06:33:47.745" v="247" actId="113"/>
        <pc:sldMkLst>
          <pc:docMk/>
          <pc:sldMk cId="4262155961" sldId="261"/>
        </pc:sldMkLst>
        <pc:spChg chg="mod">
          <ac:chgData name="Johann Bock Severin" userId="3b36179260fc8001" providerId="LiveId" clId="{63B75E9B-7AF3-4E93-8CC6-7F9825ADEFD4}" dt="2023-04-26T06:33:47.745" v="247" actId="113"/>
          <ac:spMkLst>
            <pc:docMk/>
            <pc:sldMk cId="4262155961" sldId="261"/>
            <ac:spMk id="4" creationId="{11503422-C6F7-A26A-5340-A580CA1623E7}"/>
          </ac:spMkLst>
        </pc:spChg>
        <pc:picChg chg="add del">
          <ac:chgData name="Johann Bock Severin" userId="3b36179260fc8001" providerId="LiveId" clId="{63B75E9B-7AF3-4E93-8CC6-7F9825ADEFD4}" dt="2023-04-26T06:33:32.441" v="242" actId="478"/>
          <ac:picMkLst>
            <pc:docMk/>
            <pc:sldMk cId="4262155961" sldId="261"/>
            <ac:picMk id="3" creationId="{70EEEDE5-C213-7FC5-1E5F-504DB4B813FF}"/>
          </ac:picMkLst>
        </pc:picChg>
        <pc:picChg chg="mod">
          <ac:chgData name="Johann Bock Severin" userId="3b36179260fc8001" providerId="LiveId" clId="{63B75E9B-7AF3-4E93-8CC6-7F9825ADEFD4}" dt="2023-04-26T06:31:46.098" v="239" actId="14826"/>
          <ac:picMkLst>
            <pc:docMk/>
            <pc:sldMk cId="4262155961" sldId="261"/>
            <ac:picMk id="6" creationId="{4D4A9026-9C5A-F577-2059-35D1F657F598}"/>
          </ac:picMkLst>
        </pc:picChg>
      </pc:sldChg>
      <pc:sldChg chg="addSp modSp add mod">
        <pc:chgData name="Johann Bock Severin" userId="3b36179260fc8001" providerId="LiveId" clId="{63B75E9B-7AF3-4E93-8CC6-7F9825ADEFD4}" dt="2023-04-26T06:43:43.033" v="365" actId="1076"/>
        <pc:sldMkLst>
          <pc:docMk/>
          <pc:sldMk cId="2409536344" sldId="262"/>
        </pc:sldMkLst>
        <pc:spChg chg="add mod">
          <ac:chgData name="Johann Bock Severin" userId="3b36179260fc8001" providerId="LiveId" clId="{63B75E9B-7AF3-4E93-8CC6-7F9825ADEFD4}" dt="2023-04-26T06:43:43.033" v="365" actId="1076"/>
          <ac:spMkLst>
            <pc:docMk/>
            <pc:sldMk cId="2409536344" sldId="262"/>
            <ac:spMk id="2" creationId="{D0B4A283-D92E-C877-822C-A7B77359F1C0}"/>
          </ac:spMkLst>
        </pc:spChg>
        <pc:spChg chg="add mod">
          <ac:chgData name="Johann Bock Severin" userId="3b36179260fc8001" providerId="LiveId" clId="{63B75E9B-7AF3-4E93-8CC6-7F9825ADEFD4}" dt="2023-04-26T06:43:38.286" v="364" actId="20577"/>
          <ac:spMkLst>
            <pc:docMk/>
            <pc:sldMk cId="2409536344" sldId="262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33:57.870" v="269" actId="313"/>
          <ac:spMkLst>
            <pc:docMk/>
            <pc:sldMk cId="2409536344" sldId="262"/>
            <ac:spMk id="4" creationId="{11503422-C6F7-A26A-5340-A580CA1623E7}"/>
          </ac:spMkLst>
        </pc:spChg>
        <pc:picChg chg="mod">
          <ac:chgData name="Johann Bock Severin" userId="3b36179260fc8001" providerId="LiveId" clId="{63B75E9B-7AF3-4E93-8CC6-7F9825ADEFD4}" dt="2023-04-26T06:38:29.842" v="270" actId="14826"/>
          <ac:picMkLst>
            <pc:docMk/>
            <pc:sldMk cId="2409536344" sldId="262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810139718" sldId="262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21765828" sldId="263"/>
        </pc:sldMkLst>
      </pc:sldChg>
      <pc:sldChg chg="addSp delSp modSp add mod">
        <pc:chgData name="Johann Bock Severin" userId="3b36179260fc8001" providerId="LiveId" clId="{63B75E9B-7AF3-4E93-8CC6-7F9825ADEFD4}" dt="2023-04-26T06:44:07.104" v="398" actId="478"/>
        <pc:sldMkLst>
          <pc:docMk/>
          <pc:sldMk cId="3022336877" sldId="263"/>
        </pc:sldMkLst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2" creationId="{D0B4A283-D92E-C877-822C-A7B77359F1C0}"/>
          </ac:spMkLst>
        </pc:spChg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44:00.835" v="395" actId="20577"/>
          <ac:spMkLst>
            <pc:docMk/>
            <pc:sldMk cId="3022336877" sldId="263"/>
            <ac:spMk id="4" creationId="{11503422-C6F7-A26A-5340-A580CA1623E7}"/>
          </ac:spMkLst>
        </pc:spChg>
        <pc:spChg chg="add mod">
          <ac:chgData name="Johann Bock Severin" userId="3b36179260fc8001" providerId="LiveId" clId="{63B75E9B-7AF3-4E93-8CC6-7F9825ADEFD4}" dt="2023-04-26T06:44:04.072" v="397" actId="571"/>
          <ac:spMkLst>
            <pc:docMk/>
            <pc:sldMk cId="3022336877" sldId="263"/>
            <ac:spMk id="8" creationId="{BFF8A275-2B95-68B2-CFB9-9990C0B5A004}"/>
          </ac:spMkLst>
        </pc:spChg>
        <pc:picChg chg="add mod">
          <ac:chgData name="Johann Bock Severin" userId="3b36179260fc8001" providerId="LiveId" clId="{63B75E9B-7AF3-4E93-8CC6-7F9825ADEFD4}" dt="2023-04-26T06:44:04.072" v="397" actId="571"/>
          <ac:picMkLst>
            <pc:docMk/>
            <pc:sldMk cId="3022336877" sldId="263"/>
            <ac:picMk id="5" creationId="{2DBEBA53-9082-493E-2771-A193BC8927A1}"/>
          </ac:picMkLst>
        </pc:picChg>
        <pc:picChg chg="del">
          <ac:chgData name="Johann Bock Severin" userId="3b36179260fc8001" providerId="LiveId" clId="{63B75E9B-7AF3-4E93-8CC6-7F9825ADEFD4}" dt="2023-04-26T06:44:07.104" v="398" actId="478"/>
          <ac:picMkLst>
            <pc:docMk/>
            <pc:sldMk cId="3022336877" sldId="263"/>
            <ac:picMk id="6" creationId="{4D4A9026-9C5A-F577-2059-35D1F657F59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E9624-57CC-40BE-889C-2548021DA9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K"/>
        </a:p>
      </dgm:t>
    </dgm:pt>
    <dgm:pt modelId="{630AFBE9-69DD-41CA-9E37-7FFEDDA679DA}">
      <dgm:prSet/>
      <dgm:spPr/>
      <dgm:t>
        <a:bodyPr/>
        <a:lstStyle/>
        <a:p>
          <a:r>
            <a:rPr lang="en-US" dirty="0"/>
            <a:t>Device</a:t>
          </a:r>
          <a:endParaRPr lang="en-DK" dirty="0"/>
        </a:p>
      </dgm:t>
    </dgm:pt>
    <dgm:pt modelId="{E1CD4BF6-9420-427A-AD31-6E77FFDA59A0}" type="parTrans" cxnId="{CCC6A341-3AE7-42C6-9616-7B8CFE1853FC}">
      <dgm:prSet/>
      <dgm:spPr/>
      <dgm:t>
        <a:bodyPr/>
        <a:lstStyle/>
        <a:p>
          <a:endParaRPr lang="en-DK"/>
        </a:p>
      </dgm:t>
    </dgm:pt>
    <dgm:pt modelId="{EB3BC2AF-70EF-4BD8-9040-F6F3EFD4B53D}" type="sibTrans" cxnId="{CCC6A341-3AE7-42C6-9616-7B8CFE1853FC}">
      <dgm:prSet/>
      <dgm:spPr/>
      <dgm:t>
        <a:bodyPr/>
        <a:lstStyle/>
        <a:p>
          <a:endParaRPr lang="en-DK"/>
        </a:p>
      </dgm:t>
    </dgm:pt>
    <dgm:pt modelId="{E7BCCE61-525E-4C15-9575-453E8A9965B3}">
      <dgm:prSet/>
      <dgm:spPr/>
      <dgm:t>
        <a:bodyPr/>
        <a:lstStyle/>
        <a:p>
          <a:r>
            <a:rPr lang="en-US" dirty="0" err="1"/>
            <a:t>Transmon</a:t>
          </a:r>
          <a:endParaRPr lang="en-DK" dirty="0"/>
        </a:p>
      </dgm:t>
    </dgm:pt>
    <dgm:pt modelId="{B8F6AE7A-867B-4D02-A7DE-E188FF2A13C5}" type="parTrans" cxnId="{AA778D28-7676-4BB7-8E08-8798EB9402E0}">
      <dgm:prSet/>
      <dgm:spPr/>
      <dgm:t>
        <a:bodyPr/>
        <a:lstStyle/>
        <a:p>
          <a:endParaRPr lang="en-DK"/>
        </a:p>
      </dgm:t>
    </dgm:pt>
    <dgm:pt modelId="{8D4347FB-D18C-4FC2-88A0-BDC7AEAF38ED}" type="sibTrans" cxnId="{AA778D28-7676-4BB7-8E08-8798EB9402E0}">
      <dgm:prSet/>
      <dgm:spPr/>
      <dgm:t>
        <a:bodyPr/>
        <a:lstStyle/>
        <a:p>
          <a:endParaRPr lang="en-DK"/>
        </a:p>
      </dgm:t>
    </dgm:pt>
    <dgm:pt modelId="{F2F36402-86DF-4634-BD17-6F4660156FCF}">
      <dgm:prSet/>
      <dgm:spPr/>
      <dgm:t>
        <a:bodyPr/>
        <a:lstStyle/>
        <a:p>
          <a:r>
            <a:rPr lang="en-US"/>
            <a:t>Resonator</a:t>
          </a:r>
          <a:endParaRPr lang="en-DK"/>
        </a:p>
      </dgm:t>
    </dgm:pt>
    <dgm:pt modelId="{5806A2C0-6853-4B74-866D-2A86FA439A1A}" type="parTrans" cxnId="{A045DA3B-83A0-4932-BAC0-5B86A6BAD4DF}">
      <dgm:prSet/>
      <dgm:spPr/>
      <dgm:t>
        <a:bodyPr/>
        <a:lstStyle/>
        <a:p>
          <a:endParaRPr lang="en-DK"/>
        </a:p>
      </dgm:t>
    </dgm:pt>
    <dgm:pt modelId="{26F6663F-C6EE-4B9A-807A-1AE70A20BC40}" type="sibTrans" cxnId="{A045DA3B-83A0-4932-BAC0-5B86A6BAD4DF}">
      <dgm:prSet/>
      <dgm:spPr/>
      <dgm:t>
        <a:bodyPr/>
        <a:lstStyle/>
        <a:p>
          <a:endParaRPr lang="en-DK"/>
        </a:p>
      </dgm:t>
    </dgm:pt>
    <dgm:pt modelId="{5D5A2A56-4B00-44DC-890F-84823B3A0095}">
      <dgm:prSet/>
      <dgm:spPr/>
      <dgm:t>
        <a:bodyPr/>
        <a:lstStyle/>
        <a:p>
          <a:r>
            <a:rPr lang="en-US"/>
            <a:t>Pulses</a:t>
          </a:r>
          <a:endParaRPr lang="en-DK"/>
        </a:p>
      </dgm:t>
    </dgm:pt>
    <dgm:pt modelId="{ECAE0264-9370-4E66-95CF-1C4DC379EBF0}" type="parTrans" cxnId="{F43E7292-8928-4AD7-9562-40EC80CEA817}">
      <dgm:prSet/>
      <dgm:spPr/>
      <dgm:t>
        <a:bodyPr/>
        <a:lstStyle/>
        <a:p>
          <a:endParaRPr lang="en-DK"/>
        </a:p>
      </dgm:t>
    </dgm:pt>
    <dgm:pt modelId="{024A272F-116E-484B-A2E0-89D07BF8A5A7}" type="sibTrans" cxnId="{F43E7292-8928-4AD7-9562-40EC80CEA817}">
      <dgm:prSet/>
      <dgm:spPr/>
      <dgm:t>
        <a:bodyPr/>
        <a:lstStyle/>
        <a:p>
          <a:endParaRPr lang="en-DK"/>
        </a:p>
      </dgm:t>
    </dgm:pt>
    <dgm:pt modelId="{FFC7F1F6-C264-4823-B11A-D8053E10EA88}">
      <dgm:prSet/>
      <dgm:spPr/>
      <dgm:t>
        <a:bodyPr/>
        <a:lstStyle/>
        <a:p>
          <a:r>
            <a:rPr lang="en-US" dirty="0"/>
            <a:t>System</a:t>
          </a:r>
          <a:endParaRPr lang="en-DK" dirty="0"/>
        </a:p>
      </dgm:t>
    </dgm:pt>
    <dgm:pt modelId="{28F602AF-B7D6-4883-8816-1422C881C2B3}" type="parTrans" cxnId="{66CE6767-9A4D-4E51-A40E-3AB8C85A9104}">
      <dgm:prSet/>
      <dgm:spPr/>
      <dgm:t>
        <a:bodyPr/>
        <a:lstStyle/>
        <a:p>
          <a:endParaRPr lang="en-DK"/>
        </a:p>
      </dgm:t>
    </dgm:pt>
    <dgm:pt modelId="{0E4385ED-A2DC-4698-9C68-0C71BE8F67A1}" type="sibTrans" cxnId="{66CE6767-9A4D-4E51-A40E-3AB8C85A9104}">
      <dgm:prSet/>
      <dgm:spPr/>
      <dgm:t>
        <a:bodyPr/>
        <a:lstStyle/>
        <a:p>
          <a:endParaRPr lang="en-DK"/>
        </a:p>
      </dgm:t>
    </dgm:pt>
    <dgm:pt modelId="{38801AEF-6F33-48A2-9DCC-734F9B004F4B}">
      <dgm:prSet/>
      <dgm:spPr/>
      <dgm:t>
        <a:bodyPr/>
        <a:lstStyle/>
        <a:p>
          <a:r>
            <a:rPr lang="en-US" dirty="0"/>
            <a:t>Resonator + Qubit</a:t>
          </a:r>
          <a:endParaRPr lang="en-DK" dirty="0"/>
        </a:p>
      </dgm:t>
    </dgm:pt>
    <dgm:pt modelId="{9282992C-C085-4F05-BEFC-E7717138BB6A}" type="parTrans" cxnId="{6E2DA856-86BA-489B-974A-B4A64C385385}">
      <dgm:prSet/>
      <dgm:spPr/>
      <dgm:t>
        <a:bodyPr/>
        <a:lstStyle/>
        <a:p>
          <a:endParaRPr lang="en-DK"/>
        </a:p>
      </dgm:t>
    </dgm:pt>
    <dgm:pt modelId="{E4A4A5F6-5476-4C06-B102-456E3DADB7EE}" type="sibTrans" cxnId="{6E2DA856-86BA-489B-974A-B4A64C385385}">
      <dgm:prSet/>
      <dgm:spPr/>
      <dgm:t>
        <a:bodyPr/>
        <a:lstStyle/>
        <a:p>
          <a:endParaRPr lang="en-DK"/>
        </a:p>
      </dgm:t>
    </dgm:pt>
    <dgm:pt modelId="{49BAA495-5322-44D1-B401-1C0C05D0B540}">
      <dgm:prSet/>
      <dgm:spPr/>
      <dgm:t>
        <a:bodyPr/>
        <a:lstStyle/>
        <a:p>
          <a:r>
            <a:rPr lang="en-US"/>
            <a:t>Resonator + Qubit (Dispersive)</a:t>
          </a:r>
          <a:endParaRPr lang="en-DK"/>
        </a:p>
      </dgm:t>
    </dgm:pt>
    <dgm:pt modelId="{2AEC02C4-B4B4-4EB3-BE89-8B1B904D53F0}" type="parTrans" cxnId="{228728A2-C207-437A-B2DB-2E4A6660F668}">
      <dgm:prSet/>
      <dgm:spPr/>
      <dgm:t>
        <a:bodyPr/>
        <a:lstStyle/>
        <a:p>
          <a:endParaRPr lang="en-DK"/>
        </a:p>
      </dgm:t>
    </dgm:pt>
    <dgm:pt modelId="{D4FAF59F-2523-4764-A926-5586819D322F}" type="sibTrans" cxnId="{228728A2-C207-437A-B2DB-2E4A6660F668}">
      <dgm:prSet/>
      <dgm:spPr/>
      <dgm:t>
        <a:bodyPr/>
        <a:lstStyle/>
        <a:p>
          <a:endParaRPr lang="en-DK"/>
        </a:p>
      </dgm:t>
    </dgm:pt>
    <dgm:pt modelId="{63746703-1762-46BF-A864-A86B7D7AC698}">
      <dgm:prSet/>
      <dgm:spPr/>
      <dgm:t>
        <a:bodyPr/>
        <a:lstStyle/>
        <a:p>
          <a:r>
            <a:rPr lang="en-US"/>
            <a:t>Experiment</a:t>
          </a:r>
          <a:endParaRPr lang="en-DK"/>
        </a:p>
      </dgm:t>
    </dgm:pt>
    <dgm:pt modelId="{93DD2570-29D1-4A10-8757-B9E9FD705E61}" type="parTrans" cxnId="{832EEA3F-1CCB-4623-8492-6006B2153DFA}">
      <dgm:prSet/>
      <dgm:spPr/>
      <dgm:t>
        <a:bodyPr/>
        <a:lstStyle/>
        <a:p>
          <a:endParaRPr lang="en-DK"/>
        </a:p>
      </dgm:t>
    </dgm:pt>
    <dgm:pt modelId="{209C0097-040B-4E7F-B027-198E0040FF64}" type="sibTrans" cxnId="{832EEA3F-1CCB-4623-8492-6006B2153DFA}">
      <dgm:prSet/>
      <dgm:spPr/>
      <dgm:t>
        <a:bodyPr/>
        <a:lstStyle/>
        <a:p>
          <a:endParaRPr lang="en-DK"/>
        </a:p>
      </dgm:t>
    </dgm:pt>
    <dgm:pt modelId="{DA69F6BF-53BF-48CD-B84E-4E8D8B48CF7C}">
      <dgm:prSet/>
      <dgm:spPr/>
      <dgm:t>
        <a:bodyPr/>
        <a:lstStyle/>
        <a:p>
          <a:r>
            <a:rPr lang="en-US"/>
            <a:t>Unitary</a:t>
          </a:r>
          <a:endParaRPr lang="en-DK"/>
        </a:p>
      </dgm:t>
    </dgm:pt>
    <dgm:pt modelId="{DE24BB22-18D5-4020-9F41-5772BF255742}" type="parTrans" cxnId="{1E7E3C4B-CF76-4AFE-9DA7-CC9380D4E4BA}">
      <dgm:prSet/>
      <dgm:spPr/>
      <dgm:t>
        <a:bodyPr/>
        <a:lstStyle/>
        <a:p>
          <a:endParaRPr lang="en-DK"/>
        </a:p>
      </dgm:t>
    </dgm:pt>
    <dgm:pt modelId="{C4D06B83-3542-421A-860A-48BEE0B172E7}" type="sibTrans" cxnId="{1E7E3C4B-CF76-4AFE-9DA7-CC9380D4E4BA}">
      <dgm:prSet/>
      <dgm:spPr/>
      <dgm:t>
        <a:bodyPr/>
        <a:lstStyle/>
        <a:p>
          <a:endParaRPr lang="en-DK"/>
        </a:p>
      </dgm:t>
    </dgm:pt>
    <dgm:pt modelId="{AAA62FC6-C794-4B8E-B70F-1274FC548079}">
      <dgm:prSet/>
      <dgm:spPr/>
      <dgm:t>
        <a:bodyPr/>
        <a:lstStyle/>
        <a:p>
          <a:r>
            <a:rPr lang="en-US" dirty="0"/>
            <a:t>Lindblad</a:t>
          </a:r>
          <a:endParaRPr lang="en-DK" dirty="0"/>
        </a:p>
      </dgm:t>
    </dgm:pt>
    <dgm:pt modelId="{49BCF922-61E5-4609-9068-2DA52502F308}" type="parTrans" cxnId="{6A68324E-F683-45C2-A898-4DE844FDEB4E}">
      <dgm:prSet/>
      <dgm:spPr/>
      <dgm:t>
        <a:bodyPr/>
        <a:lstStyle/>
        <a:p>
          <a:endParaRPr lang="en-DK"/>
        </a:p>
      </dgm:t>
    </dgm:pt>
    <dgm:pt modelId="{7F3FB594-22DD-47B9-B5A6-02D94710C9BA}" type="sibTrans" cxnId="{6A68324E-F683-45C2-A898-4DE844FDEB4E}">
      <dgm:prSet/>
      <dgm:spPr/>
      <dgm:t>
        <a:bodyPr/>
        <a:lstStyle/>
        <a:p>
          <a:endParaRPr lang="en-DK"/>
        </a:p>
      </dgm:t>
    </dgm:pt>
    <dgm:pt modelId="{427A89C9-BF3A-491C-BF40-03CA61EB0878}">
      <dgm:prSet/>
      <dgm:spPr/>
      <dgm:t>
        <a:bodyPr/>
        <a:lstStyle/>
        <a:p>
          <a:r>
            <a:rPr lang="en-US" dirty="0"/>
            <a:t>Quantum Device Simulations</a:t>
          </a:r>
          <a:endParaRPr lang="en-DK" dirty="0"/>
        </a:p>
      </dgm:t>
    </dgm:pt>
    <dgm:pt modelId="{FEF221AA-7C86-4DE2-BC9A-0C97A28A8F79}" type="parTrans" cxnId="{FE9FC04A-7CC1-4764-B37B-0931735961B7}">
      <dgm:prSet/>
      <dgm:spPr/>
      <dgm:t>
        <a:bodyPr/>
        <a:lstStyle/>
        <a:p>
          <a:endParaRPr lang="en-DK"/>
        </a:p>
      </dgm:t>
    </dgm:pt>
    <dgm:pt modelId="{B83DC37A-909C-4573-8C82-5E7E9E623D9D}" type="sibTrans" cxnId="{FE9FC04A-7CC1-4764-B37B-0931735961B7}">
      <dgm:prSet/>
      <dgm:spPr/>
      <dgm:t>
        <a:bodyPr/>
        <a:lstStyle/>
        <a:p>
          <a:endParaRPr lang="en-DK"/>
        </a:p>
      </dgm:t>
    </dgm:pt>
    <dgm:pt modelId="{F495C14D-7377-4090-B1F3-AB3BA4583346}">
      <dgm:prSet/>
      <dgm:spPr/>
      <dgm:t>
        <a:bodyPr/>
        <a:lstStyle/>
        <a:p>
          <a:r>
            <a:rPr lang="en-US" dirty="0"/>
            <a:t>Module</a:t>
          </a:r>
          <a:endParaRPr lang="en-DK" dirty="0"/>
        </a:p>
      </dgm:t>
    </dgm:pt>
    <dgm:pt modelId="{0DBD3D7B-320A-4E74-BCE0-699D6C630162}" type="parTrans" cxnId="{126CF901-D8B2-4D58-B8D2-5B6C55853BE5}">
      <dgm:prSet/>
      <dgm:spPr/>
      <dgm:t>
        <a:bodyPr/>
        <a:lstStyle/>
        <a:p>
          <a:endParaRPr lang="en-DK"/>
        </a:p>
      </dgm:t>
    </dgm:pt>
    <dgm:pt modelId="{E3DE8C4A-619B-455A-BB2F-03F2092D0CB4}" type="sibTrans" cxnId="{126CF901-D8B2-4D58-B8D2-5B6C55853BE5}">
      <dgm:prSet/>
      <dgm:spPr/>
      <dgm:t>
        <a:bodyPr/>
        <a:lstStyle/>
        <a:p>
          <a:endParaRPr lang="en-DK"/>
        </a:p>
      </dgm:t>
    </dgm:pt>
    <dgm:pt modelId="{85FBB4E5-59AB-461C-9AF1-FD3457B1D73F}">
      <dgm:prSet/>
      <dgm:spPr/>
      <dgm:t>
        <a:bodyPr/>
        <a:lstStyle/>
        <a:p>
          <a:r>
            <a:rPr lang="en-US" dirty="0"/>
            <a:t>Parent Classes</a:t>
          </a:r>
          <a:endParaRPr lang="en-DK" dirty="0"/>
        </a:p>
      </dgm:t>
    </dgm:pt>
    <dgm:pt modelId="{9AFD830C-1920-4DFA-88CA-F6BBB67C03C0}" type="parTrans" cxnId="{945E2F64-A6FF-4FAD-8BE0-E68EF099B8E2}">
      <dgm:prSet/>
      <dgm:spPr/>
      <dgm:t>
        <a:bodyPr/>
        <a:lstStyle/>
        <a:p>
          <a:endParaRPr lang="en-DK"/>
        </a:p>
      </dgm:t>
    </dgm:pt>
    <dgm:pt modelId="{4778EB6E-4179-426D-897F-371F35567E9D}" type="sibTrans" cxnId="{945E2F64-A6FF-4FAD-8BE0-E68EF099B8E2}">
      <dgm:prSet/>
      <dgm:spPr/>
      <dgm:t>
        <a:bodyPr/>
        <a:lstStyle/>
        <a:p>
          <a:endParaRPr lang="en-DK"/>
        </a:p>
      </dgm:t>
    </dgm:pt>
    <dgm:pt modelId="{187960AC-D729-4FD2-A3FE-D64D370B5117}">
      <dgm:prSet/>
      <dgm:spPr/>
      <dgm:t>
        <a:bodyPr/>
        <a:lstStyle/>
        <a:p>
          <a:r>
            <a:rPr lang="en-US" dirty="0"/>
            <a:t>Actual Physics</a:t>
          </a:r>
          <a:endParaRPr lang="en-DK" dirty="0"/>
        </a:p>
      </dgm:t>
    </dgm:pt>
    <dgm:pt modelId="{2726C735-96D8-4280-8E28-F6189B60A5B2}" type="parTrans" cxnId="{D00476AA-1A29-4B93-864B-B4A8D2E4A4E5}">
      <dgm:prSet/>
      <dgm:spPr/>
      <dgm:t>
        <a:bodyPr/>
        <a:lstStyle/>
        <a:p>
          <a:endParaRPr lang="en-DK"/>
        </a:p>
      </dgm:t>
    </dgm:pt>
    <dgm:pt modelId="{FCA2B759-1E32-43C8-A3CC-5B4BA995EE66}" type="sibTrans" cxnId="{D00476AA-1A29-4B93-864B-B4A8D2E4A4E5}">
      <dgm:prSet/>
      <dgm:spPr/>
      <dgm:t>
        <a:bodyPr/>
        <a:lstStyle/>
        <a:p>
          <a:endParaRPr lang="en-DK"/>
        </a:p>
      </dgm:t>
    </dgm:pt>
    <dgm:pt modelId="{5CF2B8E7-A0FA-40E9-8768-1E7C8C222D97}" type="pres">
      <dgm:prSet presAssocID="{715E9624-57CC-40BE-889C-2548021DA9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50E1775-6A32-4202-BE24-C51EE0F0DD5F}" type="pres">
      <dgm:prSet presAssocID="{715E9624-57CC-40BE-889C-2548021DA9FD}" presName="hierFlow" presStyleCnt="0"/>
      <dgm:spPr/>
    </dgm:pt>
    <dgm:pt modelId="{9B9C50E5-5F9B-4AA4-B532-76E708424CC3}" type="pres">
      <dgm:prSet presAssocID="{715E9624-57CC-40BE-889C-2548021DA9FD}" presName="firstBuf" presStyleCnt="0"/>
      <dgm:spPr/>
    </dgm:pt>
    <dgm:pt modelId="{225073E7-4A63-4EE7-9474-37D4E59C66E4}" type="pres">
      <dgm:prSet presAssocID="{715E9624-57CC-40BE-889C-2548021DA9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B6E44F-B259-4B48-9F2A-95ADCBA0DB74}" type="pres">
      <dgm:prSet presAssocID="{427A89C9-BF3A-491C-BF40-03CA61EB0878}" presName="Name14" presStyleCnt="0"/>
      <dgm:spPr/>
    </dgm:pt>
    <dgm:pt modelId="{0EE8EA4D-5036-491D-A0AA-D4BCE5C2D3F6}" type="pres">
      <dgm:prSet presAssocID="{427A89C9-BF3A-491C-BF40-03CA61EB0878}" presName="level1Shape" presStyleLbl="node0" presStyleIdx="0" presStyleCnt="1">
        <dgm:presLayoutVars>
          <dgm:chPref val="3"/>
        </dgm:presLayoutVars>
      </dgm:prSet>
      <dgm:spPr/>
    </dgm:pt>
    <dgm:pt modelId="{D49E085E-7792-4A24-8246-8E5DD4C24FB3}" type="pres">
      <dgm:prSet presAssocID="{427A89C9-BF3A-491C-BF40-03CA61EB0878}" presName="hierChild2" presStyleCnt="0"/>
      <dgm:spPr/>
    </dgm:pt>
    <dgm:pt modelId="{F6B7A69A-8B6D-4C16-8921-C3523FE4D227}" type="pres">
      <dgm:prSet presAssocID="{E1CD4BF6-9420-427A-AD31-6E77FFDA59A0}" presName="Name19" presStyleLbl="parChTrans1D2" presStyleIdx="0" presStyleCnt="3"/>
      <dgm:spPr/>
    </dgm:pt>
    <dgm:pt modelId="{1C90E04B-ED8B-4EE4-B0D0-B516B7977C22}" type="pres">
      <dgm:prSet presAssocID="{630AFBE9-69DD-41CA-9E37-7FFEDDA679DA}" presName="Name21" presStyleCnt="0"/>
      <dgm:spPr/>
    </dgm:pt>
    <dgm:pt modelId="{59AEF846-7826-4BA9-B5C5-E2FDA3940C85}" type="pres">
      <dgm:prSet presAssocID="{630AFBE9-69DD-41CA-9E37-7FFEDDA679DA}" presName="level2Shape" presStyleLbl="node2" presStyleIdx="0" presStyleCnt="3"/>
      <dgm:spPr/>
    </dgm:pt>
    <dgm:pt modelId="{7BDA05C6-79C7-45FE-8D5B-6B34383BDB78}" type="pres">
      <dgm:prSet presAssocID="{630AFBE9-69DD-41CA-9E37-7FFEDDA679DA}" presName="hierChild3" presStyleCnt="0"/>
      <dgm:spPr/>
    </dgm:pt>
    <dgm:pt modelId="{F4D51FCC-5DE7-49B1-9B92-EE4808B9DD3A}" type="pres">
      <dgm:prSet presAssocID="{B8F6AE7A-867B-4D02-A7DE-E188FF2A13C5}" presName="Name19" presStyleLbl="parChTrans1D3" presStyleIdx="0" presStyleCnt="7"/>
      <dgm:spPr/>
    </dgm:pt>
    <dgm:pt modelId="{D655083A-DB03-4638-B0C2-B7354A5C239B}" type="pres">
      <dgm:prSet presAssocID="{E7BCCE61-525E-4C15-9575-453E8A9965B3}" presName="Name21" presStyleCnt="0"/>
      <dgm:spPr/>
    </dgm:pt>
    <dgm:pt modelId="{01588D25-5D64-48CE-A8B7-2913BB5673DD}" type="pres">
      <dgm:prSet presAssocID="{E7BCCE61-525E-4C15-9575-453E8A9965B3}" presName="level2Shape" presStyleLbl="node3" presStyleIdx="0" presStyleCnt="7"/>
      <dgm:spPr/>
    </dgm:pt>
    <dgm:pt modelId="{D963898F-4897-4F6C-AE8F-D35B254865FF}" type="pres">
      <dgm:prSet presAssocID="{E7BCCE61-525E-4C15-9575-453E8A9965B3}" presName="hierChild3" presStyleCnt="0"/>
      <dgm:spPr/>
    </dgm:pt>
    <dgm:pt modelId="{A206A46E-4944-45A3-B9CD-A0FF110D2C53}" type="pres">
      <dgm:prSet presAssocID="{5806A2C0-6853-4B74-866D-2A86FA439A1A}" presName="Name19" presStyleLbl="parChTrans1D3" presStyleIdx="1" presStyleCnt="7"/>
      <dgm:spPr/>
    </dgm:pt>
    <dgm:pt modelId="{7C3D1A04-9567-45CF-96EA-C582A420E44A}" type="pres">
      <dgm:prSet presAssocID="{F2F36402-86DF-4634-BD17-6F4660156FCF}" presName="Name21" presStyleCnt="0"/>
      <dgm:spPr/>
    </dgm:pt>
    <dgm:pt modelId="{ACD2C89B-9C5D-460A-8B27-B76F40E8A865}" type="pres">
      <dgm:prSet presAssocID="{F2F36402-86DF-4634-BD17-6F4660156FCF}" presName="level2Shape" presStyleLbl="node3" presStyleIdx="1" presStyleCnt="7"/>
      <dgm:spPr/>
    </dgm:pt>
    <dgm:pt modelId="{31338D04-7C96-4A60-811C-E9D9C3187151}" type="pres">
      <dgm:prSet presAssocID="{F2F36402-86DF-4634-BD17-6F4660156FCF}" presName="hierChild3" presStyleCnt="0"/>
      <dgm:spPr/>
    </dgm:pt>
    <dgm:pt modelId="{D789E02D-40A2-4193-86F5-C8C750EF33C5}" type="pres">
      <dgm:prSet presAssocID="{ECAE0264-9370-4E66-95CF-1C4DC379EBF0}" presName="Name19" presStyleLbl="parChTrans1D3" presStyleIdx="2" presStyleCnt="7"/>
      <dgm:spPr/>
    </dgm:pt>
    <dgm:pt modelId="{A8845A78-6224-4DB3-B508-BE5F3B26E219}" type="pres">
      <dgm:prSet presAssocID="{5D5A2A56-4B00-44DC-890F-84823B3A0095}" presName="Name21" presStyleCnt="0"/>
      <dgm:spPr/>
    </dgm:pt>
    <dgm:pt modelId="{AC03C92E-A60B-4C95-B337-37108B33C1A7}" type="pres">
      <dgm:prSet presAssocID="{5D5A2A56-4B00-44DC-890F-84823B3A0095}" presName="level2Shape" presStyleLbl="node3" presStyleIdx="2" presStyleCnt="7" custLinFactNeighborX="2893" custLinFactNeighborY="2248"/>
      <dgm:spPr/>
    </dgm:pt>
    <dgm:pt modelId="{53D25A00-2D57-4CFD-816F-036A7AB0B571}" type="pres">
      <dgm:prSet presAssocID="{5D5A2A56-4B00-44DC-890F-84823B3A0095}" presName="hierChild3" presStyleCnt="0"/>
      <dgm:spPr/>
    </dgm:pt>
    <dgm:pt modelId="{E40632ED-E683-4752-9734-5A883FE3A15E}" type="pres">
      <dgm:prSet presAssocID="{28F602AF-B7D6-4883-8816-1422C881C2B3}" presName="Name19" presStyleLbl="parChTrans1D2" presStyleIdx="1" presStyleCnt="3"/>
      <dgm:spPr/>
    </dgm:pt>
    <dgm:pt modelId="{76EC4D44-4571-4338-949D-448CB7279194}" type="pres">
      <dgm:prSet presAssocID="{FFC7F1F6-C264-4823-B11A-D8053E10EA88}" presName="Name21" presStyleCnt="0"/>
      <dgm:spPr/>
    </dgm:pt>
    <dgm:pt modelId="{84586D6D-4863-4642-93F7-632AD100BC45}" type="pres">
      <dgm:prSet presAssocID="{FFC7F1F6-C264-4823-B11A-D8053E10EA88}" presName="level2Shape" presStyleLbl="node2" presStyleIdx="1" presStyleCnt="3"/>
      <dgm:spPr/>
    </dgm:pt>
    <dgm:pt modelId="{3566EDEC-4333-420B-B12F-BCDCCACF242F}" type="pres">
      <dgm:prSet presAssocID="{FFC7F1F6-C264-4823-B11A-D8053E10EA88}" presName="hierChild3" presStyleCnt="0"/>
      <dgm:spPr/>
    </dgm:pt>
    <dgm:pt modelId="{7696CD6D-6EB2-41C8-A018-90B7AC259437}" type="pres">
      <dgm:prSet presAssocID="{9282992C-C085-4F05-BEFC-E7717138BB6A}" presName="Name19" presStyleLbl="parChTrans1D3" presStyleIdx="3" presStyleCnt="7"/>
      <dgm:spPr/>
    </dgm:pt>
    <dgm:pt modelId="{D612AE5C-DBEF-4FA9-919B-43BA4C2D1ED4}" type="pres">
      <dgm:prSet presAssocID="{38801AEF-6F33-48A2-9DCC-734F9B004F4B}" presName="Name21" presStyleCnt="0"/>
      <dgm:spPr/>
    </dgm:pt>
    <dgm:pt modelId="{3B865202-3280-415E-80CD-3AF5708D8C2F}" type="pres">
      <dgm:prSet presAssocID="{38801AEF-6F33-48A2-9DCC-734F9B004F4B}" presName="level2Shape" presStyleLbl="node3" presStyleIdx="3" presStyleCnt="7"/>
      <dgm:spPr/>
    </dgm:pt>
    <dgm:pt modelId="{B4C5D5C1-85EA-4152-B8E7-2396EFFC314B}" type="pres">
      <dgm:prSet presAssocID="{38801AEF-6F33-48A2-9DCC-734F9B004F4B}" presName="hierChild3" presStyleCnt="0"/>
      <dgm:spPr/>
    </dgm:pt>
    <dgm:pt modelId="{B6E253E3-477D-41DE-A55A-CA8702767238}" type="pres">
      <dgm:prSet presAssocID="{2AEC02C4-B4B4-4EB3-BE89-8B1B904D53F0}" presName="Name19" presStyleLbl="parChTrans1D3" presStyleIdx="4" presStyleCnt="7"/>
      <dgm:spPr/>
    </dgm:pt>
    <dgm:pt modelId="{D2FBCDDD-882C-43A6-88B1-A6C824CF917D}" type="pres">
      <dgm:prSet presAssocID="{49BAA495-5322-44D1-B401-1C0C05D0B540}" presName="Name21" presStyleCnt="0"/>
      <dgm:spPr/>
    </dgm:pt>
    <dgm:pt modelId="{AB3B373D-5BDF-4087-9AF0-831C2D0BDBDB}" type="pres">
      <dgm:prSet presAssocID="{49BAA495-5322-44D1-B401-1C0C05D0B540}" presName="level2Shape" presStyleLbl="node3" presStyleIdx="4" presStyleCnt="7"/>
      <dgm:spPr/>
    </dgm:pt>
    <dgm:pt modelId="{F5C142AA-F04C-440C-B801-A1A0B3D53E6F}" type="pres">
      <dgm:prSet presAssocID="{49BAA495-5322-44D1-B401-1C0C05D0B540}" presName="hierChild3" presStyleCnt="0"/>
      <dgm:spPr/>
    </dgm:pt>
    <dgm:pt modelId="{4AD105DE-8489-4228-8593-1C4AF6B9040B}" type="pres">
      <dgm:prSet presAssocID="{93DD2570-29D1-4A10-8757-B9E9FD705E61}" presName="Name19" presStyleLbl="parChTrans1D2" presStyleIdx="2" presStyleCnt="3"/>
      <dgm:spPr/>
    </dgm:pt>
    <dgm:pt modelId="{F512F7C2-9F7B-4CF8-95F7-71EFFBAC437B}" type="pres">
      <dgm:prSet presAssocID="{63746703-1762-46BF-A864-A86B7D7AC698}" presName="Name21" presStyleCnt="0"/>
      <dgm:spPr/>
    </dgm:pt>
    <dgm:pt modelId="{49174A57-718D-4A22-B9C8-45A5FCA206EB}" type="pres">
      <dgm:prSet presAssocID="{63746703-1762-46BF-A864-A86B7D7AC698}" presName="level2Shape" presStyleLbl="node2" presStyleIdx="2" presStyleCnt="3"/>
      <dgm:spPr/>
    </dgm:pt>
    <dgm:pt modelId="{FDD54890-CB79-4339-9EB8-DA51454FA3DC}" type="pres">
      <dgm:prSet presAssocID="{63746703-1762-46BF-A864-A86B7D7AC698}" presName="hierChild3" presStyleCnt="0"/>
      <dgm:spPr/>
    </dgm:pt>
    <dgm:pt modelId="{FBD84F1A-7BCE-41F6-8AD4-E7C3999B11B9}" type="pres">
      <dgm:prSet presAssocID="{DE24BB22-18D5-4020-9F41-5772BF255742}" presName="Name19" presStyleLbl="parChTrans1D3" presStyleIdx="5" presStyleCnt="7"/>
      <dgm:spPr/>
    </dgm:pt>
    <dgm:pt modelId="{58688D13-1D74-4CE0-B758-A2CF9166450F}" type="pres">
      <dgm:prSet presAssocID="{DA69F6BF-53BF-48CD-B84E-4E8D8B48CF7C}" presName="Name21" presStyleCnt="0"/>
      <dgm:spPr/>
    </dgm:pt>
    <dgm:pt modelId="{9553F8FE-C611-4E90-875F-103909AA5E4F}" type="pres">
      <dgm:prSet presAssocID="{DA69F6BF-53BF-48CD-B84E-4E8D8B48CF7C}" presName="level2Shape" presStyleLbl="node3" presStyleIdx="5" presStyleCnt="7"/>
      <dgm:spPr/>
    </dgm:pt>
    <dgm:pt modelId="{C5793E6A-619B-44F4-8893-1EBE40D6F470}" type="pres">
      <dgm:prSet presAssocID="{DA69F6BF-53BF-48CD-B84E-4E8D8B48CF7C}" presName="hierChild3" presStyleCnt="0"/>
      <dgm:spPr/>
    </dgm:pt>
    <dgm:pt modelId="{5DE14177-A088-41F5-A19F-176B3CB150B0}" type="pres">
      <dgm:prSet presAssocID="{49BCF922-61E5-4609-9068-2DA52502F308}" presName="Name19" presStyleLbl="parChTrans1D3" presStyleIdx="6" presStyleCnt="7"/>
      <dgm:spPr/>
    </dgm:pt>
    <dgm:pt modelId="{AC6A630F-3AB8-46BB-A5E4-1A54F2353F51}" type="pres">
      <dgm:prSet presAssocID="{AAA62FC6-C794-4B8E-B70F-1274FC548079}" presName="Name21" presStyleCnt="0"/>
      <dgm:spPr/>
    </dgm:pt>
    <dgm:pt modelId="{F48EEEDF-7BDD-4B9A-9ABD-26C8F63C8CF7}" type="pres">
      <dgm:prSet presAssocID="{AAA62FC6-C794-4B8E-B70F-1274FC548079}" presName="level2Shape" presStyleLbl="node3" presStyleIdx="6" presStyleCnt="7"/>
      <dgm:spPr/>
    </dgm:pt>
    <dgm:pt modelId="{885E9098-C4F8-41A4-A62A-6E3848A6BFF2}" type="pres">
      <dgm:prSet presAssocID="{AAA62FC6-C794-4B8E-B70F-1274FC548079}" presName="hierChild3" presStyleCnt="0"/>
      <dgm:spPr/>
    </dgm:pt>
    <dgm:pt modelId="{F553C64B-9330-4B7D-9F40-86FDC006AD6F}" type="pres">
      <dgm:prSet presAssocID="{715E9624-57CC-40BE-889C-2548021DA9FD}" presName="bgShapesFlow" presStyleCnt="0"/>
      <dgm:spPr/>
    </dgm:pt>
    <dgm:pt modelId="{17480CDE-12F2-482B-9085-724F937332B2}" type="pres">
      <dgm:prSet presAssocID="{F495C14D-7377-4090-B1F3-AB3BA4583346}" presName="rectComp" presStyleCnt="0"/>
      <dgm:spPr/>
    </dgm:pt>
    <dgm:pt modelId="{1092348B-D00D-4AA3-86D3-3E3787B60A18}" type="pres">
      <dgm:prSet presAssocID="{F495C14D-7377-4090-B1F3-AB3BA4583346}" presName="bgRect" presStyleLbl="bgShp" presStyleIdx="0" presStyleCnt="3"/>
      <dgm:spPr/>
    </dgm:pt>
    <dgm:pt modelId="{B245CDD2-E96B-4E4D-B900-A499D2C769EF}" type="pres">
      <dgm:prSet presAssocID="{F495C14D-7377-4090-B1F3-AB3BA4583346}" presName="bgRectTx" presStyleLbl="bgShp" presStyleIdx="0" presStyleCnt="3">
        <dgm:presLayoutVars>
          <dgm:bulletEnabled val="1"/>
        </dgm:presLayoutVars>
      </dgm:prSet>
      <dgm:spPr/>
    </dgm:pt>
    <dgm:pt modelId="{945BB5BF-5C86-4584-B0BC-2ED499CB1B91}" type="pres">
      <dgm:prSet presAssocID="{F495C14D-7377-4090-B1F3-AB3BA4583346}" presName="spComp" presStyleCnt="0"/>
      <dgm:spPr/>
    </dgm:pt>
    <dgm:pt modelId="{334C3D1A-0339-48D9-9D51-3309D32B34B4}" type="pres">
      <dgm:prSet presAssocID="{F495C14D-7377-4090-B1F3-AB3BA4583346}" presName="vSp" presStyleCnt="0"/>
      <dgm:spPr/>
    </dgm:pt>
    <dgm:pt modelId="{896E5FDF-FA86-485E-B361-972D12BD557D}" type="pres">
      <dgm:prSet presAssocID="{85FBB4E5-59AB-461C-9AF1-FD3457B1D73F}" presName="rectComp" presStyleCnt="0"/>
      <dgm:spPr/>
    </dgm:pt>
    <dgm:pt modelId="{36369107-3B37-4139-AA81-F401E0D698A0}" type="pres">
      <dgm:prSet presAssocID="{85FBB4E5-59AB-461C-9AF1-FD3457B1D73F}" presName="bgRect" presStyleLbl="bgShp" presStyleIdx="1" presStyleCnt="3"/>
      <dgm:spPr/>
    </dgm:pt>
    <dgm:pt modelId="{EF1BD615-F7B7-466A-B0AD-4835079A42BC}" type="pres">
      <dgm:prSet presAssocID="{85FBB4E5-59AB-461C-9AF1-FD3457B1D73F}" presName="bgRectTx" presStyleLbl="bgShp" presStyleIdx="1" presStyleCnt="3">
        <dgm:presLayoutVars>
          <dgm:bulletEnabled val="1"/>
        </dgm:presLayoutVars>
      </dgm:prSet>
      <dgm:spPr/>
    </dgm:pt>
    <dgm:pt modelId="{249780F4-4A77-468C-8DBB-A0B742E7A40A}" type="pres">
      <dgm:prSet presAssocID="{85FBB4E5-59AB-461C-9AF1-FD3457B1D73F}" presName="spComp" presStyleCnt="0"/>
      <dgm:spPr/>
    </dgm:pt>
    <dgm:pt modelId="{5798C0CE-2860-4A62-AF89-3FB13E23D7C6}" type="pres">
      <dgm:prSet presAssocID="{85FBB4E5-59AB-461C-9AF1-FD3457B1D73F}" presName="vSp" presStyleCnt="0"/>
      <dgm:spPr/>
    </dgm:pt>
    <dgm:pt modelId="{85BC3825-8325-4E56-89EB-509348447234}" type="pres">
      <dgm:prSet presAssocID="{187960AC-D729-4FD2-A3FE-D64D370B5117}" presName="rectComp" presStyleCnt="0"/>
      <dgm:spPr/>
    </dgm:pt>
    <dgm:pt modelId="{89A34BDB-9012-4FE3-8ACB-FD0C0953C0BC}" type="pres">
      <dgm:prSet presAssocID="{187960AC-D729-4FD2-A3FE-D64D370B5117}" presName="bgRect" presStyleLbl="bgShp" presStyleIdx="2" presStyleCnt="3"/>
      <dgm:spPr/>
    </dgm:pt>
    <dgm:pt modelId="{B8838BEB-FF64-49F2-B005-2F470F227E93}" type="pres">
      <dgm:prSet presAssocID="{187960AC-D729-4FD2-A3FE-D64D370B511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26CF901-D8B2-4D58-B8D2-5B6C55853BE5}" srcId="{715E9624-57CC-40BE-889C-2548021DA9FD}" destId="{F495C14D-7377-4090-B1F3-AB3BA4583346}" srcOrd="1" destOrd="0" parTransId="{0DBD3D7B-320A-4E74-BCE0-699D6C630162}" sibTransId="{E3DE8C4A-619B-455A-BB2F-03F2092D0CB4}"/>
    <dgm:cxn modelId="{88D8AC03-4ADE-41FD-AB5E-8493408C3A2E}" type="presOf" srcId="{F495C14D-7377-4090-B1F3-AB3BA4583346}" destId="{B245CDD2-E96B-4E4D-B900-A499D2C769EF}" srcOrd="1" destOrd="0" presId="urn:microsoft.com/office/officeart/2005/8/layout/hierarchy6"/>
    <dgm:cxn modelId="{970F5C07-4ED4-47D9-BFEB-FC1AA4F5C9AC}" type="presOf" srcId="{38801AEF-6F33-48A2-9DCC-734F9B004F4B}" destId="{3B865202-3280-415E-80CD-3AF5708D8C2F}" srcOrd="0" destOrd="0" presId="urn:microsoft.com/office/officeart/2005/8/layout/hierarchy6"/>
    <dgm:cxn modelId="{C1BB9F15-8EF2-4277-B924-D5F1B1CC798D}" type="presOf" srcId="{F495C14D-7377-4090-B1F3-AB3BA4583346}" destId="{1092348B-D00D-4AA3-86D3-3E3787B60A18}" srcOrd="0" destOrd="0" presId="urn:microsoft.com/office/officeart/2005/8/layout/hierarchy6"/>
    <dgm:cxn modelId="{27A67719-5FAB-4EB6-9F0E-390A84D8A3F5}" type="presOf" srcId="{630AFBE9-69DD-41CA-9E37-7FFEDDA679DA}" destId="{59AEF846-7826-4BA9-B5C5-E2FDA3940C85}" srcOrd="0" destOrd="0" presId="urn:microsoft.com/office/officeart/2005/8/layout/hierarchy6"/>
    <dgm:cxn modelId="{FFE2C31A-7B53-42B9-9199-F2E882FA0715}" type="presOf" srcId="{28F602AF-B7D6-4883-8816-1422C881C2B3}" destId="{E40632ED-E683-4752-9734-5A883FE3A15E}" srcOrd="0" destOrd="0" presId="urn:microsoft.com/office/officeart/2005/8/layout/hierarchy6"/>
    <dgm:cxn modelId="{D6C0541B-713E-4849-AB4C-351B4E2184E0}" type="presOf" srcId="{63746703-1762-46BF-A864-A86B7D7AC698}" destId="{49174A57-718D-4A22-B9C8-45A5FCA206EB}" srcOrd="0" destOrd="0" presId="urn:microsoft.com/office/officeart/2005/8/layout/hierarchy6"/>
    <dgm:cxn modelId="{253A3725-85BB-42EF-A71A-8EAB71E57EB4}" type="presOf" srcId="{F2F36402-86DF-4634-BD17-6F4660156FCF}" destId="{ACD2C89B-9C5D-460A-8B27-B76F40E8A865}" srcOrd="0" destOrd="0" presId="urn:microsoft.com/office/officeart/2005/8/layout/hierarchy6"/>
    <dgm:cxn modelId="{C9DC9925-6628-45F5-B7FC-8C008CA6C19D}" type="presOf" srcId="{5D5A2A56-4B00-44DC-890F-84823B3A0095}" destId="{AC03C92E-A60B-4C95-B337-37108B33C1A7}" srcOrd="0" destOrd="0" presId="urn:microsoft.com/office/officeart/2005/8/layout/hierarchy6"/>
    <dgm:cxn modelId="{AA778D28-7676-4BB7-8E08-8798EB9402E0}" srcId="{630AFBE9-69DD-41CA-9E37-7FFEDDA679DA}" destId="{E7BCCE61-525E-4C15-9575-453E8A9965B3}" srcOrd="0" destOrd="0" parTransId="{B8F6AE7A-867B-4D02-A7DE-E188FF2A13C5}" sibTransId="{8D4347FB-D18C-4FC2-88A0-BDC7AEAF38ED}"/>
    <dgm:cxn modelId="{A045DA3B-83A0-4932-BAC0-5B86A6BAD4DF}" srcId="{630AFBE9-69DD-41CA-9E37-7FFEDDA679DA}" destId="{F2F36402-86DF-4634-BD17-6F4660156FCF}" srcOrd="1" destOrd="0" parTransId="{5806A2C0-6853-4B74-866D-2A86FA439A1A}" sibTransId="{26F6663F-C6EE-4B9A-807A-1AE70A20BC40}"/>
    <dgm:cxn modelId="{832EEA3F-1CCB-4623-8492-6006B2153DFA}" srcId="{427A89C9-BF3A-491C-BF40-03CA61EB0878}" destId="{63746703-1762-46BF-A864-A86B7D7AC698}" srcOrd="2" destOrd="0" parTransId="{93DD2570-29D1-4A10-8757-B9E9FD705E61}" sibTransId="{209C0097-040B-4E7F-B027-198E0040FF64}"/>
    <dgm:cxn modelId="{94320F5E-71AE-46EC-A7CC-411FB9278428}" type="presOf" srcId="{187960AC-D729-4FD2-A3FE-D64D370B5117}" destId="{89A34BDB-9012-4FE3-8ACB-FD0C0953C0BC}" srcOrd="0" destOrd="0" presId="urn:microsoft.com/office/officeart/2005/8/layout/hierarchy6"/>
    <dgm:cxn modelId="{1C10595E-7564-4564-AC69-02BFD6E4FD74}" type="presOf" srcId="{49BCF922-61E5-4609-9068-2DA52502F308}" destId="{5DE14177-A088-41F5-A19F-176B3CB150B0}" srcOrd="0" destOrd="0" presId="urn:microsoft.com/office/officeart/2005/8/layout/hierarchy6"/>
    <dgm:cxn modelId="{CCC6A341-3AE7-42C6-9616-7B8CFE1853FC}" srcId="{427A89C9-BF3A-491C-BF40-03CA61EB0878}" destId="{630AFBE9-69DD-41CA-9E37-7FFEDDA679DA}" srcOrd="0" destOrd="0" parTransId="{E1CD4BF6-9420-427A-AD31-6E77FFDA59A0}" sibTransId="{EB3BC2AF-70EF-4BD8-9040-F6F3EFD4B53D}"/>
    <dgm:cxn modelId="{945E2F64-A6FF-4FAD-8BE0-E68EF099B8E2}" srcId="{715E9624-57CC-40BE-889C-2548021DA9FD}" destId="{85FBB4E5-59AB-461C-9AF1-FD3457B1D73F}" srcOrd="2" destOrd="0" parTransId="{9AFD830C-1920-4DFA-88CA-F6BBB67C03C0}" sibTransId="{4778EB6E-4179-426D-897F-371F35567E9D}"/>
    <dgm:cxn modelId="{E2E98365-1667-48AF-8F47-F79593187033}" type="presOf" srcId="{49BAA495-5322-44D1-B401-1C0C05D0B540}" destId="{AB3B373D-5BDF-4087-9AF0-831C2D0BDBDB}" srcOrd="0" destOrd="0" presId="urn:microsoft.com/office/officeart/2005/8/layout/hierarchy6"/>
    <dgm:cxn modelId="{66CE6767-9A4D-4E51-A40E-3AB8C85A9104}" srcId="{427A89C9-BF3A-491C-BF40-03CA61EB0878}" destId="{FFC7F1F6-C264-4823-B11A-D8053E10EA88}" srcOrd="1" destOrd="0" parTransId="{28F602AF-B7D6-4883-8816-1422C881C2B3}" sibTransId="{0E4385ED-A2DC-4698-9C68-0C71BE8F67A1}"/>
    <dgm:cxn modelId="{FE9FC04A-7CC1-4764-B37B-0931735961B7}" srcId="{715E9624-57CC-40BE-889C-2548021DA9FD}" destId="{427A89C9-BF3A-491C-BF40-03CA61EB0878}" srcOrd="0" destOrd="0" parTransId="{FEF221AA-7C86-4DE2-BC9A-0C97A28A8F79}" sibTransId="{B83DC37A-909C-4573-8C82-5E7E9E623D9D}"/>
    <dgm:cxn modelId="{1E7E3C4B-CF76-4AFE-9DA7-CC9380D4E4BA}" srcId="{63746703-1762-46BF-A864-A86B7D7AC698}" destId="{DA69F6BF-53BF-48CD-B84E-4E8D8B48CF7C}" srcOrd="0" destOrd="0" parTransId="{DE24BB22-18D5-4020-9F41-5772BF255742}" sibTransId="{C4D06B83-3542-421A-860A-48BEE0B172E7}"/>
    <dgm:cxn modelId="{6D4ECD6B-C3F6-4793-84F6-80F14E6587CC}" type="presOf" srcId="{B8F6AE7A-867B-4D02-A7DE-E188FF2A13C5}" destId="{F4D51FCC-5DE7-49B1-9B92-EE4808B9DD3A}" srcOrd="0" destOrd="0" presId="urn:microsoft.com/office/officeart/2005/8/layout/hierarchy6"/>
    <dgm:cxn modelId="{6A68324E-F683-45C2-A898-4DE844FDEB4E}" srcId="{63746703-1762-46BF-A864-A86B7D7AC698}" destId="{AAA62FC6-C794-4B8E-B70F-1274FC548079}" srcOrd="1" destOrd="0" parTransId="{49BCF922-61E5-4609-9068-2DA52502F308}" sibTransId="{7F3FB594-22DD-47B9-B5A6-02D94710C9BA}"/>
    <dgm:cxn modelId="{1B5A3A53-C828-4A7E-925F-7B1723CC721C}" type="presOf" srcId="{2AEC02C4-B4B4-4EB3-BE89-8B1B904D53F0}" destId="{B6E253E3-477D-41DE-A55A-CA8702767238}" srcOrd="0" destOrd="0" presId="urn:microsoft.com/office/officeart/2005/8/layout/hierarchy6"/>
    <dgm:cxn modelId="{E096A156-3D80-4AA2-B84A-C42D8EF2B7D3}" type="presOf" srcId="{85FBB4E5-59AB-461C-9AF1-FD3457B1D73F}" destId="{EF1BD615-F7B7-466A-B0AD-4835079A42BC}" srcOrd="1" destOrd="0" presId="urn:microsoft.com/office/officeart/2005/8/layout/hierarchy6"/>
    <dgm:cxn modelId="{6E2DA856-86BA-489B-974A-B4A64C385385}" srcId="{FFC7F1F6-C264-4823-B11A-D8053E10EA88}" destId="{38801AEF-6F33-48A2-9DCC-734F9B004F4B}" srcOrd="0" destOrd="0" parTransId="{9282992C-C085-4F05-BEFC-E7717138BB6A}" sibTransId="{E4A4A5F6-5476-4C06-B102-456E3DADB7EE}"/>
    <dgm:cxn modelId="{73B26C7D-413D-4984-9AA6-BBEEA569CA44}" type="presOf" srcId="{715E9624-57CC-40BE-889C-2548021DA9FD}" destId="{5CF2B8E7-A0FA-40E9-8768-1E7C8C222D97}" srcOrd="0" destOrd="0" presId="urn:microsoft.com/office/officeart/2005/8/layout/hierarchy6"/>
    <dgm:cxn modelId="{F43E7292-8928-4AD7-9562-40EC80CEA817}" srcId="{630AFBE9-69DD-41CA-9E37-7FFEDDA679DA}" destId="{5D5A2A56-4B00-44DC-890F-84823B3A0095}" srcOrd="2" destOrd="0" parTransId="{ECAE0264-9370-4E66-95CF-1C4DC379EBF0}" sibTransId="{024A272F-116E-484B-A2E0-89D07BF8A5A7}"/>
    <dgm:cxn modelId="{4270E29E-4970-41C6-A486-CF28185ACC5C}" type="presOf" srcId="{9282992C-C085-4F05-BEFC-E7717138BB6A}" destId="{7696CD6D-6EB2-41C8-A018-90B7AC259437}" srcOrd="0" destOrd="0" presId="urn:microsoft.com/office/officeart/2005/8/layout/hierarchy6"/>
    <dgm:cxn modelId="{60AEF59E-D909-4B60-8BD9-37C06995749A}" type="presOf" srcId="{85FBB4E5-59AB-461C-9AF1-FD3457B1D73F}" destId="{36369107-3B37-4139-AA81-F401E0D698A0}" srcOrd="0" destOrd="0" presId="urn:microsoft.com/office/officeart/2005/8/layout/hierarchy6"/>
    <dgm:cxn modelId="{228728A2-C207-437A-B2DB-2E4A6660F668}" srcId="{FFC7F1F6-C264-4823-B11A-D8053E10EA88}" destId="{49BAA495-5322-44D1-B401-1C0C05D0B540}" srcOrd="1" destOrd="0" parTransId="{2AEC02C4-B4B4-4EB3-BE89-8B1B904D53F0}" sibTransId="{D4FAF59F-2523-4764-A926-5586819D322F}"/>
    <dgm:cxn modelId="{598181A6-6B1A-4E24-B254-8E88BBE2C1F0}" type="presOf" srcId="{ECAE0264-9370-4E66-95CF-1C4DC379EBF0}" destId="{D789E02D-40A2-4193-86F5-C8C750EF33C5}" srcOrd="0" destOrd="0" presId="urn:microsoft.com/office/officeart/2005/8/layout/hierarchy6"/>
    <dgm:cxn modelId="{9BADAAA7-C788-4FEE-852D-3DC559A34D37}" type="presOf" srcId="{427A89C9-BF3A-491C-BF40-03CA61EB0878}" destId="{0EE8EA4D-5036-491D-A0AA-D4BCE5C2D3F6}" srcOrd="0" destOrd="0" presId="urn:microsoft.com/office/officeart/2005/8/layout/hierarchy6"/>
    <dgm:cxn modelId="{D00476AA-1A29-4B93-864B-B4A8D2E4A4E5}" srcId="{715E9624-57CC-40BE-889C-2548021DA9FD}" destId="{187960AC-D729-4FD2-A3FE-D64D370B5117}" srcOrd="3" destOrd="0" parTransId="{2726C735-96D8-4280-8E28-F6189B60A5B2}" sibTransId="{FCA2B759-1E32-43C8-A3CC-5B4BA995EE66}"/>
    <dgm:cxn modelId="{CEE37CBA-AD68-43E7-8118-A7B19451F361}" type="presOf" srcId="{187960AC-D729-4FD2-A3FE-D64D370B5117}" destId="{B8838BEB-FF64-49F2-B005-2F470F227E93}" srcOrd="1" destOrd="0" presId="urn:microsoft.com/office/officeart/2005/8/layout/hierarchy6"/>
    <dgm:cxn modelId="{B21EDBBD-0E13-4652-8CCD-7359AB54C373}" type="presOf" srcId="{5806A2C0-6853-4B74-866D-2A86FA439A1A}" destId="{A206A46E-4944-45A3-B9CD-A0FF110D2C53}" srcOrd="0" destOrd="0" presId="urn:microsoft.com/office/officeart/2005/8/layout/hierarchy6"/>
    <dgm:cxn modelId="{E292D8C8-430C-43A1-A3F4-B67AEA274702}" type="presOf" srcId="{93DD2570-29D1-4A10-8757-B9E9FD705E61}" destId="{4AD105DE-8489-4228-8593-1C4AF6B9040B}" srcOrd="0" destOrd="0" presId="urn:microsoft.com/office/officeart/2005/8/layout/hierarchy6"/>
    <dgm:cxn modelId="{B8E5C6CD-341C-42C0-992C-4565A40F923D}" type="presOf" srcId="{DA69F6BF-53BF-48CD-B84E-4E8D8B48CF7C}" destId="{9553F8FE-C611-4E90-875F-103909AA5E4F}" srcOrd="0" destOrd="0" presId="urn:microsoft.com/office/officeart/2005/8/layout/hierarchy6"/>
    <dgm:cxn modelId="{A930B7D2-F1F8-4EB4-BDE0-9FCFBF77CA30}" type="presOf" srcId="{AAA62FC6-C794-4B8E-B70F-1274FC548079}" destId="{F48EEEDF-7BDD-4B9A-9ABD-26C8F63C8CF7}" srcOrd="0" destOrd="0" presId="urn:microsoft.com/office/officeart/2005/8/layout/hierarchy6"/>
    <dgm:cxn modelId="{F38350D3-01BF-4A06-AC2A-6B34BA3DB2D9}" type="presOf" srcId="{FFC7F1F6-C264-4823-B11A-D8053E10EA88}" destId="{84586D6D-4863-4642-93F7-632AD100BC45}" srcOrd="0" destOrd="0" presId="urn:microsoft.com/office/officeart/2005/8/layout/hierarchy6"/>
    <dgm:cxn modelId="{855AA4E6-00B1-41BC-8375-C482E2EB8B03}" type="presOf" srcId="{DE24BB22-18D5-4020-9F41-5772BF255742}" destId="{FBD84F1A-7BCE-41F6-8AD4-E7C3999B11B9}" srcOrd="0" destOrd="0" presId="urn:microsoft.com/office/officeart/2005/8/layout/hierarchy6"/>
    <dgm:cxn modelId="{B73582E8-EB91-4BC4-BE5C-95CD870DA504}" type="presOf" srcId="{E1CD4BF6-9420-427A-AD31-6E77FFDA59A0}" destId="{F6B7A69A-8B6D-4C16-8921-C3523FE4D227}" srcOrd="0" destOrd="0" presId="urn:microsoft.com/office/officeart/2005/8/layout/hierarchy6"/>
    <dgm:cxn modelId="{64312EFF-9022-4996-BD0E-1AD77E0C59F6}" type="presOf" srcId="{E7BCCE61-525E-4C15-9575-453E8A9965B3}" destId="{01588D25-5D64-48CE-A8B7-2913BB5673DD}" srcOrd="0" destOrd="0" presId="urn:microsoft.com/office/officeart/2005/8/layout/hierarchy6"/>
    <dgm:cxn modelId="{8AE69FA5-A82C-492B-868F-1E0FDB15E494}" type="presParOf" srcId="{5CF2B8E7-A0FA-40E9-8768-1E7C8C222D97}" destId="{250E1775-6A32-4202-BE24-C51EE0F0DD5F}" srcOrd="0" destOrd="0" presId="urn:microsoft.com/office/officeart/2005/8/layout/hierarchy6"/>
    <dgm:cxn modelId="{2E657E0D-2E4E-4324-9478-D4F63A1DF057}" type="presParOf" srcId="{250E1775-6A32-4202-BE24-C51EE0F0DD5F}" destId="{9B9C50E5-5F9B-4AA4-B532-76E708424CC3}" srcOrd="0" destOrd="0" presId="urn:microsoft.com/office/officeart/2005/8/layout/hierarchy6"/>
    <dgm:cxn modelId="{B6310C76-A798-483C-89FB-3B9798F8AF8E}" type="presParOf" srcId="{250E1775-6A32-4202-BE24-C51EE0F0DD5F}" destId="{225073E7-4A63-4EE7-9474-37D4E59C66E4}" srcOrd="1" destOrd="0" presId="urn:microsoft.com/office/officeart/2005/8/layout/hierarchy6"/>
    <dgm:cxn modelId="{BA816AFC-88B9-4B59-A4C6-B5E4364A6FCF}" type="presParOf" srcId="{225073E7-4A63-4EE7-9474-37D4E59C66E4}" destId="{69B6E44F-B259-4B48-9F2A-95ADCBA0DB74}" srcOrd="0" destOrd="0" presId="urn:microsoft.com/office/officeart/2005/8/layout/hierarchy6"/>
    <dgm:cxn modelId="{581E693A-C8F4-4C1F-816D-19D7D30AB23E}" type="presParOf" srcId="{69B6E44F-B259-4B48-9F2A-95ADCBA0DB74}" destId="{0EE8EA4D-5036-491D-A0AA-D4BCE5C2D3F6}" srcOrd="0" destOrd="0" presId="urn:microsoft.com/office/officeart/2005/8/layout/hierarchy6"/>
    <dgm:cxn modelId="{A02C8DE9-BB07-448D-B995-0B21A75F95B4}" type="presParOf" srcId="{69B6E44F-B259-4B48-9F2A-95ADCBA0DB74}" destId="{D49E085E-7792-4A24-8246-8E5DD4C24FB3}" srcOrd="1" destOrd="0" presId="urn:microsoft.com/office/officeart/2005/8/layout/hierarchy6"/>
    <dgm:cxn modelId="{EF0BC435-3F0A-4BA1-AC41-C8EE89F26A7D}" type="presParOf" srcId="{D49E085E-7792-4A24-8246-8E5DD4C24FB3}" destId="{F6B7A69A-8B6D-4C16-8921-C3523FE4D227}" srcOrd="0" destOrd="0" presId="urn:microsoft.com/office/officeart/2005/8/layout/hierarchy6"/>
    <dgm:cxn modelId="{4369BE0E-33D4-40F4-8027-B230D8B6472F}" type="presParOf" srcId="{D49E085E-7792-4A24-8246-8E5DD4C24FB3}" destId="{1C90E04B-ED8B-4EE4-B0D0-B516B7977C22}" srcOrd="1" destOrd="0" presId="urn:microsoft.com/office/officeart/2005/8/layout/hierarchy6"/>
    <dgm:cxn modelId="{CC43FD8F-930A-468A-AC22-ECBC76D1EC03}" type="presParOf" srcId="{1C90E04B-ED8B-4EE4-B0D0-B516B7977C22}" destId="{59AEF846-7826-4BA9-B5C5-E2FDA3940C85}" srcOrd="0" destOrd="0" presId="urn:microsoft.com/office/officeart/2005/8/layout/hierarchy6"/>
    <dgm:cxn modelId="{16A555F6-F377-4204-9BED-A3DD4BB62562}" type="presParOf" srcId="{1C90E04B-ED8B-4EE4-B0D0-B516B7977C22}" destId="{7BDA05C6-79C7-45FE-8D5B-6B34383BDB78}" srcOrd="1" destOrd="0" presId="urn:microsoft.com/office/officeart/2005/8/layout/hierarchy6"/>
    <dgm:cxn modelId="{71B206DB-87E7-48CA-8EBF-05ACA0E12A8B}" type="presParOf" srcId="{7BDA05C6-79C7-45FE-8D5B-6B34383BDB78}" destId="{F4D51FCC-5DE7-49B1-9B92-EE4808B9DD3A}" srcOrd="0" destOrd="0" presId="urn:microsoft.com/office/officeart/2005/8/layout/hierarchy6"/>
    <dgm:cxn modelId="{A750B7FB-FF07-4D76-ACE2-F50B42800A14}" type="presParOf" srcId="{7BDA05C6-79C7-45FE-8D5B-6B34383BDB78}" destId="{D655083A-DB03-4638-B0C2-B7354A5C239B}" srcOrd="1" destOrd="0" presId="urn:microsoft.com/office/officeart/2005/8/layout/hierarchy6"/>
    <dgm:cxn modelId="{F713A86C-BD5A-4F8F-B067-75447B338A39}" type="presParOf" srcId="{D655083A-DB03-4638-B0C2-B7354A5C239B}" destId="{01588D25-5D64-48CE-A8B7-2913BB5673DD}" srcOrd="0" destOrd="0" presId="urn:microsoft.com/office/officeart/2005/8/layout/hierarchy6"/>
    <dgm:cxn modelId="{FE1577F0-0F32-40E5-BBFE-7BEB581B4226}" type="presParOf" srcId="{D655083A-DB03-4638-B0C2-B7354A5C239B}" destId="{D963898F-4897-4F6C-AE8F-D35B254865FF}" srcOrd="1" destOrd="0" presId="urn:microsoft.com/office/officeart/2005/8/layout/hierarchy6"/>
    <dgm:cxn modelId="{1426F9D3-7719-4F2D-812D-62D6B684469B}" type="presParOf" srcId="{7BDA05C6-79C7-45FE-8D5B-6B34383BDB78}" destId="{A206A46E-4944-45A3-B9CD-A0FF110D2C53}" srcOrd="2" destOrd="0" presId="urn:microsoft.com/office/officeart/2005/8/layout/hierarchy6"/>
    <dgm:cxn modelId="{745EE8CF-225E-4D87-BE04-11E4B0D3DF78}" type="presParOf" srcId="{7BDA05C6-79C7-45FE-8D5B-6B34383BDB78}" destId="{7C3D1A04-9567-45CF-96EA-C582A420E44A}" srcOrd="3" destOrd="0" presId="urn:microsoft.com/office/officeart/2005/8/layout/hierarchy6"/>
    <dgm:cxn modelId="{ED66FD3F-B9D5-4E36-999B-A31AD9CFD140}" type="presParOf" srcId="{7C3D1A04-9567-45CF-96EA-C582A420E44A}" destId="{ACD2C89B-9C5D-460A-8B27-B76F40E8A865}" srcOrd="0" destOrd="0" presId="urn:microsoft.com/office/officeart/2005/8/layout/hierarchy6"/>
    <dgm:cxn modelId="{A9E4311D-16B6-48B6-B364-3853DF968157}" type="presParOf" srcId="{7C3D1A04-9567-45CF-96EA-C582A420E44A}" destId="{31338D04-7C96-4A60-811C-E9D9C3187151}" srcOrd="1" destOrd="0" presId="urn:microsoft.com/office/officeart/2005/8/layout/hierarchy6"/>
    <dgm:cxn modelId="{37949160-012E-402B-9C71-DC3E1932CBDA}" type="presParOf" srcId="{7BDA05C6-79C7-45FE-8D5B-6B34383BDB78}" destId="{D789E02D-40A2-4193-86F5-C8C750EF33C5}" srcOrd="4" destOrd="0" presId="urn:microsoft.com/office/officeart/2005/8/layout/hierarchy6"/>
    <dgm:cxn modelId="{0F3C8979-7738-40D9-9ED2-114BAADF3C79}" type="presParOf" srcId="{7BDA05C6-79C7-45FE-8D5B-6B34383BDB78}" destId="{A8845A78-6224-4DB3-B508-BE5F3B26E219}" srcOrd="5" destOrd="0" presId="urn:microsoft.com/office/officeart/2005/8/layout/hierarchy6"/>
    <dgm:cxn modelId="{83DC41C8-9330-435C-87EC-1D2D9316F47B}" type="presParOf" srcId="{A8845A78-6224-4DB3-B508-BE5F3B26E219}" destId="{AC03C92E-A60B-4C95-B337-37108B33C1A7}" srcOrd="0" destOrd="0" presId="urn:microsoft.com/office/officeart/2005/8/layout/hierarchy6"/>
    <dgm:cxn modelId="{7C3739C9-54AA-4746-907D-4CC53FCD88BB}" type="presParOf" srcId="{A8845A78-6224-4DB3-B508-BE5F3B26E219}" destId="{53D25A00-2D57-4CFD-816F-036A7AB0B571}" srcOrd="1" destOrd="0" presId="urn:microsoft.com/office/officeart/2005/8/layout/hierarchy6"/>
    <dgm:cxn modelId="{DD8BC7CD-ABF7-420D-AA5E-73366061FA42}" type="presParOf" srcId="{D49E085E-7792-4A24-8246-8E5DD4C24FB3}" destId="{E40632ED-E683-4752-9734-5A883FE3A15E}" srcOrd="2" destOrd="0" presId="urn:microsoft.com/office/officeart/2005/8/layout/hierarchy6"/>
    <dgm:cxn modelId="{388DC121-DCA5-40B9-BB6D-355A790E0CE2}" type="presParOf" srcId="{D49E085E-7792-4A24-8246-8E5DD4C24FB3}" destId="{76EC4D44-4571-4338-949D-448CB7279194}" srcOrd="3" destOrd="0" presId="urn:microsoft.com/office/officeart/2005/8/layout/hierarchy6"/>
    <dgm:cxn modelId="{3BBC6AE5-A079-47A3-A9BE-60A2739FCB52}" type="presParOf" srcId="{76EC4D44-4571-4338-949D-448CB7279194}" destId="{84586D6D-4863-4642-93F7-632AD100BC45}" srcOrd="0" destOrd="0" presId="urn:microsoft.com/office/officeart/2005/8/layout/hierarchy6"/>
    <dgm:cxn modelId="{E6B5448E-21A7-4515-B6B1-45A16C46F473}" type="presParOf" srcId="{76EC4D44-4571-4338-949D-448CB7279194}" destId="{3566EDEC-4333-420B-B12F-BCDCCACF242F}" srcOrd="1" destOrd="0" presId="urn:microsoft.com/office/officeart/2005/8/layout/hierarchy6"/>
    <dgm:cxn modelId="{2964898F-F66D-417C-BECB-85224D727C73}" type="presParOf" srcId="{3566EDEC-4333-420B-B12F-BCDCCACF242F}" destId="{7696CD6D-6EB2-41C8-A018-90B7AC259437}" srcOrd="0" destOrd="0" presId="urn:microsoft.com/office/officeart/2005/8/layout/hierarchy6"/>
    <dgm:cxn modelId="{68456774-38B1-413A-9AFC-8D99CFA59D4B}" type="presParOf" srcId="{3566EDEC-4333-420B-B12F-BCDCCACF242F}" destId="{D612AE5C-DBEF-4FA9-919B-43BA4C2D1ED4}" srcOrd="1" destOrd="0" presId="urn:microsoft.com/office/officeart/2005/8/layout/hierarchy6"/>
    <dgm:cxn modelId="{179F34C0-A62E-4BE6-9548-734B9AC51176}" type="presParOf" srcId="{D612AE5C-DBEF-4FA9-919B-43BA4C2D1ED4}" destId="{3B865202-3280-415E-80CD-3AF5708D8C2F}" srcOrd="0" destOrd="0" presId="urn:microsoft.com/office/officeart/2005/8/layout/hierarchy6"/>
    <dgm:cxn modelId="{2C17686E-F244-415F-B8C6-DC628F28F04E}" type="presParOf" srcId="{D612AE5C-DBEF-4FA9-919B-43BA4C2D1ED4}" destId="{B4C5D5C1-85EA-4152-B8E7-2396EFFC314B}" srcOrd="1" destOrd="0" presId="urn:microsoft.com/office/officeart/2005/8/layout/hierarchy6"/>
    <dgm:cxn modelId="{05A47CFC-272A-4098-9FAC-8EA1F1F2C653}" type="presParOf" srcId="{3566EDEC-4333-420B-B12F-BCDCCACF242F}" destId="{B6E253E3-477D-41DE-A55A-CA8702767238}" srcOrd="2" destOrd="0" presId="urn:microsoft.com/office/officeart/2005/8/layout/hierarchy6"/>
    <dgm:cxn modelId="{5FA03F73-FCA5-46D7-B3C9-F11CE9BFF9BD}" type="presParOf" srcId="{3566EDEC-4333-420B-B12F-BCDCCACF242F}" destId="{D2FBCDDD-882C-43A6-88B1-A6C824CF917D}" srcOrd="3" destOrd="0" presId="urn:microsoft.com/office/officeart/2005/8/layout/hierarchy6"/>
    <dgm:cxn modelId="{7B122225-7806-4988-96D5-75F56AE6641A}" type="presParOf" srcId="{D2FBCDDD-882C-43A6-88B1-A6C824CF917D}" destId="{AB3B373D-5BDF-4087-9AF0-831C2D0BDBDB}" srcOrd="0" destOrd="0" presId="urn:microsoft.com/office/officeart/2005/8/layout/hierarchy6"/>
    <dgm:cxn modelId="{7DB75114-B06B-4FB5-90BD-12430EA53A95}" type="presParOf" srcId="{D2FBCDDD-882C-43A6-88B1-A6C824CF917D}" destId="{F5C142AA-F04C-440C-B801-A1A0B3D53E6F}" srcOrd="1" destOrd="0" presId="urn:microsoft.com/office/officeart/2005/8/layout/hierarchy6"/>
    <dgm:cxn modelId="{9590C980-46AE-4A56-9553-0B7516825E1E}" type="presParOf" srcId="{D49E085E-7792-4A24-8246-8E5DD4C24FB3}" destId="{4AD105DE-8489-4228-8593-1C4AF6B9040B}" srcOrd="4" destOrd="0" presId="urn:microsoft.com/office/officeart/2005/8/layout/hierarchy6"/>
    <dgm:cxn modelId="{4B85DF17-4E83-478F-A328-4964E57E41FC}" type="presParOf" srcId="{D49E085E-7792-4A24-8246-8E5DD4C24FB3}" destId="{F512F7C2-9F7B-4CF8-95F7-71EFFBAC437B}" srcOrd="5" destOrd="0" presId="urn:microsoft.com/office/officeart/2005/8/layout/hierarchy6"/>
    <dgm:cxn modelId="{C87CBC9C-861D-4160-8A69-C86166C0E753}" type="presParOf" srcId="{F512F7C2-9F7B-4CF8-95F7-71EFFBAC437B}" destId="{49174A57-718D-4A22-B9C8-45A5FCA206EB}" srcOrd="0" destOrd="0" presId="urn:microsoft.com/office/officeart/2005/8/layout/hierarchy6"/>
    <dgm:cxn modelId="{8E305FA2-CF94-423D-B66D-F9C29876881A}" type="presParOf" srcId="{F512F7C2-9F7B-4CF8-95F7-71EFFBAC437B}" destId="{FDD54890-CB79-4339-9EB8-DA51454FA3DC}" srcOrd="1" destOrd="0" presId="urn:microsoft.com/office/officeart/2005/8/layout/hierarchy6"/>
    <dgm:cxn modelId="{2CC0D947-C2CF-483D-94E7-B0183122901C}" type="presParOf" srcId="{FDD54890-CB79-4339-9EB8-DA51454FA3DC}" destId="{FBD84F1A-7BCE-41F6-8AD4-E7C3999B11B9}" srcOrd="0" destOrd="0" presId="urn:microsoft.com/office/officeart/2005/8/layout/hierarchy6"/>
    <dgm:cxn modelId="{3CD3F4BA-BCBA-4E9E-BD7D-CA4D90B52FE5}" type="presParOf" srcId="{FDD54890-CB79-4339-9EB8-DA51454FA3DC}" destId="{58688D13-1D74-4CE0-B758-A2CF9166450F}" srcOrd="1" destOrd="0" presId="urn:microsoft.com/office/officeart/2005/8/layout/hierarchy6"/>
    <dgm:cxn modelId="{D5548E39-4D43-4688-ABDA-C003C33B89F2}" type="presParOf" srcId="{58688D13-1D74-4CE0-B758-A2CF9166450F}" destId="{9553F8FE-C611-4E90-875F-103909AA5E4F}" srcOrd="0" destOrd="0" presId="urn:microsoft.com/office/officeart/2005/8/layout/hierarchy6"/>
    <dgm:cxn modelId="{C923858C-EBB8-48E6-B546-6C795B7266F4}" type="presParOf" srcId="{58688D13-1D74-4CE0-B758-A2CF9166450F}" destId="{C5793E6A-619B-44F4-8893-1EBE40D6F470}" srcOrd="1" destOrd="0" presId="urn:microsoft.com/office/officeart/2005/8/layout/hierarchy6"/>
    <dgm:cxn modelId="{5708245F-F9F9-4CF0-81C4-8154DC032B98}" type="presParOf" srcId="{FDD54890-CB79-4339-9EB8-DA51454FA3DC}" destId="{5DE14177-A088-41F5-A19F-176B3CB150B0}" srcOrd="2" destOrd="0" presId="urn:microsoft.com/office/officeart/2005/8/layout/hierarchy6"/>
    <dgm:cxn modelId="{2CF6C8BB-5E73-4353-B477-CBBD4C6BEC78}" type="presParOf" srcId="{FDD54890-CB79-4339-9EB8-DA51454FA3DC}" destId="{AC6A630F-3AB8-46BB-A5E4-1A54F2353F51}" srcOrd="3" destOrd="0" presId="urn:microsoft.com/office/officeart/2005/8/layout/hierarchy6"/>
    <dgm:cxn modelId="{65C2D3FD-4023-4F0B-AC9E-E9EF2763DE28}" type="presParOf" srcId="{AC6A630F-3AB8-46BB-A5E4-1A54F2353F51}" destId="{F48EEEDF-7BDD-4B9A-9ABD-26C8F63C8CF7}" srcOrd="0" destOrd="0" presId="urn:microsoft.com/office/officeart/2005/8/layout/hierarchy6"/>
    <dgm:cxn modelId="{BFB71FE5-CE0D-47E4-B507-438ED3076CBE}" type="presParOf" srcId="{AC6A630F-3AB8-46BB-A5E4-1A54F2353F51}" destId="{885E9098-C4F8-41A4-A62A-6E3848A6BFF2}" srcOrd="1" destOrd="0" presId="urn:microsoft.com/office/officeart/2005/8/layout/hierarchy6"/>
    <dgm:cxn modelId="{6ED62882-837D-4B2D-ABFB-776F84DE1D55}" type="presParOf" srcId="{5CF2B8E7-A0FA-40E9-8768-1E7C8C222D97}" destId="{F553C64B-9330-4B7D-9F40-86FDC006AD6F}" srcOrd="1" destOrd="0" presId="urn:microsoft.com/office/officeart/2005/8/layout/hierarchy6"/>
    <dgm:cxn modelId="{C1774C80-9431-44E0-9CC3-E58E30105349}" type="presParOf" srcId="{F553C64B-9330-4B7D-9F40-86FDC006AD6F}" destId="{17480CDE-12F2-482B-9085-724F937332B2}" srcOrd="0" destOrd="0" presId="urn:microsoft.com/office/officeart/2005/8/layout/hierarchy6"/>
    <dgm:cxn modelId="{A5344E79-3FBD-4E95-8C03-247D513425C4}" type="presParOf" srcId="{17480CDE-12F2-482B-9085-724F937332B2}" destId="{1092348B-D00D-4AA3-86D3-3E3787B60A18}" srcOrd="0" destOrd="0" presId="urn:microsoft.com/office/officeart/2005/8/layout/hierarchy6"/>
    <dgm:cxn modelId="{D6A22928-E487-442A-A9A9-9AA6BAFF2209}" type="presParOf" srcId="{17480CDE-12F2-482B-9085-724F937332B2}" destId="{B245CDD2-E96B-4E4D-B900-A499D2C769EF}" srcOrd="1" destOrd="0" presId="urn:microsoft.com/office/officeart/2005/8/layout/hierarchy6"/>
    <dgm:cxn modelId="{16621551-8EDE-47C3-B2ED-A275E7662696}" type="presParOf" srcId="{F553C64B-9330-4B7D-9F40-86FDC006AD6F}" destId="{945BB5BF-5C86-4584-B0BC-2ED499CB1B91}" srcOrd="1" destOrd="0" presId="urn:microsoft.com/office/officeart/2005/8/layout/hierarchy6"/>
    <dgm:cxn modelId="{25B64900-EABA-4449-A737-A83424328EED}" type="presParOf" srcId="{945BB5BF-5C86-4584-B0BC-2ED499CB1B91}" destId="{334C3D1A-0339-48D9-9D51-3309D32B34B4}" srcOrd="0" destOrd="0" presId="urn:microsoft.com/office/officeart/2005/8/layout/hierarchy6"/>
    <dgm:cxn modelId="{E4D23E8F-7FFE-4EAA-8C4A-09BD1CCDAD06}" type="presParOf" srcId="{F553C64B-9330-4B7D-9F40-86FDC006AD6F}" destId="{896E5FDF-FA86-485E-B361-972D12BD557D}" srcOrd="2" destOrd="0" presId="urn:microsoft.com/office/officeart/2005/8/layout/hierarchy6"/>
    <dgm:cxn modelId="{D2EE9C26-5F55-4D74-8596-8123950D6538}" type="presParOf" srcId="{896E5FDF-FA86-485E-B361-972D12BD557D}" destId="{36369107-3B37-4139-AA81-F401E0D698A0}" srcOrd="0" destOrd="0" presId="urn:microsoft.com/office/officeart/2005/8/layout/hierarchy6"/>
    <dgm:cxn modelId="{3E659EA1-EDBC-4F3B-BFE9-61522E48CCF6}" type="presParOf" srcId="{896E5FDF-FA86-485E-B361-972D12BD557D}" destId="{EF1BD615-F7B7-466A-B0AD-4835079A42BC}" srcOrd="1" destOrd="0" presId="urn:microsoft.com/office/officeart/2005/8/layout/hierarchy6"/>
    <dgm:cxn modelId="{D35D7921-CA85-40A0-88BA-74649B5EF1C5}" type="presParOf" srcId="{F553C64B-9330-4B7D-9F40-86FDC006AD6F}" destId="{249780F4-4A77-468C-8DBB-A0B742E7A40A}" srcOrd="3" destOrd="0" presId="urn:microsoft.com/office/officeart/2005/8/layout/hierarchy6"/>
    <dgm:cxn modelId="{BE5A80D9-934D-42C3-8D06-27DFE878348C}" type="presParOf" srcId="{249780F4-4A77-468C-8DBB-A0B742E7A40A}" destId="{5798C0CE-2860-4A62-AF89-3FB13E23D7C6}" srcOrd="0" destOrd="0" presId="urn:microsoft.com/office/officeart/2005/8/layout/hierarchy6"/>
    <dgm:cxn modelId="{CB787FFD-73FB-4DDB-B7F0-6E40CB928D62}" type="presParOf" srcId="{F553C64B-9330-4B7D-9F40-86FDC006AD6F}" destId="{85BC3825-8325-4E56-89EB-509348447234}" srcOrd="4" destOrd="0" presId="urn:microsoft.com/office/officeart/2005/8/layout/hierarchy6"/>
    <dgm:cxn modelId="{65DEFC48-3E35-4989-BE53-BB143C2B066E}" type="presParOf" srcId="{85BC3825-8325-4E56-89EB-509348447234}" destId="{89A34BDB-9012-4FE3-8ACB-FD0C0953C0BC}" srcOrd="0" destOrd="0" presId="urn:microsoft.com/office/officeart/2005/8/layout/hierarchy6"/>
    <dgm:cxn modelId="{CAF8E64B-BC04-4FE1-A8C0-9119CA689E59}" type="presParOf" srcId="{85BC3825-8325-4E56-89EB-509348447234}" destId="{B8838BEB-FF64-49F2-B005-2F470F227E9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34BDB-9012-4FE3-8ACB-FD0C0953C0BC}">
      <dsp:nvSpPr>
        <dsp:cNvPr id="0" name=""/>
        <dsp:cNvSpPr/>
      </dsp:nvSpPr>
      <dsp:spPr>
        <a:xfrm>
          <a:off x="0" y="2691320"/>
          <a:ext cx="10253932" cy="633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Actual Physics</a:t>
          </a:r>
          <a:endParaRPr lang="en-DK" sz="2300" kern="1200" dirty="0"/>
        </a:p>
      </dsp:txBody>
      <dsp:txXfrm>
        <a:off x="0" y="2691320"/>
        <a:ext cx="3076179" cy="633861"/>
      </dsp:txXfrm>
    </dsp:sp>
    <dsp:sp modelId="{36369107-3B37-4139-AA81-F401E0D698A0}">
      <dsp:nvSpPr>
        <dsp:cNvPr id="0" name=""/>
        <dsp:cNvSpPr/>
      </dsp:nvSpPr>
      <dsp:spPr>
        <a:xfrm>
          <a:off x="0" y="1951815"/>
          <a:ext cx="10253932" cy="633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Parent Classes</a:t>
          </a:r>
          <a:endParaRPr lang="en-DK" sz="2300" kern="1200" dirty="0"/>
        </a:p>
      </dsp:txBody>
      <dsp:txXfrm>
        <a:off x="0" y="1951815"/>
        <a:ext cx="3076179" cy="633861"/>
      </dsp:txXfrm>
    </dsp:sp>
    <dsp:sp modelId="{1092348B-D00D-4AA3-86D3-3E3787B60A18}">
      <dsp:nvSpPr>
        <dsp:cNvPr id="0" name=""/>
        <dsp:cNvSpPr/>
      </dsp:nvSpPr>
      <dsp:spPr>
        <a:xfrm>
          <a:off x="0" y="1212311"/>
          <a:ext cx="10253932" cy="633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Module</a:t>
          </a:r>
          <a:endParaRPr lang="en-DK" sz="2300" kern="1200" dirty="0"/>
        </a:p>
      </dsp:txBody>
      <dsp:txXfrm>
        <a:off x="0" y="1212311"/>
        <a:ext cx="3076179" cy="633861"/>
      </dsp:txXfrm>
    </dsp:sp>
    <dsp:sp modelId="{0EE8EA4D-5036-491D-A0AA-D4BCE5C2D3F6}">
      <dsp:nvSpPr>
        <dsp:cNvPr id="0" name=""/>
        <dsp:cNvSpPr/>
      </dsp:nvSpPr>
      <dsp:spPr>
        <a:xfrm>
          <a:off x="6423859" y="1265132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Quantum Device Simulations</a:t>
          </a:r>
          <a:endParaRPr lang="en-DK" sz="1000" kern="1200" dirty="0"/>
        </a:p>
      </dsp:txBody>
      <dsp:txXfrm>
        <a:off x="6439330" y="1280603"/>
        <a:ext cx="761384" cy="497275"/>
      </dsp:txXfrm>
    </dsp:sp>
    <dsp:sp modelId="{F6B7A69A-8B6D-4C16-8921-C3523FE4D227}">
      <dsp:nvSpPr>
        <dsp:cNvPr id="0" name=""/>
        <dsp:cNvSpPr/>
      </dsp:nvSpPr>
      <dsp:spPr>
        <a:xfrm>
          <a:off x="4502467" y="1793350"/>
          <a:ext cx="2317555" cy="211287"/>
        </a:xfrm>
        <a:custGeom>
          <a:avLst/>
          <a:gdLst/>
          <a:ahLst/>
          <a:cxnLst/>
          <a:rect l="0" t="0" r="0" b="0"/>
          <a:pathLst>
            <a:path>
              <a:moveTo>
                <a:pt x="2317555" y="0"/>
              </a:moveTo>
              <a:lnTo>
                <a:pt x="2317555" y="105643"/>
              </a:lnTo>
              <a:lnTo>
                <a:pt x="0" y="105643"/>
              </a:lnTo>
              <a:lnTo>
                <a:pt x="0" y="2112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EF846-7826-4BA9-B5C5-E2FDA3940C85}">
      <dsp:nvSpPr>
        <dsp:cNvPr id="0" name=""/>
        <dsp:cNvSpPr/>
      </dsp:nvSpPr>
      <dsp:spPr>
        <a:xfrm>
          <a:off x="4106304" y="2004637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Device</a:t>
          </a:r>
          <a:endParaRPr lang="en-DK" sz="1000" kern="1200" dirty="0"/>
        </a:p>
      </dsp:txBody>
      <dsp:txXfrm>
        <a:off x="4121775" y="2020108"/>
        <a:ext cx="761384" cy="497275"/>
      </dsp:txXfrm>
    </dsp:sp>
    <dsp:sp modelId="{F4D51FCC-5DE7-49B1-9B92-EE4808B9DD3A}">
      <dsp:nvSpPr>
        <dsp:cNvPr id="0" name=""/>
        <dsp:cNvSpPr/>
      </dsp:nvSpPr>
      <dsp:spPr>
        <a:xfrm>
          <a:off x="3472443" y="2532855"/>
          <a:ext cx="1030024" cy="211287"/>
        </a:xfrm>
        <a:custGeom>
          <a:avLst/>
          <a:gdLst/>
          <a:ahLst/>
          <a:cxnLst/>
          <a:rect l="0" t="0" r="0" b="0"/>
          <a:pathLst>
            <a:path>
              <a:moveTo>
                <a:pt x="1030024" y="0"/>
              </a:moveTo>
              <a:lnTo>
                <a:pt x="1030024" y="105643"/>
              </a:lnTo>
              <a:lnTo>
                <a:pt x="0" y="105643"/>
              </a:lnTo>
              <a:lnTo>
                <a:pt x="0" y="211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88D25-5D64-48CE-A8B7-2913BB5673DD}">
      <dsp:nvSpPr>
        <dsp:cNvPr id="0" name=""/>
        <dsp:cNvSpPr/>
      </dsp:nvSpPr>
      <dsp:spPr>
        <a:xfrm>
          <a:off x="3076279" y="2744142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Transmon</a:t>
          </a:r>
          <a:endParaRPr lang="en-DK" sz="1000" kern="1200" dirty="0"/>
        </a:p>
      </dsp:txBody>
      <dsp:txXfrm>
        <a:off x="3091750" y="2759613"/>
        <a:ext cx="761384" cy="497275"/>
      </dsp:txXfrm>
    </dsp:sp>
    <dsp:sp modelId="{A206A46E-4944-45A3-B9CD-A0FF110D2C53}">
      <dsp:nvSpPr>
        <dsp:cNvPr id="0" name=""/>
        <dsp:cNvSpPr/>
      </dsp:nvSpPr>
      <dsp:spPr>
        <a:xfrm>
          <a:off x="4456747" y="2532855"/>
          <a:ext cx="91440" cy="21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2C89B-9C5D-460A-8B27-B76F40E8A865}">
      <dsp:nvSpPr>
        <dsp:cNvPr id="0" name=""/>
        <dsp:cNvSpPr/>
      </dsp:nvSpPr>
      <dsp:spPr>
        <a:xfrm>
          <a:off x="4106304" y="2744142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Resonator</a:t>
          </a:r>
          <a:endParaRPr lang="en-DK" sz="1000" kern="1200"/>
        </a:p>
      </dsp:txBody>
      <dsp:txXfrm>
        <a:off x="4121775" y="2759613"/>
        <a:ext cx="761384" cy="497275"/>
      </dsp:txXfrm>
    </dsp:sp>
    <dsp:sp modelId="{D789E02D-40A2-4193-86F5-C8C750EF33C5}">
      <dsp:nvSpPr>
        <dsp:cNvPr id="0" name=""/>
        <dsp:cNvSpPr/>
      </dsp:nvSpPr>
      <dsp:spPr>
        <a:xfrm>
          <a:off x="4502467" y="2532855"/>
          <a:ext cx="1052946" cy="22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80"/>
              </a:lnTo>
              <a:lnTo>
                <a:pt x="1052946" y="111580"/>
              </a:lnTo>
              <a:lnTo>
                <a:pt x="1052946" y="22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3C92E-A60B-4C95-B337-37108B33C1A7}">
      <dsp:nvSpPr>
        <dsp:cNvPr id="0" name=""/>
        <dsp:cNvSpPr/>
      </dsp:nvSpPr>
      <dsp:spPr>
        <a:xfrm>
          <a:off x="5159250" y="2756016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Pulses</a:t>
          </a:r>
          <a:endParaRPr lang="en-DK" sz="1000" kern="1200"/>
        </a:p>
      </dsp:txBody>
      <dsp:txXfrm>
        <a:off x="5174721" y="2771487"/>
        <a:ext cx="761384" cy="497275"/>
      </dsp:txXfrm>
    </dsp:sp>
    <dsp:sp modelId="{E40632ED-E683-4752-9734-5A883FE3A15E}">
      <dsp:nvSpPr>
        <dsp:cNvPr id="0" name=""/>
        <dsp:cNvSpPr/>
      </dsp:nvSpPr>
      <dsp:spPr>
        <a:xfrm>
          <a:off x="6820022" y="1793350"/>
          <a:ext cx="257506" cy="21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43"/>
              </a:lnTo>
              <a:lnTo>
                <a:pt x="257506" y="105643"/>
              </a:lnTo>
              <a:lnTo>
                <a:pt x="257506" y="2112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86D6D-4863-4642-93F7-632AD100BC45}">
      <dsp:nvSpPr>
        <dsp:cNvPr id="0" name=""/>
        <dsp:cNvSpPr/>
      </dsp:nvSpPr>
      <dsp:spPr>
        <a:xfrm>
          <a:off x="6681365" y="2004637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System</a:t>
          </a:r>
          <a:endParaRPr lang="en-DK" sz="1000" kern="1200" dirty="0"/>
        </a:p>
      </dsp:txBody>
      <dsp:txXfrm>
        <a:off x="6696836" y="2020108"/>
        <a:ext cx="761384" cy="497275"/>
      </dsp:txXfrm>
    </dsp:sp>
    <dsp:sp modelId="{7696CD6D-6EB2-41C8-A018-90B7AC259437}">
      <dsp:nvSpPr>
        <dsp:cNvPr id="0" name=""/>
        <dsp:cNvSpPr/>
      </dsp:nvSpPr>
      <dsp:spPr>
        <a:xfrm>
          <a:off x="6562516" y="2532855"/>
          <a:ext cx="515012" cy="211287"/>
        </a:xfrm>
        <a:custGeom>
          <a:avLst/>
          <a:gdLst/>
          <a:ahLst/>
          <a:cxnLst/>
          <a:rect l="0" t="0" r="0" b="0"/>
          <a:pathLst>
            <a:path>
              <a:moveTo>
                <a:pt x="515012" y="0"/>
              </a:moveTo>
              <a:lnTo>
                <a:pt x="515012" y="105643"/>
              </a:lnTo>
              <a:lnTo>
                <a:pt x="0" y="105643"/>
              </a:lnTo>
              <a:lnTo>
                <a:pt x="0" y="211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65202-3280-415E-80CD-3AF5708D8C2F}">
      <dsp:nvSpPr>
        <dsp:cNvPr id="0" name=""/>
        <dsp:cNvSpPr/>
      </dsp:nvSpPr>
      <dsp:spPr>
        <a:xfrm>
          <a:off x="6166353" y="2744142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Resonator + Qubit</a:t>
          </a:r>
          <a:endParaRPr lang="en-DK" sz="1000" kern="1200" dirty="0"/>
        </a:p>
      </dsp:txBody>
      <dsp:txXfrm>
        <a:off x="6181824" y="2759613"/>
        <a:ext cx="761384" cy="497275"/>
      </dsp:txXfrm>
    </dsp:sp>
    <dsp:sp modelId="{B6E253E3-477D-41DE-A55A-CA8702767238}">
      <dsp:nvSpPr>
        <dsp:cNvPr id="0" name=""/>
        <dsp:cNvSpPr/>
      </dsp:nvSpPr>
      <dsp:spPr>
        <a:xfrm>
          <a:off x="7077528" y="2532855"/>
          <a:ext cx="515012" cy="21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43"/>
              </a:lnTo>
              <a:lnTo>
                <a:pt x="515012" y="105643"/>
              </a:lnTo>
              <a:lnTo>
                <a:pt x="515012" y="211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B373D-5BDF-4087-9AF0-831C2D0BDBDB}">
      <dsp:nvSpPr>
        <dsp:cNvPr id="0" name=""/>
        <dsp:cNvSpPr/>
      </dsp:nvSpPr>
      <dsp:spPr>
        <a:xfrm>
          <a:off x="7196377" y="2744142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Resonator + Qubit (Dispersive)</a:t>
          </a:r>
          <a:endParaRPr lang="en-DK" sz="1000" kern="1200"/>
        </a:p>
      </dsp:txBody>
      <dsp:txXfrm>
        <a:off x="7211848" y="2759613"/>
        <a:ext cx="761384" cy="497275"/>
      </dsp:txXfrm>
    </dsp:sp>
    <dsp:sp modelId="{4AD105DE-8489-4228-8593-1C4AF6B9040B}">
      <dsp:nvSpPr>
        <dsp:cNvPr id="0" name=""/>
        <dsp:cNvSpPr/>
      </dsp:nvSpPr>
      <dsp:spPr>
        <a:xfrm>
          <a:off x="6820022" y="1793350"/>
          <a:ext cx="2317555" cy="21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43"/>
              </a:lnTo>
              <a:lnTo>
                <a:pt x="2317555" y="105643"/>
              </a:lnTo>
              <a:lnTo>
                <a:pt x="2317555" y="2112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74A57-718D-4A22-B9C8-45A5FCA206EB}">
      <dsp:nvSpPr>
        <dsp:cNvPr id="0" name=""/>
        <dsp:cNvSpPr/>
      </dsp:nvSpPr>
      <dsp:spPr>
        <a:xfrm>
          <a:off x="8741414" y="2004637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Experiment</a:t>
          </a:r>
          <a:endParaRPr lang="en-DK" sz="1000" kern="1200"/>
        </a:p>
      </dsp:txBody>
      <dsp:txXfrm>
        <a:off x="8756885" y="2020108"/>
        <a:ext cx="761384" cy="497275"/>
      </dsp:txXfrm>
    </dsp:sp>
    <dsp:sp modelId="{FBD84F1A-7BCE-41F6-8AD4-E7C3999B11B9}">
      <dsp:nvSpPr>
        <dsp:cNvPr id="0" name=""/>
        <dsp:cNvSpPr/>
      </dsp:nvSpPr>
      <dsp:spPr>
        <a:xfrm>
          <a:off x="8622565" y="2532855"/>
          <a:ext cx="515012" cy="211287"/>
        </a:xfrm>
        <a:custGeom>
          <a:avLst/>
          <a:gdLst/>
          <a:ahLst/>
          <a:cxnLst/>
          <a:rect l="0" t="0" r="0" b="0"/>
          <a:pathLst>
            <a:path>
              <a:moveTo>
                <a:pt x="515012" y="0"/>
              </a:moveTo>
              <a:lnTo>
                <a:pt x="515012" y="105643"/>
              </a:lnTo>
              <a:lnTo>
                <a:pt x="0" y="105643"/>
              </a:lnTo>
              <a:lnTo>
                <a:pt x="0" y="211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3F8FE-C611-4E90-875F-103909AA5E4F}">
      <dsp:nvSpPr>
        <dsp:cNvPr id="0" name=""/>
        <dsp:cNvSpPr/>
      </dsp:nvSpPr>
      <dsp:spPr>
        <a:xfrm>
          <a:off x="8226402" y="2744142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Unitary</a:t>
          </a:r>
          <a:endParaRPr lang="en-DK" sz="1000" kern="1200"/>
        </a:p>
      </dsp:txBody>
      <dsp:txXfrm>
        <a:off x="8241873" y="2759613"/>
        <a:ext cx="761384" cy="497275"/>
      </dsp:txXfrm>
    </dsp:sp>
    <dsp:sp modelId="{5DE14177-A088-41F5-A19F-176B3CB150B0}">
      <dsp:nvSpPr>
        <dsp:cNvPr id="0" name=""/>
        <dsp:cNvSpPr/>
      </dsp:nvSpPr>
      <dsp:spPr>
        <a:xfrm>
          <a:off x="9137577" y="2532855"/>
          <a:ext cx="515012" cy="21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43"/>
              </a:lnTo>
              <a:lnTo>
                <a:pt x="515012" y="105643"/>
              </a:lnTo>
              <a:lnTo>
                <a:pt x="515012" y="211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EEEDF-7BDD-4B9A-9ABD-26C8F63C8CF7}">
      <dsp:nvSpPr>
        <dsp:cNvPr id="0" name=""/>
        <dsp:cNvSpPr/>
      </dsp:nvSpPr>
      <dsp:spPr>
        <a:xfrm>
          <a:off x="9256426" y="2744142"/>
          <a:ext cx="792326" cy="52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Lindblad</a:t>
          </a:r>
          <a:endParaRPr lang="en-DK" sz="1000" kern="1200" dirty="0"/>
        </a:p>
      </dsp:txBody>
      <dsp:txXfrm>
        <a:off x="9271897" y="2759613"/>
        <a:ext cx="761384" cy="497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24/5-23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4C5ED5-9A62-1923-381F-AB4823B33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991169"/>
              </p:ext>
            </p:extLst>
          </p:nvPr>
        </p:nvGraphicFramePr>
        <p:xfrm>
          <a:off x="540589" y="787880"/>
          <a:ext cx="10253932" cy="4537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97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24/5-23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58D63E7-9146-AB18-8516-461684FAAEDF}"/>
              </a:ext>
            </a:extLst>
          </p:cNvPr>
          <p:cNvSpPr/>
          <p:nvPr/>
        </p:nvSpPr>
        <p:spPr>
          <a:xfrm>
            <a:off x="540589" y="2000191"/>
            <a:ext cx="10253932" cy="633861"/>
          </a:xfrm>
          <a:custGeom>
            <a:avLst/>
            <a:gdLst>
              <a:gd name="connsiteX0" fmla="*/ 0 w 10253932"/>
              <a:gd name="connsiteY0" fmla="*/ 63386 h 633861"/>
              <a:gd name="connsiteX1" fmla="*/ 63386 w 10253932"/>
              <a:gd name="connsiteY1" fmla="*/ 0 h 633861"/>
              <a:gd name="connsiteX2" fmla="*/ 10190546 w 10253932"/>
              <a:gd name="connsiteY2" fmla="*/ 0 h 633861"/>
              <a:gd name="connsiteX3" fmla="*/ 10253932 w 10253932"/>
              <a:gd name="connsiteY3" fmla="*/ 63386 h 633861"/>
              <a:gd name="connsiteX4" fmla="*/ 10253932 w 10253932"/>
              <a:gd name="connsiteY4" fmla="*/ 570475 h 633861"/>
              <a:gd name="connsiteX5" fmla="*/ 10190546 w 10253932"/>
              <a:gd name="connsiteY5" fmla="*/ 633861 h 633861"/>
              <a:gd name="connsiteX6" fmla="*/ 63386 w 10253932"/>
              <a:gd name="connsiteY6" fmla="*/ 633861 h 633861"/>
              <a:gd name="connsiteX7" fmla="*/ 0 w 10253932"/>
              <a:gd name="connsiteY7" fmla="*/ 570475 h 633861"/>
              <a:gd name="connsiteX8" fmla="*/ 0 w 10253932"/>
              <a:gd name="connsiteY8" fmla="*/ 63386 h 63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53932" h="633861">
                <a:moveTo>
                  <a:pt x="0" y="63386"/>
                </a:moveTo>
                <a:cubicBezTo>
                  <a:pt x="0" y="28379"/>
                  <a:pt x="28379" y="0"/>
                  <a:pt x="63386" y="0"/>
                </a:cubicBezTo>
                <a:lnTo>
                  <a:pt x="10190546" y="0"/>
                </a:lnTo>
                <a:cubicBezTo>
                  <a:pt x="10225553" y="0"/>
                  <a:pt x="10253932" y="28379"/>
                  <a:pt x="10253932" y="63386"/>
                </a:cubicBezTo>
                <a:lnTo>
                  <a:pt x="10253932" y="570475"/>
                </a:lnTo>
                <a:cubicBezTo>
                  <a:pt x="10253932" y="605482"/>
                  <a:pt x="10225553" y="633861"/>
                  <a:pt x="10190546" y="633861"/>
                </a:cubicBezTo>
                <a:lnTo>
                  <a:pt x="63386" y="633861"/>
                </a:lnTo>
                <a:cubicBezTo>
                  <a:pt x="28379" y="633861"/>
                  <a:pt x="0" y="605482"/>
                  <a:pt x="0" y="570475"/>
                </a:cubicBezTo>
                <a:lnTo>
                  <a:pt x="0" y="6338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6" tIns="163576" rIns="7341329" bIns="163576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Module</a:t>
            </a:r>
            <a:endParaRPr lang="en-DK" sz="23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2D21CE-27D0-7214-6DBB-78DEE67E8C41}"/>
              </a:ext>
            </a:extLst>
          </p:cNvPr>
          <p:cNvSpPr/>
          <p:nvPr/>
        </p:nvSpPr>
        <p:spPr>
          <a:xfrm>
            <a:off x="6964448" y="2053012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Quantum Device Simulations</a:t>
            </a:r>
            <a:endParaRPr lang="en-DK" sz="1000" kern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3BF08C-50CE-C637-C021-B685DE9E9228}"/>
              </a:ext>
            </a:extLst>
          </p:cNvPr>
          <p:cNvSpPr txBox="1"/>
          <p:nvPr/>
        </p:nvSpPr>
        <p:spPr>
          <a:xfrm>
            <a:off x="540589" y="3059502"/>
            <a:ext cx="833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Creating a module to create reusable elements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46121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24/5-23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5EDFD1-2585-69C4-0007-37FFEFAC7E2E}"/>
              </a:ext>
            </a:extLst>
          </p:cNvPr>
          <p:cNvSpPr/>
          <p:nvPr/>
        </p:nvSpPr>
        <p:spPr>
          <a:xfrm>
            <a:off x="477329" y="2003574"/>
            <a:ext cx="10253932" cy="633861"/>
          </a:xfrm>
          <a:custGeom>
            <a:avLst/>
            <a:gdLst>
              <a:gd name="connsiteX0" fmla="*/ 0 w 10253932"/>
              <a:gd name="connsiteY0" fmla="*/ 63386 h 633861"/>
              <a:gd name="connsiteX1" fmla="*/ 63386 w 10253932"/>
              <a:gd name="connsiteY1" fmla="*/ 0 h 633861"/>
              <a:gd name="connsiteX2" fmla="*/ 10190546 w 10253932"/>
              <a:gd name="connsiteY2" fmla="*/ 0 h 633861"/>
              <a:gd name="connsiteX3" fmla="*/ 10253932 w 10253932"/>
              <a:gd name="connsiteY3" fmla="*/ 63386 h 633861"/>
              <a:gd name="connsiteX4" fmla="*/ 10253932 w 10253932"/>
              <a:gd name="connsiteY4" fmla="*/ 570475 h 633861"/>
              <a:gd name="connsiteX5" fmla="*/ 10190546 w 10253932"/>
              <a:gd name="connsiteY5" fmla="*/ 633861 h 633861"/>
              <a:gd name="connsiteX6" fmla="*/ 63386 w 10253932"/>
              <a:gd name="connsiteY6" fmla="*/ 633861 h 633861"/>
              <a:gd name="connsiteX7" fmla="*/ 0 w 10253932"/>
              <a:gd name="connsiteY7" fmla="*/ 570475 h 633861"/>
              <a:gd name="connsiteX8" fmla="*/ 0 w 10253932"/>
              <a:gd name="connsiteY8" fmla="*/ 63386 h 63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53932" h="633861">
                <a:moveTo>
                  <a:pt x="0" y="63386"/>
                </a:moveTo>
                <a:cubicBezTo>
                  <a:pt x="0" y="28379"/>
                  <a:pt x="28379" y="0"/>
                  <a:pt x="63386" y="0"/>
                </a:cubicBezTo>
                <a:lnTo>
                  <a:pt x="10190546" y="0"/>
                </a:lnTo>
                <a:cubicBezTo>
                  <a:pt x="10225553" y="0"/>
                  <a:pt x="10253932" y="28379"/>
                  <a:pt x="10253932" y="63386"/>
                </a:cubicBezTo>
                <a:lnTo>
                  <a:pt x="10253932" y="570475"/>
                </a:lnTo>
                <a:cubicBezTo>
                  <a:pt x="10253932" y="605482"/>
                  <a:pt x="10225553" y="633861"/>
                  <a:pt x="10190546" y="633861"/>
                </a:cubicBezTo>
                <a:lnTo>
                  <a:pt x="63386" y="633861"/>
                </a:lnTo>
                <a:cubicBezTo>
                  <a:pt x="28379" y="633861"/>
                  <a:pt x="0" y="605482"/>
                  <a:pt x="0" y="570475"/>
                </a:cubicBezTo>
                <a:lnTo>
                  <a:pt x="0" y="6338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6" tIns="163576" rIns="7341329" bIns="163576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Parent Classes</a:t>
            </a:r>
            <a:endParaRPr lang="en-DK" sz="23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5BAC0-4999-9E2D-C970-269DC5ED0FCB}"/>
              </a:ext>
            </a:extLst>
          </p:cNvPr>
          <p:cNvSpPr/>
          <p:nvPr/>
        </p:nvSpPr>
        <p:spPr>
          <a:xfrm>
            <a:off x="4583633" y="205639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Device</a:t>
            </a:r>
            <a:endParaRPr lang="en-DK" sz="10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F9EC05-AB54-36DF-82DF-A8EA945C2B23}"/>
              </a:ext>
            </a:extLst>
          </p:cNvPr>
          <p:cNvSpPr/>
          <p:nvPr/>
        </p:nvSpPr>
        <p:spPr>
          <a:xfrm>
            <a:off x="7158694" y="205639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System</a:t>
            </a:r>
            <a:endParaRPr lang="en-DK" sz="10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1F9D71-23EA-7BFD-7F9D-625C1CE5B015}"/>
              </a:ext>
            </a:extLst>
          </p:cNvPr>
          <p:cNvSpPr/>
          <p:nvPr/>
        </p:nvSpPr>
        <p:spPr>
          <a:xfrm>
            <a:off x="9218743" y="205639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Experiment</a:t>
            </a:r>
            <a:endParaRPr lang="en-DK" sz="1000" kern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55A0B-B155-0029-1C86-63D58FF4CE36}"/>
              </a:ext>
            </a:extLst>
          </p:cNvPr>
          <p:cNvSpPr txBox="1"/>
          <p:nvPr/>
        </p:nvSpPr>
        <p:spPr>
          <a:xfrm>
            <a:off x="540589" y="3059502"/>
            <a:ext cx="10087154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Parent classes to manage data storage and sweeping: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Devices: </a:t>
            </a:r>
            <a:r>
              <a:rPr lang="en-US" sz="2400" dirty="0"/>
              <a:t>Physical things on the chip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Systems: </a:t>
            </a:r>
            <a:r>
              <a:rPr lang="en-US" sz="2400" dirty="0"/>
              <a:t>The chip which contains list of devices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Experiments: </a:t>
            </a:r>
            <a:r>
              <a:rPr lang="en-US" sz="2400" dirty="0"/>
              <a:t>The simulation container to handle data input and sweeping. Simulation function should be subclassed.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1306840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24/5-23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8FB2CD1-2B7B-2163-DD37-6721A69891AA}"/>
              </a:ext>
            </a:extLst>
          </p:cNvPr>
          <p:cNvSpPr/>
          <p:nvPr/>
        </p:nvSpPr>
        <p:spPr>
          <a:xfrm>
            <a:off x="494582" y="2041464"/>
            <a:ext cx="10253932" cy="633861"/>
          </a:xfrm>
          <a:custGeom>
            <a:avLst/>
            <a:gdLst>
              <a:gd name="connsiteX0" fmla="*/ 0 w 10253932"/>
              <a:gd name="connsiteY0" fmla="*/ 63386 h 633861"/>
              <a:gd name="connsiteX1" fmla="*/ 63386 w 10253932"/>
              <a:gd name="connsiteY1" fmla="*/ 0 h 633861"/>
              <a:gd name="connsiteX2" fmla="*/ 10190546 w 10253932"/>
              <a:gd name="connsiteY2" fmla="*/ 0 h 633861"/>
              <a:gd name="connsiteX3" fmla="*/ 10253932 w 10253932"/>
              <a:gd name="connsiteY3" fmla="*/ 63386 h 633861"/>
              <a:gd name="connsiteX4" fmla="*/ 10253932 w 10253932"/>
              <a:gd name="connsiteY4" fmla="*/ 570475 h 633861"/>
              <a:gd name="connsiteX5" fmla="*/ 10190546 w 10253932"/>
              <a:gd name="connsiteY5" fmla="*/ 633861 h 633861"/>
              <a:gd name="connsiteX6" fmla="*/ 63386 w 10253932"/>
              <a:gd name="connsiteY6" fmla="*/ 633861 h 633861"/>
              <a:gd name="connsiteX7" fmla="*/ 0 w 10253932"/>
              <a:gd name="connsiteY7" fmla="*/ 570475 h 633861"/>
              <a:gd name="connsiteX8" fmla="*/ 0 w 10253932"/>
              <a:gd name="connsiteY8" fmla="*/ 63386 h 63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53932" h="633861">
                <a:moveTo>
                  <a:pt x="0" y="63386"/>
                </a:moveTo>
                <a:cubicBezTo>
                  <a:pt x="0" y="28379"/>
                  <a:pt x="28379" y="0"/>
                  <a:pt x="63386" y="0"/>
                </a:cubicBezTo>
                <a:lnTo>
                  <a:pt x="10190546" y="0"/>
                </a:lnTo>
                <a:cubicBezTo>
                  <a:pt x="10225553" y="0"/>
                  <a:pt x="10253932" y="28379"/>
                  <a:pt x="10253932" y="63386"/>
                </a:cubicBezTo>
                <a:lnTo>
                  <a:pt x="10253932" y="570475"/>
                </a:lnTo>
                <a:cubicBezTo>
                  <a:pt x="10253932" y="605482"/>
                  <a:pt x="10225553" y="633861"/>
                  <a:pt x="10190546" y="633861"/>
                </a:cubicBezTo>
                <a:lnTo>
                  <a:pt x="63386" y="633861"/>
                </a:lnTo>
                <a:cubicBezTo>
                  <a:pt x="28379" y="633861"/>
                  <a:pt x="0" y="605482"/>
                  <a:pt x="0" y="570475"/>
                </a:cubicBezTo>
                <a:lnTo>
                  <a:pt x="0" y="6338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6" tIns="163576" rIns="7341329" bIns="163576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Actual Physics</a:t>
            </a:r>
            <a:endParaRPr lang="en-DK" sz="23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837C03-610C-EC94-F878-0F3BC96D366F}"/>
              </a:ext>
            </a:extLst>
          </p:cNvPr>
          <p:cNvSpPr/>
          <p:nvPr/>
        </p:nvSpPr>
        <p:spPr>
          <a:xfrm>
            <a:off x="3570861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 err="1"/>
              <a:t>Transmon</a:t>
            </a:r>
            <a:endParaRPr lang="en-DK" sz="10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C7BB10-03F7-FCB5-2584-2A3D2D0DF682}"/>
              </a:ext>
            </a:extLst>
          </p:cNvPr>
          <p:cNvSpPr/>
          <p:nvPr/>
        </p:nvSpPr>
        <p:spPr>
          <a:xfrm>
            <a:off x="4600886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Resonator</a:t>
            </a:r>
            <a:endParaRPr lang="en-DK" sz="10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AB4FA52-B02E-6DE8-22F1-00711B44DDFA}"/>
              </a:ext>
            </a:extLst>
          </p:cNvPr>
          <p:cNvSpPr/>
          <p:nvPr/>
        </p:nvSpPr>
        <p:spPr>
          <a:xfrm>
            <a:off x="5630910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Pulses</a:t>
            </a:r>
            <a:endParaRPr lang="en-DK" sz="10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14036DF-E288-1663-A85D-0E8CE9D6DD7F}"/>
              </a:ext>
            </a:extLst>
          </p:cNvPr>
          <p:cNvSpPr/>
          <p:nvPr/>
        </p:nvSpPr>
        <p:spPr>
          <a:xfrm>
            <a:off x="6660935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Resonator + Qubit</a:t>
            </a:r>
            <a:endParaRPr lang="en-DK" sz="10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3CBB33-8B14-4602-8D9F-FCCDF900AD52}"/>
              </a:ext>
            </a:extLst>
          </p:cNvPr>
          <p:cNvSpPr/>
          <p:nvPr/>
        </p:nvSpPr>
        <p:spPr>
          <a:xfrm>
            <a:off x="7690959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Resonator + Qubit (Dispersive)</a:t>
            </a:r>
            <a:endParaRPr lang="en-DK" sz="10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BAE2FA8-8A50-94CD-DA98-8EB158BCFE37}"/>
              </a:ext>
            </a:extLst>
          </p:cNvPr>
          <p:cNvSpPr/>
          <p:nvPr/>
        </p:nvSpPr>
        <p:spPr>
          <a:xfrm>
            <a:off x="8720984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Unitary</a:t>
            </a:r>
            <a:endParaRPr lang="en-DK" sz="1000" kern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3A8E42-A3A8-9061-E1F2-AD448B73F8B5}"/>
              </a:ext>
            </a:extLst>
          </p:cNvPr>
          <p:cNvSpPr/>
          <p:nvPr/>
        </p:nvSpPr>
        <p:spPr>
          <a:xfrm>
            <a:off x="9751008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Lindblad</a:t>
            </a:r>
            <a:endParaRPr lang="en-DK" sz="1000" kern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3119A-BCCE-E4D2-F0BF-760CBAF61935}"/>
              </a:ext>
            </a:extLst>
          </p:cNvPr>
          <p:cNvSpPr txBox="1"/>
          <p:nvPr/>
        </p:nvSpPr>
        <p:spPr>
          <a:xfrm>
            <a:off x="540589" y="3059502"/>
            <a:ext cx="10087154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Goal is to only write physics classes.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Example: </a:t>
            </a:r>
            <a:r>
              <a:rPr lang="en-US" sz="2400" dirty="0"/>
              <a:t>Implement qubit cloaking should only be done by implementing a new pulse class. 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11282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24/5-23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1309C-2852-4A10-F476-496CF425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611" y="2083988"/>
            <a:ext cx="6381750" cy="2690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ECE128-90BF-CDBF-B7F5-4FC8AA015108}"/>
                  </a:ext>
                </a:extLst>
              </p:cNvPr>
              <p:cNvSpPr txBox="1"/>
              <p:nvPr/>
            </p:nvSpPr>
            <p:spPr>
              <a:xfrm>
                <a:off x="432639" y="2291152"/>
                <a:ext cx="5015661" cy="2897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/>
                  <a:t>Where am I now?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0-1-2 dimensional sweep of parameters implemented.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Started doing examples of amplitude/frequency.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Do simple tests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𝑑𝑟𝑖𝑣𝑒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𝑟𝑒𝑠𝑜</m:t>
                        </m:r>
                      </m:sub>
                    </m:sSub>
                  </m:oMath>
                </a14:m>
                <a:endParaRPr lang="en-DK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ECE128-90BF-CDBF-B7F5-4FC8AA01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9" y="2291152"/>
                <a:ext cx="5015661" cy="2897653"/>
              </a:xfrm>
              <a:prstGeom prst="rect">
                <a:avLst/>
              </a:prstGeom>
              <a:blipFill>
                <a:blip r:embed="rId3"/>
                <a:stretch>
                  <a:fillRect l="-1944" r="-1944" b="-294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56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191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2023-05-24T12:36:38Z</dcterms:modified>
</cp:coreProperties>
</file>