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8" r:id="rId5"/>
    <p:sldId id="264" r:id="rId6"/>
    <p:sldId id="266" r:id="rId7"/>
    <p:sldId id="265" r:id="rId8"/>
    <p:sldId id="267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8266E9-750B-444D-80A9-D85489583505}" v="1515" dt="2023-06-14T11:13:52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96" autoAdjust="0"/>
  </p:normalViewPr>
  <p:slideViewPr>
    <p:cSldViewPr snapToGrid="0">
      <p:cViewPr varScale="1">
        <p:scale>
          <a:sx n="95" d="100"/>
          <a:sy n="95" d="100"/>
        </p:scale>
        <p:origin x="405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 Bock Severin" userId="3b36179260fc8001" providerId="LiveId" clId="{75031B97-AB39-4A14-A0DA-11E482813836}"/>
    <pc:docChg chg="undo redo custSel addSld delSld modSld sldOrd addSection modSection">
      <pc:chgData name="Johann Bock Severin" userId="3b36179260fc8001" providerId="LiveId" clId="{75031B97-AB39-4A14-A0DA-11E482813836}" dt="2023-03-28T09:27:00.527" v="5262" actId="14826"/>
      <pc:docMkLst>
        <pc:docMk/>
      </pc:docMkLst>
      <pc:sldChg chg="addSp delSp modSp mod modTransition">
        <pc:chgData name="Johann Bock Severin" userId="3b36179260fc8001" providerId="LiveId" clId="{75031B97-AB39-4A14-A0DA-11E482813836}" dt="2023-03-23T16:58:26.377" v="2033" actId="1076"/>
        <pc:sldMkLst>
          <pc:docMk/>
          <pc:sldMk cId="1081971358" sldId="256"/>
        </pc:sldMkLst>
        <pc:spChg chg="add del mod">
          <ac:chgData name="Johann Bock Severin" userId="3b36179260fc8001" providerId="LiveId" clId="{75031B97-AB39-4A14-A0DA-11E482813836}" dt="2023-03-23T16:25:14.016" v="1536"/>
          <ac:spMkLst>
            <pc:docMk/>
            <pc:sldMk cId="1081971358" sldId="256"/>
            <ac:spMk id="2" creationId="{B3260652-C257-7705-6A77-E4B2B9870EA2}"/>
          </ac:spMkLst>
        </pc:spChg>
        <pc:spChg chg="add mod">
          <ac:chgData name="Johann Bock Severin" userId="3b36179260fc8001" providerId="LiveId" clId="{75031B97-AB39-4A14-A0DA-11E482813836}" dt="2023-03-23T16:58:26.377" v="2033" actId="1076"/>
          <ac:spMkLst>
            <pc:docMk/>
            <pc:sldMk cId="1081971358" sldId="256"/>
            <ac:spMk id="3" creationId="{59EBE4D9-C7B7-FAD0-FE32-1D6186D14929}"/>
          </ac:spMkLst>
        </pc:spChg>
        <pc:spChg chg="mod">
          <ac:chgData name="Johann Bock Severin" userId="3b36179260fc8001" providerId="LiveId" clId="{75031B97-AB39-4A14-A0DA-11E482813836}" dt="2023-03-23T16:58:21.048" v="2032" actId="1076"/>
          <ac:spMkLst>
            <pc:docMk/>
            <pc:sldMk cId="1081971358" sldId="256"/>
            <ac:spMk id="10" creationId="{0D3FF8D8-9683-E848-E66E-EF68C97D4A61}"/>
          </ac:spMkLst>
        </pc:spChg>
        <pc:spChg chg="add del mod">
          <ac:chgData name="Johann Bock Severin" userId="3b36179260fc8001" providerId="LiveId" clId="{75031B97-AB39-4A14-A0DA-11E482813836}" dt="2023-03-22T15:01:08.159" v="9"/>
          <ac:spMkLst>
            <pc:docMk/>
            <pc:sldMk cId="1081971358" sldId="256"/>
            <ac:spMk id="11" creationId="{A4C65E62-7BA5-E55C-3E7D-F972480DB899}"/>
          </ac:spMkLst>
        </pc:spChg>
        <pc:spChg chg="add del mod">
          <ac:chgData name="Johann Bock Severin" userId="3b36179260fc8001" providerId="LiveId" clId="{75031B97-AB39-4A14-A0DA-11E482813836}" dt="2023-03-22T15:01:16.619" v="12"/>
          <ac:spMkLst>
            <pc:docMk/>
            <pc:sldMk cId="1081971358" sldId="256"/>
            <ac:spMk id="12" creationId="{D2107285-1EBA-BEB2-50B3-93F95B4E11F0}"/>
          </ac:spMkLst>
        </pc:spChg>
      </pc:sldChg>
      <pc:sldChg chg="new del modTransition">
        <pc:chgData name="Johann Bock Severin" userId="3b36179260fc8001" providerId="LiveId" clId="{75031B97-AB39-4A14-A0DA-11E482813836}" dt="2023-03-22T16:35:08.553" v="1063" actId="47"/>
        <pc:sldMkLst>
          <pc:docMk/>
          <pc:sldMk cId="1062807389" sldId="257"/>
        </pc:sldMkLst>
      </pc:sldChg>
      <pc:sldChg chg="addSp modSp add mod modTransition">
        <pc:chgData name="Johann Bock Severin" userId="3b36179260fc8001" providerId="LiveId" clId="{75031B97-AB39-4A14-A0DA-11E482813836}" dt="2023-03-23T17:01:12.023" v="2299" actId="2710"/>
        <pc:sldMkLst>
          <pc:docMk/>
          <pc:sldMk cId="15453308" sldId="258"/>
        </pc:sldMkLst>
        <pc:spChg chg="add mod">
          <ac:chgData name="Johann Bock Severin" userId="3b36179260fc8001" providerId="LiveId" clId="{75031B97-AB39-4A14-A0DA-11E482813836}" dt="2023-03-23T17:01:12.023" v="2299" actId="2710"/>
          <ac:spMkLst>
            <pc:docMk/>
            <pc:sldMk cId="15453308" sldId="258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2T15:07:15.747" v="182" actId="207"/>
          <ac:spMkLst>
            <pc:docMk/>
            <pc:sldMk cId="15453308" sldId="258"/>
            <ac:spMk id="10" creationId="{0D3FF8D8-9683-E848-E66E-EF68C97D4A61}"/>
          </ac:spMkLst>
        </pc:spChg>
      </pc:sldChg>
      <pc:sldChg chg="addSp delSp modSp add mod ord">
        <pc:chgData name="Johann Bock Severin" userId="3b36179260fc8001" providerId="LiveId" clId="{75031B97-AB39-4A14-A0DA-11E482813836}" dt="2023-03-28T09:27:00.527" v="5262" actId="14826"/>
        <pc:sldMkLst>
          <pc:docMk/>
          <pc:sldMk cId="1170703761" sldId="259"/>
        </pc:sldMkLst>
        <pc:spChg chg="del">
          <ac:chgData name="Johann Bock Severin" userId="3b36179260fc8001" providerId="LiveId" clId="{75031B97-AB39-4A14-A0DA-11E482813836}" dt="2023-03-22T15:07:52.126" v="188" actId="478"/>
          <ac:spMkLst>
            <pc:docMk/>
            <pc:sldMk cId="1170703761" sldId="259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" creationId="{144344CB-807F-175B-C69D-54033C99AE90}"/>
          </ac:spMkLst>
        </pc:spChg>
        <pc:spChg chg="add del mod">
          <ac:chgData name="Johann Bock Severin" userId="3b36179260fc8001" providerId="LiveId" clId="{75031B97-AB39-4A14-A0DA-11E482813836}" dt="2023-03-22T15:12:16.350" v="198"/>
          <ac:spMkLst>
            <pc:docMk/>
            <pc:sldMk cId="1170703761" sldId="259"/>
            <ac:spMk id="3" creationId="{D844AB62-B206-32F3-BE5F-08179A0A8D21}"/>
          </ac:spMkLst>
        </pc:spChg>
        <pc:spChg chg="add mod">
          <ac:chgData name="Johann Bock Severin" userId="3b36179260fc8001" providerId="LiveId" clId="{75031B97-AB39-4A14-A0DA-11E482813836}" dt="2023-03-22T15:38:46.338" v="577" actId="1076"/>
          <ac:spMkLst>
            <pc:docMk/>
            <pc:sldMk cId="1170703761" sldId="259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0:31.182" v="855" actId="20577"/>
          <ac:spMkLst>
            <pc:docMk/>
            <pc:sldMk cId="1170703761" sldId="259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9" creationId="{1729DD4A-CBD4-B1BF-6BC2-A9ECDBA92C33}"/>
          </ac:spMkLst>
        </pc:spChg>
        <pc:spChg chg="mod">
          <ac:chgData name="Johann Bock Severin" userId="3b36179260fc8001" providerId="LiveId" clId="{75031B97-AB39-4A14-A0DA-11E482813836}" dt="2023-03-22T15:08:34.074" v="195" actId="1076"/>
          <ac:spMkLst>
            <pc:docMk/>
            <pc:sldMk cId="1170703761" sldId="259"/>
            <ac:spMk id="10" creationId="{0D3FF8D8-9683-E848-E66E-EF68C97D4A61}"/>
          </ac:spMkLst>
        </pc:spChg>
        <pc:spChg chg="add mod">
          <ac:chgData name="Johann Bock Severin" userId="3b36179260fc8001" providerId="LiveId" clId="{75031B97-AB39-4A14-A0DA-11E482813836}" dt="2023-03-22T15:48:54.282" v="784" actId="1076"/>
          <ac:spMkLst>
            <pc:docMk/>
            <pc:sldMk cId="1170703761" sldId="259"/>
            <ac:spMk id="15" creationId="{889970A2-2CEC-DDF7-6BA7-4309111E84A2}"/>
          </ac:spMkLst>
        </pc:spChg>
        <pc:spChg chg="add mod">
          <ac:chgData name="Johann Bock Severin" userId="3b36179260fc8001" providerId="LiveId" clId="{75031B97-AB39-4A14-A0DA-11E482813836}" dt="2023-03-22T15:48:43.239" v="783" actId="408"/>
          <ac:spMkLst>
            <pc:docMk/>
            <pc:sldMk cId="1170703761" sldId="259"/>
            <ac:spMk id="16" creationId="{A968DE5A-34FB-6AC8-8D08-7A5C51906CC2}"/>
          </ac:spMkLst>
        </pc:spChg>
        <pc:spChg chg="add del mod">
          <ac:chgData name="Johann Bock Severin" userId="3b36179260fc8001" providerId="LiveId" clId="{75031B97-AB39-4A14-A0DA-11E482813836}" dt="2023-03-22T15:44:20.924" v="702"/>
          <ac:spMkLst>
            <pc:docMk/>
            <pc:sldMk cId="1170703761" sldId="259"/>
            <ac:spMk id="17" creationId="{84ECD6D0-C7C3-150C-FB68-664705784F98}"/>
          </ac:spMkLst>
        </pc:spChg>
        <pc:spChg chg="add mod">
          <ac:chgData name="Johann Bock Severin" userId="3b36179260fc8001" providerId="LiveId" clId="{75031B97-AB39-4A14-A0DA-11E482813836}" dt="2023-03-28T09:03:37.992" v="5234" actId="1076"/>
          <ac:spMkLst>
            <pc:docMk/>
            <pc:sldMk cId="1170703761" sldId="259"/>
            <ac:spMk id="18" creationId="{9A43845A-40C3-CFDB-AB3F-DF74E9B1672E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0" creationId="{D8C861CF-4F1B-86D2-C48D-764D24C4CAF8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3" creationId="{778AF211-629F-8C52-3249-7ACDC3D10B99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5" creationId="{041F7A25-421C-914D-053F-9A801329269E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6" creationId="{45BF1D1D-7308-62E6-2C04-D44FBABE5058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7" creationId="{C1F39A0C-05BC-8511-B24D-A0428B765365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8" creationId="{C1829E6A-84B1-20DE-C404-68E0DE4A63A0}"/>
          </ac:spMkLst>
        </pc:spChg>
        <pc:spChg chg="mod">
          <ac:chgData name="Johann Bock Severin" userId="3b36179260fc8001" providerId="LiveId" clId="{75031B97-AB39-4A14-A0DA-11E482813836}" dt="2023-03-23T20:42:35.054" v="2628" actId="14100"/>
          <ac:spMkLst>
            <pc:docMk/>
            <pc:sldMk cId="1170703761" sldId="259"/>
            <ac:spMk id="29" creationId="{5C454C2F-5804-3798-5523-A92AB8CE3B47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4" creationId="{91937F71-B52D-7A7F-E674-E16D4DE3E4A6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7" creationId="{ABCEFC74-61E8-2809-7DF5-B358074C0933}"/>
          </ac:spMkLst>
        </pc:spChg>
        <pc:grpChg chg="add mod">
          <ac:chgData name="Johann Bock Severin" userId="3b36179260fc8001" providerId="LiveId" clId="{75031B97-AB39-4A14-A0DA-11E482813836}" dt="2023-03-23T16:57:46.855" v="2031" actId="1076"/>
          <ac:grpSpMkLst>
            <pc:docMk/>
            <pc:sldMk cId="1170703761" sldId="259"/>
            <ac:grpSpMk id="2" creationId="{6A7BA360-8615-1D2B-B31B-1AEE58AA079D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17" creationId="{DC4E7007-84CD-522F-A993-9A4EA7B355DB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31" creationId="{866E56F1-5A33-A558-4E59-B74F59965D88}"/>
          </ac:grpSpMkLst>
        </pc:grpChg>
        <pc:picChg chg="add mod">
          <ac:chgData name="Johann Bock Severin" userId="3b36179260fc8001" providerId="LiveId" clId="{75031B97-AB39-4A14-A0DA-11E482813836}" dt="2023-03-28T09:26:18.312" v="5260" actId="14826"/>
          <ac:picMkLst>
            <pc:docMk/>
            <pc:sldMk cId="1170703761" sldId="259"/>
            <ac:picMk id="8" creationId="{05E78299-843F-EBFA-9A31-A3A3703983CB}"/>
          </ac:picMkLst>
        </pc:picChg>
        <pc:picChg chg="add mod">
          <ac:chgData name="Johann Bock Severin" userId="3b36179260fc8001" providerId="LiveId" clId="{75031B97-AB39-4A14-A0DA-11E482813836}" dt="2023-03-28T09:26:43.786" v="5261" actId="14826"/>
          <ac:picMkLst>
            <pc:docMk/>
            <pc:sldMk cId="1170703761" sldId="259"/>
            <ac:picMk id="11" creationId="{FB512E4A-4181-1554-6C15-8BCED09D53AB}"/>
          </ac:picMkLst>
        </pc:picChg>
        <pc:picChg chg="add mod">
          <ac:chgData name="Johann Bock Severin" userId="3b36179260fc8001" providerId="LiveId" clId="{75031B97-AB39-4A14-A0DA-11E482813836}" dt="2023-03-28T09:27:00.527" v="5262" actId="14826"/>
          <ac:picMkLst>
            <pc:docMk/>
            <pc:sldMk cId="1170703761" sldId="259"/>
            <ac:picMk id="13" creationId="{D451FCC8-A2E9-FC9E-B04B-94A6B3CEDD87}"/>
          </ac:picMkLst>
        </pc:pic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4" creationId="{1FFAB38B-6CBF-D5DB-AF4A-B0B26DA1320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6" creationId="{44921D4F-AE96-6973-F058-1DB31A8A9CE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2" creationId="{67808958-2390-0050-34E8-C8EC3EDE4DF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4" creationId="{D8EBA9C9-2EBF-C49A-B5DD-1AB91A4D75FA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9" creationId="{58B58BB1-7C66-4E77-AAA2-520A25CE198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1" creationId="{CF51B56A-9E02-AA60-23A0-C63463FA6DC2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2" creationId="{1CC5395C-5039-73CC-6F9B-49A55D0185D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4" creationId="{0B8CDFD2-2ABA-5E36-39A9-C27FE9A4555D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0" creationId="{F7CDFA0D-5862-ECFC-D15B-DAEAC87CFC16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2" creationId="{0B7380E6-1AE8-4287-520E-367111A9CB88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3" creationId="{3C142406-0FB6-37FF-1A8A-191B84596FDE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5" creationId="{05C136B1-794B-9F0C-5CC0-5C0BA7F48DC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6" creationId="{765839BE-F2A2-BE91-5A6D-C62C4156A0DD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845768841" sldId="260"/>
        </pc:sldMkLst>
        <pc:spChg chg="add del">
          <ac:chgData name="Johann Bock Severin" userId="3b36179260fc8001" providerId="LiveId" clId="{75031B97-AB39-4A14-A0DA-11E482813836}" dt="2023-03-23T16:27:01.663" v="1638" actId="11529"/>
          <ac:spMkLst>
            <pc:docMk/>
            <pc:sldMk cId="2845768841" sldId="260"/>
            <ac:spMk id="2" creationId="{8E0D0467-FA89-EE0C-0F7A-BEF9017F4BC9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" creationId="{518BCE2B-DC1A-C07B-A697-CD9F8D1B8CFA}"/>
          </ac:spMkLst>
        </pc:spChg>
        <pc:spChg chg="add del mod">
          <ac:chgData name="Johann Bock Severin" userId="3b36179260fc8001" providerId="LiveId" clId="{75031B97-AB39-4A14-A0DA-11E482813836}" dt="2023-03-23T16:30:51.723" v="1656" actId="478"/>
          <ac:spMkLst>
            <pc:docMk/>
            <pc:sldMk cId="2845768841" sldId="260"/>
            <ac:spMk id="4" creationId="{DF2FB16E-B458-E36E-5A3A-7942AA8FAA56}"/>
          </ac:spMkLst>
        </pc:spChg>
        <pc:spChg chg="mod">
          <ac:chgData name="Johann Bock Severin" userId="3b36179260fc8001" providerId="LiveId" clId="{75031B97-AB39-4A14-A0DA-11E482813836}" dt="2023-03-23T16:57:10.454" v="2024" actId="1076"/>
          <ac:spMkLst>
            <pc:docMk/>
            <pc:sldMk cId="2845768841" sldId="260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3T16:30:40.143" v="1654"/>
          <ac:spMkLst>
            <pc:docMk/>
            <pc:sldMk cId="2845768841" sldId="260"/>
            <ac:spMk id="6" creationId="{CC3BB5DC-EEF5-946D-8A00-75799EFD565F}"/>
          </ac:spMkLst>
        </pc:spChg>
        <pc:spChg chg="mod">
          <ac:chgData name="Johann Bock Severin" userId="3b36179260fc8001" providerId="LiveId" clId="{75031B97-AB39-4A14-A0DA-11E482813836}" dt="2023-03-23T16:35:07.882" v="1700" actId="1076"/>
          <ac:spMkLst>
            <pc:docMk/>
            <pc:sldMk cId="2845768841" sldId="260"/>
            <ac:spMk id="7" creationId="{19B8F91F-D835-2B65-F3E1-1318683CD06A}"/>
          </ac:spMkLst>
        </pc:spChg>
        <pc:spChg chg="add mod or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12" creationId="{F217EFA6-9729-D04F-9C0F-DFC38083C799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8" creationId="{9A43845A-40C3-CFDB-AB3F-DF74E9B1672E}"/>
          </ac:spMkLst>
        </pc:spChg>
        <pc:spChg chg="add 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19" creationId="{CFEEF5C5-3798-D49C-DF44-8D871F9A8F84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5" creationId="{5C026F19-6499-9D9A-74FD-900128C35E91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8" creationId="{34A23BE5-BB45-AB13-4F45-8D3E7E980432}"/>
          </ac:spMkLst>
        </pc:spChg>
        <pc:spChg chg="add del">
          <ac:chgData name="Johann Bock Severin" userId="3b36179260fc8001" providerId="LiveId" clId="{75031B97-AB39-4A14-A0DA-11E482813836}" dt="2023-03-23T16:37:32.109" v="1760" actId="478"/>
          <ac:spMkLst>
            <pc:docMk/>
            <pc:sldMk cId="2845768841" sldId="260"/>
            <ac:spMk id="38" creationId="{17B35C5B-6886-F7C5-DA6F-27947D2AD6BB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9" creationId="{45954C39-762E-7D28-F6DB-5379FBB2C7E2}"/>
          </ac:spMkLst>
        </pc:spChg>
        <pc:spChg chg="add del mod">
          <ac:chgData name="Johann Bock Severin" userId="3b36179260fc8001" providerId="LiveId" clId="{75031B97-AB39-4A14-A0DA-11E482813836}" dt="2023-03-23T16:39:27.035" v="1767" actId="11529"/>
          <ac:spMkLst>
            <pc:docMk/>
            <pc:sldMk cId="2845768841" sldId="260"/>
            <ac:spMk id="40" creationId="{7B92AD95-77B0-632D-4319-7245FE9B6508}"/>
          </ac:spMkLst>
        </pc:spChg>
        <pc:spChg chg="add del">
          <ac:chgData name="Johann Bock Severin" userId="3b36179260fc8001" providerId="LiveId" clId="{75031B97-AB39-4A14-A0DA-11E482813836}" dt="2023-03-23T16:39:47.592" v="1769" actId="11529"/>
          <ac:spMkLst>
            <pc:docMk/>
            <pc:sldMk cId="2845768841" sldId="260"/>
            <ac:spMk id="41" creationId="{E6FDCE89-FE94-0F09-FAD4-10230923F22D}"/>
          </ac:spMkLst>
        </pc:spChg>
        <pc:spChg chg="add del">
          <ac:chgData name="Johann Bock Severin" userId="3b36179260fc8001" providerId="LiveId" clId="{75031B97-AB39-4A14-A0DA-11E482813836}" dt="2023-03-23T16:40:29.015" v="1771" actId="11529"/>
          <ac:spMkLst>
            <pc:docMk/>
            <pc:sldMk cId="2845768841" sldId="260"/>
            <ac:spMk id="42" creationId="{AA028C5C-8369-B7AB-BF49-3430D3E95049}"/>
          </ac:spMkLst>
        </pc:spChg>
        <pc:spChg chg="add del mod">
          <ac:chgData name="Johann Bock Severin" userId="3b36179260fc8001" providerId="LiveId" clId="{75031B97-AB39-4A14-A0DA-11E482813836}" dt="2023-03-23T16:42:17.704" v="1777" actId="11529"/>
          <ac:spMkLst>
            <pc:docMk/>
            <pc:sldMk cId="2845768841" sldId="260"/>
            <ac:spMk id="43" creationId="{5F4C8071-7D0D-D61F-AE2A-030D77DEDCA8}"/>
          </ac:spMkLst>
        </pc:spChg>
        <pc:spChg chg="add del mod">
          <ac:chgData name="Johann Bock Severin" userId="3b36179260fc8001" providerId="LiveId" clId="{75031B97-AB39-4A14-A0DA-11E482813836}" dt="2023-03-23T16:42:57.683" v="1785" actId="11529"/>
          <ac:spMkLst>
            <pc:docMk/>
            <pc:sldMk cId="2845768841" sldId="260"/>
            <ac:spMk id="45" creationId="{D13E37F7-E0B5-E903-CBC5-28C057D4F88F}"/>
          </ac:spMkLst>
        </pc:spChg>
        <pc:spChg chg="add del mod">
          <ac:chgData name="Johann Bock Severin" userId="3b36179260fc8001" providerId="LiveId" clId="{75031B97-AB39-4A14-A0DA-11E482813836}" dt="2023-03-23T16:43:25.907" v="1789" actId="11529"/>
          <ac:spMkLst>
            <pc:docMk/>
            <pc:sldMk cId="2845768841" sldId="260"/>
            <ac:spMk id="47" creationId="{8D85F5C2-4609-359A-9B60-C481F2BCBD91}"/>
          </ac:spMkLst>
        </pc:spChg>
        <pc:spChg chg="add del mod">
          <ac:chgData name="Johann Bock Severin" userId="3b36179260fc8001" providerId="LiveId" clId="{75031B97-AB39-4A14-A0DA-11E482813836}" dt="2023-03-23T16:47:38.289" v="1833" actId="478"/>
          <ac:spMkLst>
            <pc:docMk/>
            <pc:sldMk cId="2845768841" sldId="260"/>
            <ac:spMk id="48" creationId="{D461DFA4-7F16-55D8-BB34-A168731AC8DC}"/>
          </ac:spMkLst>
        </pc:spChg>
        <pc:spChg chg="add del mod">
          <ac:chgData name="Johann Bock Severin" userId="3b36179260fc8001" providerId="LiveId" clId="{75031B97-AB39-4A14-A0DA-11E482813836}" dt="2023-03-23T16:45:46.975" v="1803" actId="478"/>
          <ac:spMkLst>
            <pc:docMk/>
            <pc:sldMk cId="2845768841" sldId="260"/>
            <ac:spMk id="49" creationId="{121EBBF8-3008-EAA6-2682-A373853FF219}"/>
          </ac:spMkLst>
        </pc:spChg>
        <pc:spChg chg="add del">
          <ac:chgData name="Johann Bock Severin" userId="3b36179260fc8001" providerId="LiveId" clId="{75031B97-AB39-4A14-A0DA-11E482813836}" dt="2023-03-23T16:45:58.953" v="1805" actId="11529"/>
          <ac:spMkLst>
            <pc:docMk/>
            <pc:sldMk cId="2845768841" sldId="260"/>
            <ac:spMk id="50" creationId="{C1084B77-F0EA-1E4F-2C5C-C02B7F16C94A}"/>
          </ac:spMkLst>
        </pc:spChg>
        <pc:spChg chg="add del mod">
          <ac:chgData name="Johann Bock Severin" userId="3b36179260fc8001" providerId="LiveId" clId="{75031B97-AB39-4A14-A0DA-11E482813836}" dt="2023-03-23T16:50:13.658" v="1861" actId="478"/>
          <ac:spMkLst>
            <pc:docMk/>
            <pc:sldMk cId="2845768841" sldId="260"/>
            <ac:spMk id="51" creationId="{8E0FB45C-BDFD-5B07-5F40-609527C6209E}"/>
          </ac:spMkLst>
        </pc:spChg>
        <pc:spChg chg="add mod">
          <ac:chgData name="Johann Bock Severin" userId="3b36179260fc8001" providerId="LiveId" clId="{75031B97-AB39-4A14-A0DA-11E482813836}" dt="2023-03-23T16:46:23.586" v="1810" actId="571"/>
          <ac:spMkLst>
            <pc:docMk/>
            <pc:sldMk cId="2845768841" sldId="260"/>
            <ac:spMk id="52" creationId="{E63624FA-DBF6-B656-8AF1-1035F18D8457}"/>
          </ac:spMkLst>
        </pc:spChg>
        <pc:spChg chg="add mod">
          <ac:chgData name="Johann Bock Severin" userId="3b36179260fc8001" providerId="LiveId" clId="{75031B97-AB39-4A14-A0DA-11E482813836}" dt="2023-03-23T16:46:22.979" v="1809" actId="571"/>
          <ac:spMkLst>
            <pc:docMk/>
            <pc:sldMk cId="2845768841" sldId="260"/>
            <ac:spMk id="53" creationId="{37DCDEDD-6D9E-37B5-A011-ED02E5131688}"/>
          </ac:spMkLst>
        </pc:spChg>
        <pc:spChg chg="add del mod">
          <ac:chgData name="Johann Bock Severin" userId="3b36179260fc8001" providerId="LiveId" clId="{75031B97-AB39-4A14-A0DA-11E482813836}" dt="2023-03-23T16:50:12.597" v="1860" actId="478"/>
          <ac:spMkLst>
            <pc:docMk/>
            <pc:sldMk cId="2845768841" sldId="260"/>
            <ac:spMk id="54" creationId="{4E258087-4CD4-19EA-0428-5E7CD8906E09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5" creationId="{708FB898-BA40-F25E-AED8-E95F86D9ACA5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6" creationId="{38F1FE23-9BDE-02B5-B274-1645744A1CDF}"/>
          </ac:spMkLst>
        </pc:spChg>
        <pc:spChg chg="add del mod">
          <ac:chgData name="Johann Bock Severin" userId="3b36179260fc8001" providerId="LiveId" clId="{75031B97-AB39-4A14-A0DA-11E482813836}" dt="2023-03-23T16:50:00.177" v="1853" actId="478"/>
          <ac:spMkLst>
            <pc:docMk/>
            <pc:sldMk cId="2845768841" sldId="260"/>
            <ac:spMk id="57" creationId="{9A8F639D-66CA-6F11-DF72-8F49B4E3ABEB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58" creationId="{A65B4F26-E20D-FC24-A9D5-88B8F28FC451}"/>
          </ac:spMkLst>
        </pc:spChg>
        <pc:spChg chg="add del mod">
          <ac:chgData name="Johann Bock Severin" userId="3b36179260fc8001" providerId="LiveId" clId="{75031B97-AB39-4A14-A0DA-11E482813836}" dt="2023-03-23T16:51:24.777" v="1870" actId="478"/>
          <ac:spMkLst>
            <pc:docMk/>
            <pc:sldMk cId="2845768841" sldId="260"/>
            <ac:spMk id="59" creationId="{DD701C5B-ED83-2B36-DFF6-F5CE44AEC170}"/>
          </ac:spMkLst>
        </pc:spChg>
        <pc:spChg chg="add del mod">
          <ac:chgData name="Johann Bock Severin" userId="3b36179260fc8001" providerId="LiveId" clId="{75031B97-AB39-4A14-A0DA-11E482813836}" dt="2023-03-23T16:51:25.989" v="1871" actId="478"/>
          <ac:spMkLst>
            <pc:docMk/>
            <pc:sldMk cId="2845768841" sldId="260"/>
            <ac:spMk id="60" creationId="{7383EA16-4B60-04D7-5837-2816F7911F7D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61" creationId="{270FEF56-EA07-3786-E631-14A05DCB3C85}"/>
          </ac:spMkLst>
        </pc:spChg>
        <pc:spChg chg="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2" creationId="{06FC1A69-B502-EE8D-8F71-28BF09E50F98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3" creationId="{E4F97A73-2630-A383-36FE-1427D3242DFB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4" creationId="{9607E7CF-5DA4-96D3-5042-1BE3DF692B01}"/>
          </ac:spMkLst>
        </pc:spChg>
        <pc:spChg chg="add del mod">
          <ac:chgData name="Johann Bock Severin" userId="3b36179260fc8001" providerId="LiveId" clId="{75031B97-AB39-4A14-A0DA-11E482813836}" dt="2023-03-23T16:53:00.528" v="1983" actId="478"/>
          <ac:spMkLst>
            <pc:docMk/>
            <pc:sldMk cId="2845768841" sldId="260"/>
            <ac:spMk id="65" creationId="{4C76FC09-BD8C-626F-A22C-F6B3DBA3E54D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75" creationId="{8532AC6E-5A0D-E208-DCF3-DE3281C41EE9}"/>
          </ac:spMkLst>
        </pc:spChg>
        <pc:grpChg chg="add mod topLvl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22" creationId="{1FD162D7-17F8-B458-EF88-EB9899C07A1D}"/>
          </ac:grpSpMkLst>
        </pc:grpChg>
        <pc:grpChg chg="add del mod">
          <ac:chgData name="Johann Bock Severin" userId="3b36179260fc8001" providerId="LiveId" clId="{75031B97-AB39-4A14-A0DA-11E482813836}" dt="2023-03-23T16:37:00.490" v="1717" actId="165"/>
          <ac:grpSpMkLst>
            <pc:docMk/>
            <pc:sldMk cId="2845768841" sldId="260"/>
            <ac:grpSpMk id="32" creationId="{D5AAEA87-1D9C-47DC-B62F-F9DF66D5793E}"/>
          </ac:grpSpMkLst>
        </pc:grpChg>
        <pc:grpChg chg="add del mod">
          <ac:chgData name="Johann Bock Severin" userId="3b36179260fc8001" providerId="LiveId" clId="{75031B97-AB39-4A14-A0DA-11E482813836}" dt="2023-03-23T16:55:34.273" v="2010" actId="165"/>
          <ac:grpSpMkLst>
            <pc:docMk/>
            <pc:sldMk cId="2845768841" sldId="260"/>
            <ac:grpSpMk id="67" creationId="{C9E78CA7-524A-8DD0-1F82-40F0F25EAA66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2" creationId="{F624F559-F909-CAE3-1732-405C4DC9035F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6" creationId="{107718F0-5F0B-D431-5064-50BD9424D4C4}"/>
          </ac:grpSpMkLst>
        </pc:grp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3" creationId="{D451FCC8-A2E9-FC9E-B04B-94A6B3CEDD87}"/>
          </ac:picMkLst>
        </pc:picChg>
        <pc:inkChg chg="add del">
          <ac:chgData name="Johann Bock Severin" userId="3b36179260fc8001" providerId="LiveId" clId="{75031B97-AB39-4A14-A0DA-11E482813836}" dt="2023-03-23T16:42:15.648" v="1775" actId="9405"/>
          <ac:inkMkLst>
            <pc:docMk/>
            <pc:sldMk cId="2845768841" sldId="260"/>
            <ac:inkMk id="44" creationId="{ECDC17AF-6B04-8B65-E9B3-74E1D61EAE0C}"/>
          </ac:inkMkLst>
        </pc:inkChg>
        <pc:inkChg chg="add del">
          <ac:chgData name="Johann Bock Severin" userId="3b36179260fc8001" providerId="LiveId" clId="{75031B97-AB39-4A14-A0DA-11E482813836}" dt="2023-03-23T16:42:56.804" v="1783" actId="9405"/>
          <ac:inkMkLst>
            <pc:docMk/>
            <pc:sldMk cId="2845768841" sldId="260"/>
            <ac:inkMk id="46" creationId="{DB2456D5-3D65-B45E-BE28-A63B017CFD0D}"/>
          </ac:inkMkLst>
        </pc:ink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9" creationId="{52FCE10B-5C22-4207-4CA8-155C94710450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1" creationId="{E306E4C2-BEC6-17CA-2874-DA459E494760}"/>
          </ac:cxnSpMkLst>
        </pc:cxnChg>
        <pc:cxnChg chg="add del">
          <ac:chgData name="Johann Bock Severin" userId="3b36179260fc8001" providerId="LiveId" clId="{75031B97-AB39-4A14-A0DA-11E482813836}" dt="2023-03-23T16:34:15.407" v="1688" actId="478"/>
          <ac:cxnSpMkLst>
            <pc:docMk/>
            <pc:sldMk cId="2845768841" sldId="260"/>
            <ac:cxnSpMk id="14" creationId="{7C8CD0AC-47BB-9784-E21A-400466880A6E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5" creationId="{4E800688-6EF7-C483-A5A9-21F088388A1D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6" creationId="{95600A1E-DD0F-F93F-0183-8385E7CE23AE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7" creationId="{9470C6EF-15D3-6870-85DA-8915F48D2371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8" creationId="{A06D8CB9-F997-4ED1-0B8A-A81DEAD7BFE5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4" creationId="{A4ECEA47-1BE3-2F84-03C9-BE38F10F6EE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6" creationId="{CD417901-E7B1-AB50-B20A-A66F2A93F328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7" creationId="{B6F57EC3-2C7B-9A1B-3D6F-B7EAE8FF958F}"/>
          </ac:cxnSpMkLst>
        </pc:cxnChg>
        <pc:cxnChg chg="add del mod topLvl">
          <ac:chgData name="Johann Bock Severin" userId="3b36179260fc8001" providerId="LiveId" clId="{75031B97-AB39-4A14-A0DA-11E482813836}" dt="2023-03-23T16:37:23.978" v="1757" actId="478"/>
          <ac:cxnSpMkLst>
            <pc:docMk/>
            <pc:sldMk cId="2845768841" sldId="260"/>
            <ac:cxnSpMk id="29" creationId="{8EB481E3-321B-247B-BA9D-DE7FF5DB9BB6}"/>
          </ac:cxnSpMkLst>
        </pc:cxnChg>
        <pc:cxnChg chg="add del mod topLvl">
          <ac:chgData name="Johann Bock Severin" userId="3b36179260fc8001" providerId="LiveId" clId="{75031B97-AB39-4A14-A0DA-11E482813836}" dt="2023-03-23T16:37:25.463" v="1758" actId="478"/>
          <ac:cxnSpMkLst>
            <pc:docMk/>
            <pc:sldMk cId="2845768841" sldId="260"/>
            <ac:cxnSpMk id="30" creationId="{33DB94AC-A83B-00EF-5B97-2EF1BE3383B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31" creationId="{52704B50-1134-9B3D-454B-CEBFD849175C}"/>
          </ac:cxnSpMkLst>
        </pc:cxnChg>
        <pc:cxnChg chg="add mod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1036491775" sldId="261"/>
        </pc:sldMkLst>
        <pc:spChg chg="add mod">
          <ac:chgData name="Johann Bock Severin" userId="3b36179260fc8001" providerId="LiveId" clId="{75031B97-AB39-4A14-A0DA-11E482813836}" dt="2023-03-22T16:36:59.811" v="1141"/>
          <ac:spMkLst>
            <pc:docMk/>
            <pc:sldMk cId="1036491775" sldId="261"/>
            <ac:spMk id="2" creationId="{A7C8FADA-1318-98D0-AF00-F8F88B69B6BF}"/>
          </ac:spMkLst>
        </pc:spChg>
        <pc:spChg chg="add del">
          <ac:chgData name="Johann Bock Severin" userId="3b36179260fc8001" providerId="LiveId" clId="{75031B97-AB39-4A14-A0DA-11E482813836}" dt="2023-03-23T17:03:56.152" v="2301" actId="11529"/>
          <ac:spMkLst>
            <pc:docMk/>
            <pc:sldMk cId="1036491775" sldId="261"/>
            <ac:spMk id="3" creationId="{30A4ED66-E02C-26FA-E094-C51C770FEE49}"/>
          </ac:spMkLst>
        </pc:spChg>
        <pc:spChg chg="add del mod">
          <ac:chgData name="Johann Bock Severin" userId="3b36179260fc8001" providerId="LiveId" clId="{75031B97-AB39-4A14-A0DA-11E482813836}" dt="2023-03-23T17:07:07.525" v="2434" actId="478"/>
          <ac:spMkLst>
            <pc:docMk/>
            <pc:sldMk cId="1036491775" sldId="261"/>
            <ac:spMk id="4" creationId="{7149BAE4-9E4F-7921-2B4E-4DF5317E7889}"/>
          </ac:spMkLst>
        </pc:spChg>
        <pc:spChg chg="del">
          <ac:chgData name="Johann Bock Severin" userId="3b36179260fc8001" providerId="LiveId" clId="{75031B97-AB39-4A14-A0DA-11E482813836}" dt="2023-03-22T15:54:25.722" v="922" actId="478"/>
          <ac:spMkLst>
            <pc:docMk/>
            <pc:sldMk cId="1036491775" sldId="261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3:47.872" v="919" actId="20577"/>
          <ac:spMkLst>
            <pc:docMk/>
            <pc:sldMk cId="1036491775" sldId="261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5:54:06.009" v="920" actId="207"/>
          <ac:spMkLst>
            <pc:docMk/>
            <pc:sldMk cId="1036491775" sldId="261"/>
            <ac:spMk id="10" creationId="{0D3FF8D8-9683-E848-E66E-EF68C97D4A61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8" creationId="{9A43845A-40C3-CFDB-AB3F-DF74E9B1672E}"/>
          </ac:spMkLst>
        </pc:sp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3" creationId="{D451FCC8-A2E9-FC9E-B04B-94A6B3CEDD87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6:43:57.359" v="5061" actId="20577"/>
        <pc:sldMkLst>
          <pc:docMk/>
          <pc:sldMk cId="1095196058" sldId="262"/>
        </pc:sldMkLst>
        <pc:spChg chg="mod">
          <ac:chgData name="Johann Bock Severin" userId="3b36179260fc8001" providerId="LiveId" clId="{75031B97-AB39-4A14-A0DA-11E482813836}" dt="2023-03-22T16:37:11.984" v="1146" actId="6549"/>
          <ac:spMkLst>
            <pc:docMk/>
            <pc:sldMk cId="1095196058" sldId="262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8T06:43:57.359" v="5061" actId="20577"/>
          <ac:spMkLst>
            <pc:docMk/>
            <pc:sldMk cId="1095196058" sldId="262"/>
            <ac:spMk id="5" creationId="{D4A3E018-1906-81F9-5BB4-5A0056C3F3EF}"/>
          </ac:spMkLst>
        </pc:spChg>
        <pc:spChg chg="add mod">
          <ac:chgData name="Johann Bock Severin" userId="3b36179260fc8001" providerId="LiveId" clId="{75031B97-AB39-4A14-A0DA-11E482813836}" dt="2023-03-23T20:38:43.977" v="2602" actId="1076"/>
          <ac:spMkLst>
            <pc:docMk/>
            <pc:sldMk cId="1095196058" sldId="262"/>
            <ac:spMk id="6" creationId="{57FDF082-FE99-A34E-819A-1D65D96EDF43}"/>
          </ac:spMkLst>
        </pc:spChg>
        <pc:picChg chg="add mod ord">
          <ac:chgData name="Johann Bock Severin" userId="3b36179260fc8001" providerId="LiveId" clId="{75031B97-AB39-4A14-A0DA-11E482813836}" dt="2023-03-23T17:40:35.810" v="2474" actId="167"/>
          <ac:picMkLst>
            <pc:docMk/>
            <pc:sldMk cId="1095196058" sldId="262"/>
            <ac:picMk id="3" creationId="{7D5DE162-C9EB-A57A-0A4E-45EFE2F3D6F0}"/>
          </ac:picMkLst>
        </pc:picChg>
        <pc:picChg chg="add del mod">
          <ac:chgData name="Johann Bock Severin" userId="3b36179260fc8001" providerId="LiveId" clId="{75031B97-AB39-4A14-A0DA-11E482813836}" dt="2023-03-23T17:40:23.375" v="2468" actId="478"/>
          <ac:picMkLst>
            <pc:docMk/>
            <pc:sldMk cId="1095196058" sldId="262"/>
            <ac:picMk id="4" creationId="{70C74CE9-6D25-5328-C0F1-3E9142B45105}"/>
          </ac:picMkLst>
        </pc:picChg>
      </pc:sldChg>
      <pc:sldChg chg="add del">
        <pc:chgData name="Johann Bock Severin" userId="3b36179260fc8001" providerId="LiveId" clId="{75031B97-AB39-4A14-A0DA-11E482813836}" dt="2023-03-22T16:05:26.217" v="1043" actId="47"/>
        <pc:sldMkLst>
          <pc:docMk/>
          <pc:sldMk cId="1317972204" sldId="263"/>
        </pc:sldMkLst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2639724505" sldId="263"/>
        </pc:sldMkLst>
        <pc:spChg chg="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3" creationId="{F029A947-85D7-620C-4190-F580BBE6889C}"/>
          </ac:spMkLst>
        </pc:spChg>
        <pc:spChg chg="mod">
          <ac:chgData name="Johann Bock Severin" userId="3b36179260fc8001" providerId="LiveId" clId="{75031B97-AB39-4A14-A0DA-11E482813836}" dt="2023-03-22T16:36:29.141" v="1134" actId="20577"/>
          <ac:spMkLst>
            <pc:docMk/>
            <pc:sldMk cId="2639724505" sldId="263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6:35:53.246" v="1097" actId="207"/>
          <ac:spMkLst>
            <pc:docMk/>
            <pc:sldMk cId="2639724505" sldId="263"/>
            <ac:spMk id="10" creationId="{0D3FF8D8-9683-E848-E66E-EF68C97D4A61}"/>
          </ac:spMkLst>
        </pc:sp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2680084453" sldId="264"/>
        </pc:sldMkLst>
        <pc:spChg chg="mod">
          <ac:chgData name="Johann Bock Severin" userId="3b36179260fc8001" providerId="LiveId" clId="{75031B97-AB39-4A14-A0DA-11E482813836}" dt="2023-03-24T14:19:51.482" v="3389" actId="1076"/>
          <ac:spMkLst>
            <pc:docMk/>
            <pc:sldMk cId="2680084453" sldId="264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4T14:19:14.315" v="3365" actId="1076"/>
          <ac:spMkLst>
            <pc:docMk/>
            <pc:sldMk cId="2680084453" sldId="264"/>
            <ac:spMk id="3" creationId="{F029A947-85D7-620C-4190-F580BBE6889C}"/>
          </ac:spMkLst>
        </pc:spChg>
        <pc:spChg chg="add del mod">
          <ac:chgData name="Johann Bock Severin" userId="3b36179260fc8001" providerId="LiveId" clId="{75031B97-AB39-4A14-A0DA-11E482813836}" dt="2023-03-24T14:18:19.438" v="3341" actId="478"/>
          <ac:spMkLst>
            <pc:docMk/>
            <pc:sldMk cId="2680084453" sldId="264"/>
            <ac:spMk id="4" creationId="{ED29B3EB-FD30-3755-4C5A-47316995183C}"/>
          </ac:spMkLst>
        </pc:spChg>
        <pc:spChg chg="add mod">
          <ac:chgData name="Johann Bock Severin" userId="3b36179260fc8001" providerId="LiveId" clId="{75031B97-AB39-4A14-A0DA-11E482813836}" dt="2023-03-27T08:55:11.475" v="4628" actId="20577"/>
          <ac:spMkLst>
            <pc:docMk/>
            <pc:sldMk cId="2680084453" sldId="264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2T16:46:30.552" v="1280" actId="20577"/>
          <ac:spMkLst>
            <pc:docMk/>
            <pc:sldMk cId="2680084453" sldId="264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52:04.639" v="1326" actId="478"/>
          <ac:graphicFrameMkLst>
            <pc:docMk/>
            <pc:sldMk cId="2680084453" sldId="264"/>
            <ac:graphicFrameMk id="6" creationId="{39F0C7D9-6B52-796B-DED0-5722209C3279}"/>
          </ac:graphicFrameMkLst>
        </pc:graphicFrameChg>
        <pc:picChg chg="add del mod">
          <ac:chgData name="Johann Bock Severin" userId="3b36179260fc8001" providerId="LiveId" clId="{75031B97-AB39-4A14-A0DA-11E482813836}" dt="2023-03-24T18:15:30.920" v="3867" actId="478"/>
          <ac:picMkLst>
            <pc:docMk/>
            <pc:sldMk cId="2680084453" sldId="264"/>
            <ac:picMk id="5" creationId="{C514B595-7B69-6FE4-7D7A-A9B42B75B6BE}"/>
          </ac:picMkLst>
        </pc:picChg>
        <pc:picChg chg="add del mod ord">
          <ac:chgData name="Johann Bock Severin" userId="3b36179260fc8001" providerId="LiveId" clId="{75031B97-AB39-4A14-A0DA-11E482813836}" dt="2023-03-24T18:17:03.941" v="3875" actId="478"/>
          <ac:picMkLst>
            <pc:docMk/>
            <pc:sldMk cId="2680084453" sldId="264"/>
            <ac:picMk id="8" creationId="{6010894A-4C4A-44D1-C9A3-129E5E15FAD0}"/>
          </ac:picMkLst>
        </pc:picChg>
        <pc:picChg chg="add del mod">
          <ac:chgData name="Johann Bock Severin" userId="3b36179260fc8001" providerId="LiveId" clId="{75031B97-AB39-4A14-A0DA-11E482813836}" dt="2023-03-22T16:52:49.267" v="1328" actId="21"/>
          <ac:picMkLst>
            <pc:docMk/>
            <pc:sldMk cId="2680084453" sldId="264"/>
            <ac:picMk id="9" creationId="{AAE69E75-EE3A-E884-F90D-43D5DEBB8A0A}"/>
          </ac:picMkLst>
        </pc:picChg>
        <pc:picChg chg="add mod ord">
          <ac:chgData name="Johann Bock Severin" userId="3b36179260fc8001" providerId="LiveId" clId="{75031B97-AB39-4A14-A0DA-11E482813836}" dt="2023-03-24T18:17:05.510" v="3876" actId="1076"/>
          <ac:picMkLst>
            <pc:docMk/>
            <pc:sldMk cId="2680084453" sldId="264"/>
            <ac:picMk id="11" creationId="{8AEA3664-C968-D477-56F0-CE90C43CC546}"/>
          </ac:picMkLst>
        </pc:picChg>
      </pc:sldChg>
      <pc:sldChg chg="addSp delSp modSp add del mod">
        <pc:chgData name="Johann Bock Severin" userId="3b36179260fc8001" providerId="LiveId" clId="{75031B97-AB39-4A14-A0DA-11E482813836}" dt="2023-03-24T13:49:26.923" v="2639" actId="47"/>
        <pc:sldMkLst>
          <pc:docMk/>
          <pc:sldMk cId="2577626275" sldId="265"/>
        </pc:sldMkLst>
        <pc:spChg chg="del">
          <ac:chgData name="Johann Bock Severin" userId="3b36179260fc8001" providerId="LiveId" clId="{75031B97-AB39-4A14-A0DA-11E482813836}" dt="2023-03-22T16:47:03.930" v="1286" actId="478"/>
          <ac:spMkLst>
            <pc:docMk/>
            <pc:sldMk cId="2577626275" sldId="265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2T16:57:24.272" v="1368" actId="6549"/>
          <ac:spMkLst>
            <pc:docMk/>
            <pc:sldMk cId="2577626275" sldId="265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49:02.260" v="1321" actId="478"/>
          <ac:graphicFrameMkLst>
            <pc:docMk/>
            <pc:sldMk cId="2577626275" sldId="265"/>
            <ac:graphicFrameMk id="3" creationId="{4071AE6A-908F-F9B2-83D8-24B957FF1347}"/>
          </ac:graphicFrameMkLst>
        </pc:graphicFrameChg>
        <pc:graphicFrameChg chg="add del mod">
          <ac:chgData name="Johann Bock Severin" userId="3b36179260fc8001" providerId="LiveId" clId="{75031B97-AB39-4A14-A0DA-11E482813836}" dt="2023-03-22T16:48:59.545" v="1319" actId="478"/>
          <ac:graphicFrameMkLst>
            <pc:docMk/>
            <pc:sldMk cId="2577626275" sldId="265"/>
            <ac:graphicFrameMk id="8" creationId="{A97A9D80-FB88-E023-D430-BADC7DAE7251}"/>
          </ac:graphicFrameMkLst>
        </pc:graphicFrameChg>
        <pc:graphicFrameChg chg="add del mod">
          <ac:chgData name="Johann Bock Severin" userId="3b36179260fc8001" providerId="LiveId" clId="{75031B97-AB39-4A14-A0DA-11E482813836}" dt="2023-03-22T16:49:11.897" v="1323" actId="478"/>
          <ac:graphicFrameMkLst>
            <pc:docMk/>
            <pc:sldMk cId="2577626275" sldId="265"/>
            <ac:graphicFrameMk id="9" creationId="{AB3DA902-A563-DD8D-656E-C14178272D2E}"/>
          </ac:graphicFrameMkLst>
        </pc:graphicFrameChg>
        <pc:picChg chg="del">
          <ac:chgData name="Johann Bock Severin" userId="3b36179260fc8001" providerId="LiveId" clId="{75031B97-AB39-4A14-A0DA-11E482813836}" dt="2023-03-22T16:47:01.528" v="1285" actId="478"/>
          <ac:picMkLst>
            <pc:docMk/>
            <pc:sldMk cId="2577626275" sldId="265"/>
            <ac:picMk id="4" creationId="{70C74CE9-6D25-5328-C0F1-3E9142B45105}"/>
          </ac:picMkLst>
        </pc:picChg>
        <pc:picChg chg="add mod">
          <ac:chgData name="Johann Bock Severin" userId="3b36179260fc8001" providerId="LiveId" clId="{75031B97-AB39-4A14-A0DA-11E482813836}" dt="2023-03-23T20:40:38.671" v="2604" actId="1076"/>
          <ac:picMkLst>
            <pc:docMk/>
            <pc:sldMk cId="2577626275" sldId="265"/>
            <ac:picMk id="6" creationId="{C9A9A333-7858-C731-EFA5-E22F00AE9F25}"/>
          </ac:picMkLst>
        </pc:picChg>
        <pc:picChg chg="add del mod">
          <ac:chgData name="Johann Bock Severin" userId="3b36179260fc8001" providerId="LiveId" clId="{75031B97-AB39-4A14-A0DA-11E482813836}" dt="2023-03-22T16:54:00.147" v="1333" actId="21"/>
          <ac:picMkLst>
            <pc:docMk/>
            <pc:sldMk cId="2577626275" sldId="265"/>
            <ac:picMk id="11" creationId="{D208FF83-8C8E-5054-DDE2-DD020DD527D0}"/>
          </ac:picMkLst>
        </pc:picChg>
        <pc:picChg chg="add mod ord">
          <ac:chgData name="Johann Bock Severin" userId="3b36179260fc8001" providerId="LiveId" clId="{75031B97-AB39-4A14-A0DA-11E482813836}" dt="2023-03-22T16:54:35.803" v="1341" actId="167"/>
          <ac:picMkLst>
            <pc:docMk/>
            <pc:sldMk cId="2577626275" sldId="265"/>
            <ac:picMk id="13" creationId="{6128DBAE-03B5-8EE7-CB06-029695D9798E}"/>
          </ac:picMkLst>
        </pc:pic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570346153" sldId="266"/>
        </pc:sldMkLst>
        <pc:spChg chg="add del mod">
          <ac:chgData name="Johann Bock Severin" userId="3b36179260fc8001" providerId="LiveId" clId="{75031B97-AB39-4A14-A0DA-11E482813836}" dt="2023-03-24T14:05:37.728" v="2767"/>
          <ac:spMkLst>
            <pc:docMk/>
            <pc:sldMk cId="2570346153" sldId="266"/>
            <ac:spMk id="2" creationId="{5958642C-4862-8B2A-C058-76F6731D0769}"/>
          </ac:spMkLst>
        </pc:spChg>
        <pc:spChg chg="add mod">
          <ac:chgData name="Johann Bock Severin" userId="3b36179260fc8001" providerId="LiveId" clId="{75031B97-AB39-4A14-A0DA-11E482813836}" dt="2023-03-27T08:48:25.561" v="4604" actId="20577"/>
          <ac:spMkLst>
            <pc:docMk/>
            <pc:sldMk cId="2570346153" sldId="266"/>
            <ac:spMk id="4" creationId="{88AA2543-6079-F33F-7647-821B2D82E9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" creationId="{CFF97321-CF72-3533-4BD4-0C0BDE0542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" creationId="{8C43041B-5324-C927-97BB-A483572FB4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" creationId="{08361553-A4E9-1BB3-8992-2CC0F67E201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" creationId="{AC7C8158-F9B9-8A61-F559-C735EF70BEC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" creationId="{46749D5E-FC98-A9E6-1CB3-429557C1039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" creationId="{CE6389CD-DA44-DC1B-ED1C-DB2AFD1C33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" creationId="{FF3BDD60-E6A9-043A-0B9B-59B7A7C5F5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" creationId="{46FE1357-5C9F-1774-8901-BEC682E797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" creationId="{1CBB82FC-F7E7-52EE-AFAE-2DBAA4B732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" creationId="{52A1926F-BD75-0A71-5E0E-A567340F395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" creationId="{E0076D61-90EA-72D5-52F8-50DD7352E6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" creationId="{C409D5D4-18AD-E541-C1B6-ACCFABBA0DD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" creationId="{BD119766-5C33-99AD-6869-B3921B7A4F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" creationId="{D3F54019-A60F-D748-72E0-49F1551EBD5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" creationId="{55ACB8FE-817B-5CEC-B2EB-1664F1ABAAA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" creationId="{99831CCF-E55B-FE23-E951-52AA25E0015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" creationId="{425EAB12-36EE-E291-35BE-51008CE02A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3" creationId="{226E0D80-C49D-3299-CB0A-5E45165F991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4" creationId="{437E6A63-3480-8F7D-8F7C-37C023C5A0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5" creationId="{FEEFB7D6-6527-C398-72A0-810827DE1F5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6" creationId="{83401F95-F07B-AD30-FA5F-A4C51FA76D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7" creationId="{AFFE0EC1-F8F2-8CA4-E7B7-A8889F05A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8" creationId="{6630B6F0-A719-9B0C-BBB7-CF9B61EB9D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9" creationId="{449CD4D7-5C63-031E-9B5C-CEC6C9B7D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0" creationId="{9888D61D-2FBB-EE4C-BB30-C388A38D69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1" creationId="{E37AEFDC-40D2-85C4-6964-5037AE0C0E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2" creationId="{F77399D2-3720-F9EA-9C79-D0C1BB2F9E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3" creationId="{C1D41D46-4D59-47DD-90E2-4B30A29790D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4" creationId="{540606D7-F16F-4C02-3EC9-782F7DAF861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5" creationId="{F815F765-72D6-BA22-7586-57E5EEF1F6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6" creationId="{1C5D4A6D-55AF-021B-5C4B-22A0B2034A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7" creationId="{3656FD80-828B-ED61-480E-36382239F7E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8" creationId="{2F6BDC43-0DC7-DA70-FDCD-FD722ABC2B3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9" creationId="{BBF79CC5-CA0E-8D91-0CD1-B5453BF9BF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0" creationId="{B18E7011-9291-3B6F-B186-993532EE1D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1" creationId="{6A56FB8A-9C17-BEBB-15B2-80813D17FB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2" creationId="{EC0E06B7-3C12-96CA-6A34-ACE5542E720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3" creationId="{C5704A26-0460-CE73-FAF5-DEAA22F0CE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4" creationId="{6A2F517B-F953-4D39-AC1B-E36764488B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5" creationId="{E22A4128-1141-5842-4FF9-7E4C04B180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6" creationId="{2B8A189D-1863-9966-30E5-636D01F74F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7" creationId="{90D57BC4-05EC-9357-4B35-098CD8D5DC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8" creationId="{EACA84EC-3CD7-9778-0DD7-8BC2ECF4D3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9" creationId="{655FAD47-9F1B-08BD-F385-07B7FC98E36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0" creationId="{6B6E869B-33D7-9A82-ECC8-4086DDB8C7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1" creationId="{5634053C-2AD3-C3E0-20BC-41D4024A20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2" creationId="{95887D67-EC03-98B7-AD8A-B0E3DF8C13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3" creationId="{3397E544-F8EB-024B-FA39-A110F64E9E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4" creationId="{EFAB157D-83BE-812B-457A-6509C5AABF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5" creationId="{10E890BF-7F09-D9A7-F426-092BD698D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6" creationId="{62297A5D-7D23-295D-871D-1EAE7FE43C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7" creationId="{A011E610-92C8-7D86-8C9D-8185236BE4F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8" creationId="{4FA11E79-267D-2EEA-0209-3371BDF00C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9" creationId="{E4EB3F4F-325F-175C-C044-4FE03F3E9C2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0" creationId="{B84131EB-FFBF-15F4-E0A0-3BB24BF961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1" creationId="{0D377891-5677-7902-5C58-54007D2693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2" creationId="{A6D239B5-451C-D2AB-23C2-F0361D8705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3" creationId="{FAB9265B-1262-0B5A-E9AC-8C63DDC6F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4" creationId="{25D50FCF-DA7B-812E-A293-C4CC35350E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5" creationId="{C935789B-56C6-B8A7-17FC-9773E4C5D4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6" creationId="{8645785C-AF5A-FD30-F2FF-1160EF6574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7" creationId="{03D210E1-B9C2-3594-0B1A-4BC2F4B7A86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8" creationId="{065D6731-71E1-6180-7C5D-042EF47B23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9" creationId="{970FEABE-989F-576A-E008-8DB36FBED9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0" creationId="{0F38F396-FDA9-4CE4-A73F-9197C9CC46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1" creationId="{B173314A-2D42-1F53-5070-7C9025733D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2" creationId="{D4BD356A-9047-BE80-4354-A1762A2E15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3" creationId="{B6D65D43-2EEB-4844-982C-5EAC28F709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5" creationId="{7C28E5C5-095C-D724-0E17-E456F045EE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6" creationId="{C4EF16B8-0F54-E1D9-8769-68D11666B5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7" creationId="{69F8F5E4-2165-DC75-93F3-02E0A7026FA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8" creationId="{E2E135F9-2608-3085-BF99-C9E6313B41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9" creationId="{3BF92FFF-7FF9-11CF-9F9A-4C620C51F6F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1" creationId="{C90C96F8-C5B4-6F1D-BE72-D9B4F129C8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2" creationId="{E0D4F28D-170D-1E5C-4D2B-DF73A75E3A4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3" creationId="{3238CA4C-14C5-4C0D-F7C5-87D20DEC98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4" creationId="{39DE358B-1EB7-DC43-9262-A8C9C29E3AC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5" creationId="{1F93F5B9-1E20-3F11-1B38-1423DCD223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7" creationId="{201DD2AD-0D52-F5C0-648E-E9D12A1678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8" creationId="{49E7B3BC-B87C-8F25-84D6-3C4C8BFA66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9" creationId="{108A52A9-08AC-F2D5-4FF6-E152A334CC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0" creationId="{CA964C76-7C6F-1B9F-9B30-C3035F3F9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1" creationId="{0D6F219B-9FB9-4525-835D-CC746F1EBD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3" creationId="{89464F89-672B-0B2E-8444-D89948EF78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4" creationId="{DA36ABC8-6951-F8AD-9291-FF29D86FD4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5" creationId="{F8902283-0975-9235-52F3-282D22C72E3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6" creationId="{6F6454DE-5683-A25A-45A7-B7F6A796062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7" creationId="{F5BAA31A-2FDD-3787-7D25-61EBFC7DE13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9" creationId="{6D0D41EE-184B-35E5-7E5D-98FFED0AF1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0" creationId="{94F8D789-CDBE-7173-D138-6445665CF46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1" creationId="{C8BEB015-D1F0-B812-91CF-D54F5C2FFD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2" creationId="{2391957D-C3AA-1D07-DDA1-B5CEF3F7BD0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3" creationId="{F9A5441E-8C19-3622-61D5-5B5A9DD103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5" creationId="{7244AD41-5D07-BF47-7FA5-D452E1C5EE9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6" creationId="{533031C8-69C5-8A80-645B-DA089A97791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7" creationId="{0324F639-D113-D8DD-785D-7D3941CD9B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8" creationId="{5647E5D8-7AB9-AD2A-A639-C6A0622938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9" creationId="{642F654E-53A5-BB1F-99B8-25295AC6C6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0" creationId="{48F8F228-3B63-6226-484C-857A4910A5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1" creationId="{3AA524A0-6602-F570-82D8-B342350CE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3" creationId="{280A0F3B-C96F-56AD-EE35-8B8E49488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4" creationId="{2101BEF0-8B0E-FD73-83E0-1F6918E501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5" creationId="{11053BD4-07CE-BF62-9F08-5B0C8CD9FD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6" creationId="{4AFA6ED6-D548-5BEA-EAB3-63EC315C6B0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7" creationId="{7F92A006-AD8E-3759-7E6A-7333770416C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8" creationId="{EE472EF8-0FBF-9AF9-CCB2-D16D364DD8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9" creationId="{872F74D5-FD37-7FDD-EC0B-EABCD92127B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0" creationId="{4AE29D8D-9FC8-540E-FEE7-3663E5818E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1" creationId="{B0E68A4E-4B3E-A86F-5B59-262F5402D3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2" creationId="{8E88092B-A113-7DB7-2356-6CC2D6EDA69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3" creationId="{2EB56D95-3DA0-D91A-9D57-5B8412AF3F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4" creationId="{951B018F-4528-7F80-B4E3-12646029F8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5" creationId="{934EB1CF-A335-8D3D-EBF6-8B0CEA890F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6" creationId="{DFCFF27F-01A6-3157-80F5-46B8617B92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7" creationId="{84FFF5A9-3B5F-C92D-E551-8E1F4FF455C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8" creationId="{E25C0881-E7E5-7EDC-E083-915B4327133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9" creationId="{51EAC13A-765F-0C6D-47B0-994E92BAE3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0" creationId="{3878B4EE-46F1-6394-C9DA-3C201FF4A0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1" creationId="{B64C4CF3-DDD0-EE63-9DFA-AFAE30306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2" creationId="{6A94C5CF-F8D7-4748-6C42-426244CD42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3" creationId="{326041E4-73AD-9157-F46C-CCE7364688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4" creationId="{57EA7A59-1B76-AE4A-20D0-1CD51BE47E9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5" creationId="{3E06F00A-5081-5DD0-9352-AB31E873ED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6" creationId="{245E5858-1A86-5B2B-9135-840BD957E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7" creationId="{E1F0194C-8F21-243A-3314-B407FC92C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8" creationId="{27FD88CD-9325-4210-65E4-D5EFF4261E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9" creationId="{9830AE1C-775B-6652-134A-E9E4F1F8EE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0" creationId="{612BC977-7CF7-10B9-FF04-99FB4607E40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1" creationId="{9E21709A-DEF5-5D71-FB2A-CF3B92679F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2" creationId="{A6B04E51-8313-A5D1-2466-4E4152F844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3" creationId="{4419D0B3-7C75-6CEB-C344-E5EB81D95C8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4" creationId="{608035BC-FE4C-EE6E-F361-027D450CF2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5" creationId="{C60327DC-C52A-E2E2-CB35-720C63DE5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6" creationId="{252A1379-7E25-858A-3D01-4044C4FF5B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7" creationId="{3E369175-8480-77B2-A26E-BBEDF5846C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8" creationId="{4DA33009-D273-519C-9321-8EC4D19127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9" creationId="{AB5D66E4-F4AE-DF51-BFE4-32C161B077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0" creationId="{FAC8C10E-BD99-CE85-A3E9-67DF741E22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1" creationId="{B58E3B76-F6D9-B49E-6ABE-CB972E1D85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2" creationId="{6EAF4D85-FD5B-896D-02E4-C6CE336526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4" creationId="{51147793-69F9-DCC3-2AC6-EC8A2F98B5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6" creationId="{DE7E5840-4C89-DAFD-0131-D381B45A5D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8" creationId="{6B7E70A2-6625-A8A9-9563-A04873B354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0" creationId="{9C0B8D0E-9466-320D-3ED1-2367B9D28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1" creationId="{41541D3E-9B77-6D9C-36DB-2CBFC4F301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3" creationId="{5E3DF6A5-B7FB-219D-84C6-097897BBF4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5" creationId="{E9C38D8E-B334-141D-00BF-C96DB4DCDF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7" creationId="{34D0DE49-DA7B-4970-2550-0F52FA9A32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9" creationId="{B045AF26-0AC2-0DCF-4C8C-DF2FC3E2C67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0" creationId="{0B4822BF-FD8C-6C3D-18A4-264F8A2934E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2" creationId="{786945A5-ABD7-770E-7E4D-CA9AC046E0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3" creationId="{98362566-728E-3F1C-4ED8-F5BE180B54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4" creationId="{D6387DF6-6201-C5DD-C4DE-4CFBBBACE0B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5" creationId="{D65A36E8-86D9-B79C-24D2-671C35043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6" creationId="{9E6A5F40-FACF-6819-E178-4D836608E9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7" creationId="{0D24A403-E960-D407-B565-3B1BBC0181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8" creationId="{7525CA69-0E3C-1FEE-7679-1741042B94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9" creationId="{8C0DAE31-2B0B-7E12-EAA6-2A6638BFABE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0" creationId="{D2229491-58FB-F27D-3074-9348F0B410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1" creationId="{9B4A0A50-E011-029C-473B-07F2B3B27A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2" creationId="{082CFA96-35AA-81CC-14A0-7DB4E7E9B13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3" creationId="{25B5F446-26E8-4C35-E99E-4AF0A61ABE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4" creationId="{A0622C89-CC0B-2F23-B59E-EC6092CD739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6" creationId="{9156EC21-E693-39CD-F004-DFF670F28A7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7" creationId="{EFC39BC5-4A8F-4A95-8940-2D32E234921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8" creationId="{388A7882-B4C9-9380-CB28-E1F7B8D2804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9" creationId="{197C26FE-FBF1-C4B5-011E-017D8702030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0" creationId="{8DEE9B27-DA1C-9085-3F16-59F7AEB9BA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1" creationId="{F5E5D903-E92E-C928-9AEF-ABD4E7C82D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2" creationId="{D1380B3B-4289-CD4A-C826-D87B873A66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3" creationId="{96090B61-9429-F1FE-0928-CD82F87D0C8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4" creationId="{F2581335-1860-AF57-DF1F-F24592077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5" creationId="{C2DDD7EF-F26B-F0DA-AFEA-65D5E76A6A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6" creationId="{8A52639D-3079-66C1-05B5-2268B3C288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7" creationId="{161CA37F-DE01-8C0C-FF0A-0F95B5533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8" creationId="{9D4BFD37-1B00-C228-E719-288558B80F0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9" creationId="{C4454EA4-F720-8CD1-F8AB-EC12DB0A44A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0" creationId="{001A0DE9-2795-27B8-552B-1452E14DD9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1" creationId="{2C45F6CE-AA05-BAEA-B6CC-8DD7454571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2" creationId="{F50BA566-C0EE-1E0E-7863-1967DC28BE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3" creationId="{3C66A3DF-9F86-5111-6169-4C2DDFFCFA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4" creationId="{268C5D07-CA89-CAB0-2118-BB46046A8CA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5" creationId="{0238AAF2-EB5E-9C01-B3AE-B001A83B14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6" creationId="{C127B5AF-9F5F-5FBA-DDC7-BB67020F00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7" creationId="{FFC1D09E-820B-CFB8-9298-0714791081D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8" creationId="{9DAFF5B7-1309-C330-3E55-F405C43F88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9" creationId="{C124BBEE-9F97-3969-00DE-6B638D1FFEE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0" creationId="{B0B9FF1B-CC83-C20D-AFFD-1BB1E9D2D58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1" creationId="{A0E9B145-309D-F52C-BF88-6A52A8BAE9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2" creationId="{6338F7E6-AC2D-2E20-C493-3C08CCFDA1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3" creationId="{B8F6D7FF-09DD-6C27-DC3B-E89E181E13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4" creationId="{9A555B9D-689F-3FD8-A56C-6E8D8E5E3E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5" creationId="{5DE258BA-6755-99CA-EDE3-EF9C02D0C9B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6" creationId="{46C983D5-BA71-2802-0042-D3EDAB6051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7" creationId="{364FF414-BF6E-EE31-7950-D0F3D949E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8" creationId="{4759A55D-0105-B7AE-F488-8D24E9A360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9" creationId="{BE8539B2-FB01-A50E-3111-A43CCECC82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0" creationId="{FF5FAD23-374D-4786-D468-C5A72ED1EE5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1" creationId="{82217EE0-04EA-F158-9CE4-B43047CA5B8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2" creationId="{09EB21A2-A51D-340F-B76B-135CDA316B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3" creationId="{6CEE8363-0B8F-660A-2B24-B702214E9A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4" creationId="{4DF94E96-EC66-1C8C-D50B-026EDFCD0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5" creationId="{D5A3C109-B0A5-9504-D4B9-573DEE48BB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6" creationId="{14025CD0-93BE-5FDC-BBF5-9FBA338FCF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7" creationId="{38B46FFD-1F41-33FC-BA54-1AF34962D6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8" creationId="{946A7BC9-0219-809F-A079-06164B8AD71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9" creationId="{5B24ECFD-C79B-F634-396C-52CF6789638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0" creationId="{3A953CAF-AE22-18AB-AF6B-DE45925332C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1" creationId="{34829D56-650E-A4E7-20B7-9EAB593661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2" creationId="{DD551509-DC10-E24E-A72D-26DE6C135A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3" creationId="{DB937ED7-9751-7015-3055-B5AF564497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4" creationId="{924A833B-A151-703E-10EC-17DD3FAAD16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5" creationId="{5481328D-49D0-092D-BD81-F613D7E8954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6" creationId="{A9973B9F-07F4-0DD6-B58E-0DFFB6B1B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7" creationId="{72D7EFE8-0E63-B5F3-5E67-C310EFF700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8" creationId="{D6408754-F7D5-DF47-338C-093F75BB0E6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9" creationId="{A879B636-27EF-F01D-22F3-523B756E2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0" creationId="{FB3E37D7-E8B1-F289-D590-03E6B9A077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2" creationId="{450F34ED-C000-24A1-4DB6-94FB5046B71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3" creationId="{228B9BCA-BB90-DE79-C97E-A35B984908D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4" creationId="{E0B13FE2-1D9E-93C8-30F9-5212D409C6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5" creationId="{22715BC6-CBE6-58EC-7338-7436EA80DF9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6" creationId="{AB3D48C4-D48A-CF79-2039-5931E3484D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8" creationId="{9969CB4D-44DC-62FE-2033-5B6BC81A26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9" creationId="{E6B82FA6-E850-C3B7-697F-35B9750C4C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0" creationId="{A7DDE112-172F-594F-8785-65E843CDED5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1" creationId="{23F78ACC-037E-C2E2-38D2-3713F4F2AB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2" creationId="{684BF8FA-AC8B-9882-BADD-19780733D75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4" creationId="{0BBF8F7F-B73A-23B9-EAC9-C83B191726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5" creationId="{E3B086B2-0673-F3E9-51DB-8967DFD9BE7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6" creationId="{4D31DE55-7CAE-926E-41D1-B79B01E870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7" creationId="{FF8864E6-88DA-2D65-A670-85CD5830A59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8" creationId="{25DAC322-AB73-922E-6FE1-F6DF40D7669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0" creationId="{8C85966A-40AE-519C-9177-627203888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1" creationId="{90464CA1-A31A-1365-5869-A8E416EC50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2" creationId="{F086556E-9D2D-5894-E9CF-FE322906DF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3" creationId="{1E080159-3D44-1E81-EA44-85C83173E9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4" creationId="{A2F47920-CEFF-E531-4A50-6D542DA3EB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6" creationId="{5FA1B7B6-C3E6-3CDA-FDB0-282682C7461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7" creationId="{33D8705B-EA20-404C-169E-A5686CE520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8" creationId="{9D95878F-D17D-F463-9FD6-766BBEE60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9" creationId="{59BCD6CF-1872-3F0E-4980-2D3D4D439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0" creationId="{80733308-A54B-73B0-DF35-74D34A101D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2" creationId="{29D4C2C2-BF70-773F-BA28-9947C811D18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3" creationId="{AAF7BFB4-05D7-6D94-5411-4A71D93B7A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4" creationId="{C4658AC0-B893-B7C3-EA86-D45D63AC3CC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5" creationId="{A512AC06-DD82-D005-E8E7-329318DCD9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6" creationId="{8AA809B0-717B-9725-880C-DECFB27227B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7" creationId="{C5F6CA56-96D7-6B2B-83F8-215AC86385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8" creationId="{4C309328-A06A-C20F-F290-24E2EF2BD66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0" creationId="{FF73720D-3B18-684C-F85F-29A2719697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1" creationId="{AF1635F3-49E9-6A85-F427-3721AF791C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2" creationId="{5A844622-77AB-5141-7E36-D38098BF73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3" creationId="{DD84EC9C-A0A9-E838-3A20-C6D59ECE8AB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4" creationId="{B3EEA6D9-1E70-14A9-F95A-D4062A14FA7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5" creationId="{041D068C-15F1-F19E-AE04-8BD9A7CCFC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6" creationId="{DED1087E-3D38-A82E-003A-52C99F6602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7" creationId="{3105B7F5-1559-7486-A274-80815A68B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8" creationId="{30FBB154-93EC-C063-9C75-D59BB1BECED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9" creationId="{BED1D73C-2822-606C-3576-C7DCD9B6AE2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0" creationId="{DF397489-E137-47F6-D05D-9243DC4016B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1" creationId="{C9C8EF1C-2147-946D-554E-F073D80DE3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2" creationId="{5B5C1794-9EB7-F284-5664-1022EE845B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3" creationId="{BD510CD1-BCEE-B8FC-B9DF-0E31159A5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4" creationId="{58438C7F-5D1B-AD15-6829-5FD3D6FDD3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5" creationId="{6F42A1D3-440C-38CF-1974-29E6582584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6" creationId="{E805A2E0-50F7-E25D-1291-26D16A4397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7" creationId="{642E79C4-F9A1-D94D-B502-7ABB3BE75BC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8" creationId="{D33C4E21-483D-DA6E-4178-632A65D214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9" creationId="{5EF575D2-EBF7-4A78-6C4B-168639E5D1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0" creationId="{A085D4A3-F0F1-D4FF-0AA2-A5AF08DBC07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1" creationId="{94ABC312-ACC8-5667-75BA-EF1B66F773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2" creationId="{D0886713-4E37-2DFB-EB68-FD50FC938BC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3" creationId="{23FF7D89-EE81-AF11-571D-FD26429ABD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4" creationId="{FB48DD7A-C08A-89CC-4598-25137BB499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5" creationId="{657DD467-5805-40FA-6C3E-C252333D6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6" creationId="{1F80284A-9FCC-2047-BCFB-61869F60CC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7" creationId="{F34F1A98-A149-120F-618B-BD288EAC0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8" creationId="{C9A653FD-05D4-02C6-BA2F-F5E089DF5B8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9" creationId="{F3A2BAB8-CA51-1E4E-5477-394A912D788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0" creationId="{52853CEA-014E-AEFE-4EF4-D2E47FB2BC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1" creationId="{08796F67-172A-553A-DBF7-7D17CF9E8F7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2" creationId="{6BAFD81D-2445-7F15-A2BC-BC65B4DAFD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3" creationId="{129B80D4-FF67-1707-7AA1-E10AE7C568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4" creationId="{AAF8B298-7307-B450-A225-2B16D48D08A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5" creationId="{0FBC9A8A-F4CD-235B-B9C6-51D7B43E1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6" creationId="{A20BB2CE-B0EE-DD85-4A1C-70CB25953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7" creationId="{A57A4DCB-D3C4-6843-6783-5F5553D6654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8" creationId="{79BE13F3-0A5D-A8F2-51B7-83354628953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9" creationId="{58A7DE5E-ABE5-A9AC-B602-4A6BCC4EB380}"/>
          </ac:spMkLst>
        </pc:s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" creationId="{DB48034F-C0E8-B8B7-4EA8-1098EA37415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" creationId="{4501AEC1-6F77-7601-7229-CE4EB859ED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" creationId="{A3719CB7-F525-ACF2-6BE4-4F925463FE2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3" creationId="{C94C660A-6DB0-0ACC-58EA-AB72085E1A5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5" creationId="{D87B744A-CF27-A861-BA01-F93BC66646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" creationId="{AD3AF3DE-14C1-91B2-9F79-EEB4A710378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0" creationId="{D630D64F-EBF9-BF1D-C002-BE3B5CCF174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2" creationId="{6D203A68-6703-CB7E-BB6C-0651383D467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4" creationId="{AD791CBB-8047-7973-B70A-A2132715EC0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" creationId="{CC05581D-1AC3-E1C9-FC6F-20BE002536A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4" creationId="{ED9555DD-AFE8-CA89-86F8-4F9B7B5ECBE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0" creationId="{774D9655-23F7-DDC3-9030-1BB7B99FA36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6" creationId="{60C4FC37-28CD-64DA-1B3F-6C69AF34155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2" creationId="{4E9B9D30-9FDF-92CD-317D-2079457E7B8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8" creationId="{A27EDD6A-A020-CFB5-1EC2-51542C0D4ADF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4" creationId="{3711D183-C8BB-A1AB-2516-CEC18CB122CE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22" creationId="{C2DBBB75-4027-EE78-1E7C-E330276757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3" creationId="{AAA3D1CF-8011-D8B1-C6AB-900C3903DA52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5" creationId="{51D492F7-92C9-365A-D12F-7EA21CB1D84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7" creationId="{96FC91D6-8921-49B6-C1C2-D5DA3965C56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9" creationId="{A7C4B30D-D94D-BE61-236E-E31B82D7DBC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2" creationId="{8F5BAC70-E5B9-A6E6-D6D1-A7E0B725C4B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4" creationId="{96585105-2B0F-D3B5-448C-D91FB8F7534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6" creationId="{00019F61-9345-30E2-3612-DD8EA637C21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8" creationId="{78D74EB3-926E-FFBA-93DB-471B6CA31E0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1" creationId="{A112E146-B166-EB05-54DA-F6FA641A797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95" creationId="{C24EE3FE-2BA0-699F-A63E-6721490A446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1" creationId="{A6CE361E-C3F7-063D-3CFF-456B74AF9FE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7" creationId="{BB94C82D-0B98-1CA1-D240-94D26E800F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3" creationId="{237E143F-C069-FB89-C87E-F9779A7B33E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9" creationId="{C103EBE3-A923-F2C2-F99B-465D226BAC0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5" creationId="{D9ABD843-5899-552D-76F1-9F3AE6ED738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1" creationId="{5AEAFC10-C9C3-E6C5-5BE3-A5E22791986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9" creationId="{8F523978-13E6-6C3B-F7C6-DF46390865F7}"/>
          </ac:grpSpMkLst>
        </pc:grpChg>
        <pc:picChg chg="add del mod">
          <ac:chgData name="Johann Bock Severin" userId="3b36179260fc8001" providerId="LiveId" clId="{75031B97-AB39-4A14-A0DA-11E482813836}" dt="2023-03-27T08:44:04.730" v="4181" actId="14826"/>
          <ac:picMkLst>
            <pc:docMk/>
            <pc:sldMk cId="2570346153" sldId="266"/>
            <ac:picMk id="3" creationId="{9E2938CA-C2DA-A3CC-2E47-D4E8199F64CA}"/>
          </ac:picMkLst>
        </pc:picChg>
        <pc:picChg chg="del">
          <ac:chgData name="Johann Bock Severin" userId="3b36179260fc8001" providerId="LiveId" clId="{75031B97-AB39-4A14-A0DA-11E482813836}" dt="2023-03-22T16:55:26.610" v="1344" actId="478"/>
          <ac:picMkLst>
            <pc:docMk/>
            <pc:sldMk cId="2570346153" sldId="266"/>
            <ac:picMk id="6" creationId="{C9A9A333-7858-C731-EFA5-E22F00AE9F25}"/>
          </ac:picMkLst>
        </pc:picChg>
        <pc:picChg chg="del">
          <ac:chgData name="Johann Bock Severin" userId="3b36179260fc8001" providerId="LiveId" clId="{75031B97-AB39-4A14-A0DA-11E482813836}" dt="2023-03-22T16:54:05.499" v="1335" actId="478"/>
          <ac:picMkLst>
            <pc:docMk/>
            <pc:sldMk cId="2570346153" sldId="266"/>
            <ac:picMk id="13" creationId="{6128DBAE-03B5-8EE7-CB06-029695D9798E}"/>
          </ac:picMkLst>
        </pc:picChg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951547716" sldId="267"/>
        </pc:sldMkLst>
        <pc:spChg chg="add mod">
          <ac:chgData name="Johann Bock Severin" userId="3b36179260fc8001" providerId="LiveId" clId="{75031B97-AB39-4A14-A0DA-11E482813836}" dt="2023-03-23T17:06:53.941" v="2433" actId="1076"/>
          <ac:spMkLst>
            <pc:docMk/>
            <pc:sldMk cId="951547716" sldId="267"/>
            <ac:spMk id="3" creationId="{025672FF-27C3-3C31-9ED2-CA523270BC6D}"/>
          </ac:spMkLst>
        </pc:sp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3868614732" sldId="268"/>
        </pc:sldMkLst>
        <pc:spChg chg="mod">
          <ac:chgData name="Johann Bock Severin" userId="3b36179260fc8001" providerId="LiveId" clId="{75031B97-AB39-4A14-A0DA-11E482813836}" dt="2023-03-23T17:07:42.258" v="2464" actId="1076"/>
          <ac:spMkLst>
            <pc:docMk/>
            <pc:sldMk cId="3868614732" sldId="268"/>
            <ac:spMk id="3" creationId="{025672FF-27C3-3C31-9ED2-CA523270BC6D}"/>
          </ac:spMkLst>
        </pc:spChg>
        <pc:spChg chg="mod">
          <ac:chgData name="Johann Bock Severin" userId="3b36179260fc8001" providerId="LiveId" clId="{75031B97-AB39-4A14-A0DA-11E482813836}" dt="2023-03-23T17:07:38.902" v="2463" actId="1076"/>
          <ac:spMkLst>
            <pc:docMk/>
            <pc:sldMk cId="3868614732" sldId="268"/>
            <ac:spMk id="4" creationId="{7149BAE4-9E4F-7921-2B4E-4DF5317E7889}"/>
          </ac:spMkLst>
        </pc:spChg>
        <pc:spChg chg="add del mod">
          <ac:chgData name="Johann Bock Severin" userId="3b36179260fc8001" providerId="LiveId" clId="{75031B97-AB39-4A14-A0DA-11E482813836}" dt="2023-03-23T17:41:30.628" v="2476" actId="478"/>
          <ac:spMkLst>
            <pc:docMk/>
            <pc:sldMk cId="3868614732" sldId="268"/>
            <ac:spMk id="5" creationId="{23E61C99-EB28-9A2F-3FCC-01989B84F274}"/>
          </ac:spMkLst>
        </pc:spChg>
        <pc:spChg chg="add mod">
          <ac:chgData name="Johann Bock Severin" userId="3b36179260fc8001" providerId="LiveId" clId="{75031B97-AB39-4A14-A0DA-11E482813836}" dt="2023-03-23T17:41:32.846" v="2506" actId="1036"/>
          <ac:spMkLst>
            <pc:docMk/>
            <pc:sldMk cId="3868614732" sldId="268"/>
            <ac:spMk id="6" creationId="{5B40A199-ACCA-7014-FD51-B0F6479E91E2}"/>
          </ac:spMkLst>
        </pc:spChg>
      </pc:sldChg>
      <pc:sldChg chg="addSp delSp modSp add mod ord modAnim">
        <pc:chgData name="Johann Bock Severin" userId="3b36179260fc8001" providerId="LiveId" clId="{75031B97-AB39-4A14-A0DA-11E482813836}" dt="2023-03-27T14:19:00.983" v="5050"/>
        <pc:sldMkLst>
          <pc:docMk/>
          <pc:sldMk cId="3339264897" sldId="269"/>
        </pc:sldMkLst>
        <pc:picChg chg="add mod">
          <ac:chgData name="Johann Bock Severin" userId="3b36179260fc8001" providerId="LiveId" clId="{75031B97-AB39-4A14-A0DA-11E482813836}" dt="2023-03-24T13:48:40.106" v="2636" actId="1076"/>
          <ac:picMkLst>
            <pc:docMk/>
            <pc:sldMk cId="3339264897" sldId="269"/>
            <ac:picMk id="2" creationId="{A4767B95-5DC3-CE58-5034-431226C535D4}"/>
          </ac:picMkLst>
        </pc:picChg>
        <pc:picChg chg="del">
          <ac:chgData name="Johann Bock Severin" userId="3b36179260fc8001" providerId="LiveId" clId="{75031B97-AB39-4A14-A0DA-11E482813836}" dt="2023-03-24T13:06:14.413" v="2634" actId="478"/>
          <ac:picMkLst>
            <pc:docMk/>
            <pc:sldMk cId="3339264897" sldId="269"/>
            <ac:picMk id="13" creationId="{6128DBAE-03B5-8EE7-CB06-029695D9798E}"/>
          </ac:picMkLst>
        </pc:pic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839134819" sldId="270"/>
        </pc:sldMkLst>
        <pc:picChg chg="del">
          <ac:chgData name="Johann Bock Severin" userId="3b36179260fc8001" providerId="LiveId" clId="{75031B97-AB39-4A14-A0DA-11E482813836}" dt="2023-03-24T14:03:34.464" v="2655" actId="478"/>
          <ac:picMkLst>
            <pc:docMk/>
            <pc:sldMk cId="839134819" sldId="270"/>
            <ac:picMk id="2" creationId="{A4767B95-5DC3-CE58-5034-431226C535D4}"/>
          </ac:picMkLst>
        </pc:picChg>
        <pc:picChg chg="add mod ord">
          <ac:chgData name="Johann Bock Severin" userId="3b36179260fc8001" providerId="LiveId" clId="{75031B97-AB39-4A14-A0DA-11E482813836}" dt="2023-03-24T14:03:33.299" v="2654" actId="167"/>
          <ac:picMkLst>
            <pc:docMk/>
            <pc:sldMk cId="839134819" sldId="270"/>
            <ac:picMk id="4" creationId="{FB2C9E7F-4AA6-52AB-0538-E93E89DD680B}"/>
          </ac:picMkLst>
        </pc:picChg>
        <pc:picChg chg="mod">
          <ac:chgData name="Johann Bock Severin" userId="3b36179260fc8001" providerId="LiveId" clId="{75031B97-AB39-4A14-A0DA-11E482813836}" dt="2023-03-24T13:49:22.581" v="2638" actId="14826"/>
          <ac:picMkLst>
            <pc:docMk/>
            <pc:sldMk cId="839134819" sldId="270"/>
            <ac:picMk id="6" creationId="{C9A9A333-7858-C731-EFA5-E22F00AE9F25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9:08:12.216" v="5237" actId="1076"/>
        <pc:sldMkLst>
          <pc:docMk/>
          <pc:sldMk cId="800329873" sldId="271"/>
        </pc:sldMkLst>
        <pc:spChg chg="del">
          <ac:chgData name="Johann Bock Severin" userId="3b36179260fc8001" providerId="LiveId" clId="{75031B97-AB39-4A14-A0DA-11E482813836}" dt="2023-03-24T14:20:30.846" v="3474" actId="478"/>
          <ac:spMkLst>
            <pc:docMk/>
            <pc:sldMk cId="800329873" sldId="271"/>
            <ac:spMk id="2" creationId="{A7C8FADA-1318-98D0-AF00-F8F88B69B6BF}"/>
          </ac:spMkLst>
        </pc:spChg>
        <pc:spChg chg="del">
          <ac:chgData name="Johann Bock Severin" userId="3b36179260fc8001" providerId="LiveId" clId="{75031B97-AB39-4A14-A0DA-11E482813836}" dt="2023-03-24T14:20:29.758" v="3473" actId="478"/>
          <ac:spMkLst>
            <pc:docMk/>
            <pc:sldMk cId="800329873" sldId="271"/>
            <ac:spMk id="3" creationId="{F029A947-85D7-620C-4190-F580BBE6889C}"/>
          </ac:spMkLst>
        </pc:spChg>
        <pc:spChg chg="del">
          <ac:chgData name="Johann Bock Severin" userId="3b36179260fc8001" providerId="LiveId" clId="{75031B97-AB39-4A14-A0DA-11E482813836}" dt="2023-03-24T14:20:28.469" v="3472" actId="478"/>
          <ac:spMkLst>
            <pc:docMk/>
            <pc:sldMk cId="800329873" sldId="271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4T14:22:28.327" v="3519" actId="20577"/>
          <ac:spMkLst>
            <pc:docMk/>
            <pc:sldMk cId="800329873" sldId="271"/>
            <ac:spMk id="7" creationId="{19B8F91F-D835-2B65-F3E1-1318683CD06A}"/>
          </ac:spMkLst>
        </pc:spChg>
        <pc:spChg chg="add del mod">
          <ac:chgData name="Johann Bock Severin" userId="3b36179260fc8001" providerId="LiveId" clId="{75031B97-AB39-4A14-A0DA-11E482813836}" dt="2023-03-24T17:53:21.532" v="3855" actId="478"/>
          <ac:spMkLst>
            <pc:docMk/>
            <pc:sldMk cId="800329873" sldId="271"/>
            <ac:spMk id="12" creationId="{477A0FE3-D455-1E90-8BBA-122653276132}"/>
          </ac:spMkLst>
        </pc:spChg>
        <pc:picChg chg="del">
          <ac:chgData name="Johann Bock Severin" userId="3b36179260fc8001" providerId="LiveId" clId="{75031B97-AB39-4A14-A0DA-11E482813836}" dt="2023-03-24T14:20:32.606" v="3475" actId="478"/>
          <ac:picMkLst>
            <pc:docMk/>
            <pc:sldMk cId="800329873" sldId="271"/>
            <ac:picMk id="5" creationId="{C514B595-7B69-6FE4-7D7A-A9B42B75B6BE}"/>
          </ac:picMkLst>
        </pc:picChg>
        <pc:picChg chg="add del mod">
          <ac:chgData name="Johann Bock Severin" userId="3b36179260fc8001" providerId="LiveId" clId="{75031B97-AB39-4A14-A0DA-11E482813836}" dt="2023-03-24T17:53:08.020" v="3849" actId="478"/>
          <ac:picMkLst>
            <pc:docMk/>
            <pc:sldMk cId="800329873" sldId="271"/>
            <ac:picMk id="8" creationId="{83E6A1E0-AF80-C753-D4FE-0B6638A3DDC2}"/>
          </ac:picMkLst>
        </pc:picChg>
        <pc:picChg chg="add mod">
          <ac:chgData name="Johann Bock Severin" userId="3b36179260fc8001" providerId="LiveId" clId="{75031B97-AB39-4A14-A0DA-11E482813836}" dt="2023-03-28T09:08:12.216" v="5237" actId="1076"/>
          <ac:picMkLst>
            <pc:docMk/>
            <pc:sldMk cId="800329873" sldId="271"/>
            <ac:picMk id="11" creationId="{147B094F-9E7E-ED9E-BE56-704EA25D576E}"/>
          </ac:picMkLst>
        </pc:picChg>
        <pc:picChg chg="add mod ord">
          <ac:chgData name="Johann Bock Severin" userId="3b36179260fc8001" providerId="LiveId" clId="{75031B97-AB39-4A14-A0DA-11E482813836}" dt="2023-03-24T18:17:10.971" v="3877" actId="1076"/>
          <ac:picMkLst>
            <pc:docMk/>
            <pc:sldMk cId="800329873" sldId="271"/>
            <ac:picMk id="13" creationId="{6A491600-AEB5-50D8-3BB9-57A50142AA36}"/>
          </ac:picMkLst>
        </pc:picChg>
      </pc:sldChg>
      <pc:sldChg chg="addSp modSp add del mod">
        <pc:chgData name="Johann Bock Severin" userId="3b36179260fc8001" providerId="LiveId" clId="{75031B97-AB39-4A14-A0DA-11E482813836}" dt="2023-03-27T10:00:38.152" v="5046" actId="47"/>
        <pc:sldMkLst>
          <pc:docMk/>
          <pc:sldMk cId="1739902949" sldId="272"/>
        </pc:sldMkLst>
        <pc:spChg chg="add mod">
          <ac:chgData name="Johann Bock Severin" userId="3b36179260fc8001" providerId="LiveId" clId="{75031B97-AB39-4A14-A0DA-11E482813836}" dt="2023-03-24T14:25:12.028" v="3649" actId="1076"/>
          <ac:spMkLst>
            <pc:docMk/>
            <pc:sldMk cId="1739902949" sldId="272"/>
            <ac:spMk id="2" creationId="{455DF118-8B92-0A2B-A5A5-96D98F2D4857}"/>
          </ac:spMkLst>
        </pc:spChg>
        <pc:spChg chg="add mod">
          <ac:chgData name="Johann Bock Severin" userId="3b36179260fc8001" providerId="LiveId" clId="{75031B97-AB39-4A14-A0DA-11E482813836}" dt="2023-03-24T14:53:34.731" v="3848" actId="20577"/>
          <ac:spMkLst>
            <pc:docMk/>
            <pc:sldMk cId="1739902949" sldId="272"/>
            <ac:spMk id="3" creationId="{B730DA87-8BC4-F69D-F8E1-84AFF1183434}"/>
          </ac:spMkLst>
        </pc:spChg>
        <pc:spChg chg="add mod">
          <ac:chgData name="Johann Bock Severin" userId="3b36179260fc8001" providerId="LiveId" clId="{75031B97-AB39-4A14-A0DA-11E482813836}" dt="2023-03-24T18:26:25.204" v="3986" actId="1076"/>
          <ac:spMkLst>
            <pc:docMk/>
            <pc:sldMk cId="1739902949" sldId="272"/>
            <ac:spMk id="4" creationId="{C52DEDDB-B0F3-2573-0ECA-739798EFC56D}"/>
          </ac:spMkLst>
        </pc:spChg>
        <pc:spChg chg="add mod">
          <ac:chgData name="Johann Bock Severin" userId="3b36179260fc8001" providerId="LiveId" clId="{75031B97-AB39-4A14-A0DA-11E482813836}" dt="2023-03-24T18:27:02.789" v="4105" actId="20577"/>
          <ac:spMkLst>
            <pc:docMk/>
            <pc:sldMk cId="1739902949" sldId="272"/>
            <ac:spMk id="5" creationId="{B77369BC-9BCE-CB2E-4676-9EED83B962F0}"/>
          </ac:spMkLst>
        </pc:sp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8" creationId="{83E6A1E0-AF80-C753-D4FE-0B6638A3DDC2}"/>
          </ac:picMkLst>
        </pc:pic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11" creationId="{147B094F-9E7E-ED9E-BE56-704EA25D576E}"/>
          </ac:picMkLst>
        </pc:picChg>
      </pc:sldChg>
      <pc:sldChg chg="addSp delSp modSp add mod ord modNotesTx">
        <pc:chgData name="Johann Bock Severin" userId="3b36179260fc8001" providerId="LiveId" clId="{75031B97-AB39-4A14-A0DA-11E482813836}" dt="2023-03-28T06:53:12.132" v="5121" actId="1076"/>
        <pc:sldMkLst>
          <pc:docMk/>
          <pc:sldMk cId="3549046715" sldId="273"/>
        </pc:sldMkLst>
        <pc:spChg chg="mod">
          <ac:chgData name="Johann Bock Severin" userId="3b36179260fc8001" providerId="LiveId" clId="{75031B97-AB39-4A14-A0DA-11E482813836}" dt="2023-03-28T06:53:12.132" v="5121" actId="1076"/>
          <ac:spMkLst>
            <pc:docMk/>
            <pc:sldMk cId="3549046715" sldId="273"/>
            <ac:spMk id="4" creationId="{88AA2543-6079-F33F-7647-821B2D82E9A3}"/>
          </ac:spMkLst>
        </pc:spChg>
        <pc:graphicFrameChg chg="add del mod">
          <ac:chgData name="Johann Bock Severin" userId="3b36179260fc8001" providerId="LiveId" clId="{75031B97-AB39-4A14-A0DA-11E482813836}" dt="2023-03-27T08:42:36.880" v="4178" actId="478"/>
          <ac:graphicFrameMkLst>
            <pc:docMk/>
            <pc:sldMk cId="3549046715" sldId="273"/>
            <ac:graphicFrameMk id="2" creationId="{08119505-C748-82EA-BF94-38B304F0C595}"/>
          </ac:graphicFrameMkLst>
        </pc:graphicFrameChg>
      </pc:sldChg>
      <pc:sldChg chg="addSp delSp modSp add mod ord delAnim">
        <pc:chgData name="Johann Bock Severin" userId="3b36179260fc8001" providerId="LiveId" clId="{75031B97-AB39-4A14-A0DA-11E482813836}" dt="2023-03-28T09:01:52.385" v="5220" actId="20577"/>
        <pc:sldMkLst>
          <pc:docMk/>
          <pc:sldMk cId="944432048" sldId="274"/>
        </pc:sldMkLst>
        <pc:spChg chg="add mod">
          <ac:chgData name="Johann Bock Severin" userId="3b36179260fc8001" providerId="LiveId" clId="{75031B97-AB39-4A14-A0DA-11E482813836}" dt="2023-03-28T09:01:52.385" v="5220" actId="20577"/>
          <ac:spMkLst>
            <pc:docMk/>
            <pc:sldMk cId="944432048" sldId="274"/>
            <ac:spMk id="2" creationId="{B4858144-66D3-E24A-6437-C5761D590E65}"/>
          </ac:spMkLst>
        </pc:spChg>
        <pc:spChg chg="add mod">
          <ac:chgData name="Johann Bock Severin" userId="3b36179260fc8001" providerId="LiveId" clId="{75031B97-AB39-4A14-A0DA-11E482813836}" dt="2023-03-27T09:48:47.035" v="4643" actId="1076"/>
          <ac:spMkLst>
            <pc:docMk/>
            <pc:sldMk cId="944432048" sldId="274"/>
            <ac:spMk id="4" creationId="{29BADAC5-D17C-566D-B5A8-DEFB06C60FFF}"/>
          </ac:spMkLst>
        </pc:spChg>
        <pc:picChg chg="add mod">
          <ac:chgData name="Johann Bock Severin" userId="3b36179260fc8001" providerId="LiveId" clId="{75031B97-AB39-4A14-A0DA-11E482813836}" dt="2023-03-27T09:47:57.245" v="4637" actId="1076"/>
          <ac:picMkLst>
            <pc:docMk/>
            <pc:sldMk cId="944432048" sldId="274"/>
            <ac:picMk id="3" creationId="{3F5A0B9B-DC28-42B0-4A0F-E17637AFEC5B}"/>
          </ac:picMkLst>
        </pc:picChg>
        <pc:picChg chg="mod">
          <ac:chgData name="Johann Bock Severin" userId="3b36179260fc8001" providerId="LiveId" clId="{75031B97-AB39-4A14-A0DA-11E482813836}" dt="2023-03-27T09:48:43.184" v="4642" actId="1076"/>
          <ac:picMkLst>
            <pc:docMk/>
            <pc:sldMk cId="944432048" sldId="274"/>
            <ac:picMk id="11" creationId="{147B094F-9E7E-ED9E-BE56-704EA25D576E}"/>
          </ac:picMkLst>
        </pc:picChg>
        <pc:picChg chg="del">
          <ac:chgData name="Johann Bock Severin" userId="3b36179260fc8001" providerId="LiveId" clId="{75031B97-AB39-4A14-A0DA-11E482813836}" dt="2023-03-27T09:47:23.475" v="4630" actId="478"/>
          <ac:picMkLst>
            <pc:docMk/>
            <pc:sldMk cId="944432048" sldId="274"/>
            <ac:picMk id="13" creationId="{6A491600-AEB5-50D8-3BB9-57A50142AA36}"/>
          </ac:picMkLst>
        </pc:picChg>
      </pc:sldChg>
      <pc:sldChg chg="addSp delSp modSp add mod ord">
        <pc:chgData name="Johann Bock Severin" userId="3b36179260fc8001" providerId="LiveId" clId="{75031B97-AB39-4A14-A0DA-11E482813836}" dt="2023-03-28T09:22:27.719" v="5241" actId="20577"/>
        <pc:sldMkLst>
          <pc:docMk/>
          <pc:sldMk cId="459698380" sldId="275"/>
        </pc:sldMkLst>
        <pc:spChg chg="add mod">
          <ac:chgData name="Johann Bock Severin" userId="3b36179260fc8001" providerId="LiveId" clId="{75031B97-AB39-4A14-A0DA-11E482813836}" dt="2023-03-28T09:22:27.719" v="5241" actId="20577"/>
          <ac:spMkLst>
            <pc:docMk/>
            <pc:sldMk cId="459698380" sldId="275"/>
            <ac:spMk id="2" creationId="{A974B3C2-BF89-1881-00C3-61427CCF0B58}"/>
          </ac:spMkLst>
        </pc:spChg>
        <pc:picChg chg="del">
          <ac:chgData name="Johann Bock Severin" userId="3b36179260fc8001" providerId="LiveId" clId="{75031B97-AB39-4A14-A0DA-11E482813836}" dt="2023-03-27T09:48:32.493" v="4639" actId="478"/>
          <ac:picMkLst>
            <pc:docMk/>
            <pc:sldMk cId="459698380" sldId="275"/>
            <ac:picMk id="3" creationId="{3F5A0B9B-DC28-42B0-4A0F-E17637AFEC5B}"/>
          </ac:picMkLst>
        </pc:picChg>
      </pc:sldChg>
      <pc:sldChg chg="modSp add ord">
        <pc:chgData name="Johann Bock Severin" userId="3b36179260fc8001" providerId="LiveId" clId="{75031B97-AB39-4A14-A0DA-11E482813836}" dt="2023-03-28T09:22:11.474" v="5239" actId="20577"/>
        <pc:sldMkLst>
          <pc:docMk/>
          <pc:sldMk cId="1110660721" sldId="276"/>
        </pc:sldMkLst>
        <pc:spChg chg="mod">
          <ac:chgData name="Johann Bock Severin" userId="3b36179260fc8001" providerId="LiveId" clId="{75031B97-AB39-4A14-A0DA-11E482813836}" dt="2023-03-28T09:22:11.474" v="5239" actId="20577"/>
          <ac:spMkLst>
            <pc:docMk/>
            <pc:sldMk cId="1110660721" sldId="276"/>
            <ac:spMk id="2" creationId="{A974B3C2-BF89-1881-00C3-61427CCF0B58}"/>
          </ac:spMkLst>
        </pc:spChg>
        <pc:picChg chg="mod">
          <ac:chgData name="Johann Bock Severin" userId="3b36179260fc8001" providerId="LiveId" clId="{75031B97-AB39-4A14-A0DA-11E482813836}" dt="2023-03-27T09:58:50.775" v="4999" actId="14826"/>
          <ac:picMkLst>
            <pc:docMk/>
            <pc:sldMk cId="1110660721" sldId="276"/>
            <ac:picMk id="11" creationId="{147B094F-9E7E-ED9E-BE56-704EA25D576E}"/>
          </ac:picMkLst>
        </pc:picChg>
      </pc:sldChg>
      <pc:sldChg chg="addSp modSp add del mod ord">
        <pc:chgData name="Johann Bock Severin" userId="3b36179260fc8001" providerId="LiveId" clId="{75031B97-AB39-4A14-A0DA-11E482813836}" dt="2023-03-28T09:25:35.890" v="5259" actId="47"/>
        <pc:sldMkLst>
          <pc:docMk/>
          <pc:sldMk cId="3095143569" sldId="277"/>
        </pc:sldMkLst>
        <pc:spChg chg="add mod">
          <ac:chgData name="Johann Bock Severin" userId="3b36179260fc8001" providerId="LiveId" clId="{75031B97-AB39-4A14-A0DA-11E482813836}" dt="2023-03-27T10:00:23.220" v="5045" actId="1076"/>
          <ac:spMkLst>
            <pc:docMk/>
            <pc:sldMk cId="3095143569" sldId="277"/>
            <ac:spMk id="3" creationId="{FAB93505-3D07-2696-882E-C8AA6ACE4E91}"/>
          </ac:spMkLst>
        </pc:spChg>
        <pc:picChg chg="mod">
          <ac:chgData name="Johann Bock Severin" userId="3b36179260fc8001" providerId="LiveId" clId="{75031B97-AB39-4A14-A0DA-11E482813836}" dt="2023-03-27T09:59:30.929" v="5001" actId="14826"/>
          <ac:picMkLst>
            <pc:docMk/>
            <pc:sldMk cId="3095143569" sldId="277"/>
            <ac:picMk id="11" creationId="{147B094F-9E7E-ED9E-BE56-704EA25D576E}"/>
          </ac:picMkLst>
        </pc:picChg>
      </pc:sldChg>
      <pc:sldChg chg="addSp delSp modSp add mod">
        <pc:chgData name="Johann Bock Severin" userId="3b36179260fc8001" providerId="LiveId" clId="{75031B97-AB39-4A14-A0DA-11E482813836}" dt="2023-03-28T09:25:34.034" v="5258"/>
        <pc:sldMkLst>
          <pc:docMk/>
          <pc:sldMk cId="3285639341" sldId="278"/>
        </pc:sldMkLst>
        <pc:spChg chg="del">
          <ac:chgData name="Johann Bock Severin" userId="3b36179260fc8001" providerId="LiveId" clId="{75031B97-AB39-4A14-A0DA-11E482813836}" dt="2023-03-28T09:24:24.053" v="5247" actId="478"/>
          <ac:spMkLst>
            <pc:docMk/>
            <pc:sldMk cId="3285639341" sldId="278"/>
            <ac:spMk id="2" creationId="{A974B3C2-BF89-1881-00C3-61427CCF0B58}"/>
          </ac:spMkLst>
        </pc:spChg>
        <pc:spChg chg="add mod">
          <ac:chgData name="Johann Bock Severin" userId="3b36179260fc8001" providerId="LiveId" clId="{75031B97-AB39-4A14-A0DA-11E482813836}" dt="2023-03-28T09:25:34.034" v="5258"/>
          <ac:spMkLst>
            <pc:docMk/>
            <pc:sldMk cId="3285639341" sldId="278"/>
            <ac:spMk id="6" creationId="{C84C4DF0-ABAE-B3C3-8730-64C83E417593}"/>
          </ac:spMkLst>
        </pc:spChg>
        <pc:picChg chg="add del mod">
          <ac:chgData name="Johann Bock Severin" userId="3b36179260fc8001" providerId="LiveId" clId="{75031B97-AB39-4A14-A0DA-11E482813836}" dt="2023-03-28T09:24:20.294" v="5246" actId="478"/>
          <ac:picMkLst>
            <pc:docMk/>
            <pc:sldMk cId="3285639341" sldId="278"/>
            <ac:picMk id="4" creationId="{2E2F53A7-79FF-742E-BB85-95D51704F255}"/>
          </ac:picMkLst>
        </pc:picChg>
        <pc:picChg chg="add mod">
          <ac:chgData name="Johann Bock Severin" userId="3b36179260fc8001" providerId="LiveId" clId="{75031B97-AB39-4A14-A0DA-11E482813836}" dt="2023-03-28T09:24:55.853" v="5252" actId="1076"/>
          <ac:picMkLst>
            <pc:docMk/>
            <pc:sldMk cId="3285639341" sldId="278"/>
            <ac:picMk id="5" creationId="{F0C1D970-6866-244C-8173-2C00A6657C31}"/>
          </ac:picMkLst>
        </pc:picChg>
        <pc:picChg chg="mod">
          <ac:chgData name="Johann Bock Severin" userId="3b36179260fc8001" providerId="LiveId" clId="{75031B97-AB39-4A14-A0DA-11E482813836}" dt="2023-03-28T09:25:22.171" v="5254" actId="14826"/>
          <ac:picMkLst>
            <pc:docMk/>
            <pc:sldMk cId="3285639341" sldId="278"/>
            <ac:picMk id="11" creationId="{147B094F-9E7E-ED9E-BE56-704EA25D576E}"/>
          </ac:picMkLst>
        </pc:picChg>
      </pc:sldChg>
      <pc:sldChg chg="add del">
        <pc:chgData name="Johann Bock Severin" userId="3b36179260fc8001" providerId="LiveId" clId="{75031B97-AB39-4A14-A0DA-11E482813836}" dt="2023-03-28T09:25:25.499" v="5255" actId="47"/>
        <pc:sldMkLst>
          <pc:docMk/>
          <pc:sldMk cId="1281544888" sldId="279"/>
        </pc:sldMkLst>
      </pc:sldChg>
    </pc:docChg>
  </pc:docChgLst>
  <pc:docChgLst>
    <pc:chgData name="Johann Bock Severin" userId="3b36179260fc8001" providerId="LiveId" clId="{548266E9-750B-444D-80A9-D85489583505}"/>
    <pc:docChg chg="undo redo custSel addSld delSld modSld sldOrd">
      <pc:chgData name="Johann Bock Severin" userId="3b36179260fc8001" providerId="LiveId" clId="{548266E9-750B-444D-80A9-D85489583505}" dt="2023-06-14T11:13:57.982" v="3461"/>
      <pc:docMkLst>
        <pc:docMk/>
      </pc:docMkLst>
      <pc:sldChg chg="addSp delSp modSp mod modTransition">
        <pc:chgData name="Johann Bock Severin" userId="3b36179260fc8001" providerId="LiveId" clId="{548266E9-750B-444D-80A9-D85489583505}" dt="2023-06-14T10:52:18.676" v="3453" actId="20577"/>
        <pc:sldMkLst>
          <pc:docMk/>
          <pc:sldMk cId="3373716938" sldId="257"/>
        </pc:sldMkLst>
        <pc:spChg chg="add mod">
          <ac:chgData name="Johann Bock Severin" userId="3b36179260fc8001" providerId="LiveId" clId="{548266E9-750B-444D-80A9-D85489583505}" dt="2023-06-12T09:57:15.916" v="25" actId="1076"/>
          <ac:spMkLst>
            <pc:docMk/>
            <pc:sldMk cId="3373716938" sldId="257"/>
            <ac:spMk id="2" creationId="{ECBE90FA-BFF1-2644-254B-8B370CA3FB84}"/>
          </ac:spMkLst>
        </pc:spChg>
        <pc:spChg chg="add del mod">
          <ac:chgData name="Johann Bock Severin" userId="3b36179260fc8001" providerId="LiveId" clId="{548266E9-750B-444D-80A9-D85489583505}" dt="2023-06-12T09:56:49.645" v="22" actId="1076"/>
          <ac:spMkLst>
            <pc:docMk/>
            <pc:sldMk cId="3373716938" sldId="257"/>
            <ac:spMk id="3" creationId="{FA9ADD8D-FC9B-1363-6A54-00B883D032A7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5" creationId="{27F4933F-60E7-53BB-83BD-079061372925}"/>
          </ac:spMkLst>
        </pc:spChg>
        <pc:spChg chg="mod">
          <ac:chgData name="Johann Bock Severin" userId="3b36179260fc8001" providerId="LiveId" clId="{548266E9-750B-444D-80A9-D85489583505}" dt="2023-06-14T10:52:18.676" v="3453" actId="20577"/>
          <ac:spMkLst>
            <pc:docMk/>
            <pc:sldMk cId="3373716938" sldId="257"/>
            <ac:spMk id="7" creationId="{19B8F91F-D835-2B65-F3E1-1318683CD06A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9" creationId="{956CC94A-DB90-CCCE-C7C2-F93E824276E5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14" creationId="{9A095BB0-61A3-1B88-9D51-653565C09AD2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17" creationId="{9D92AE75-4380-6C5C-2C31-2EFA5A772DF9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19" creationId="{BEDD9C29-C1AC-20EE-7115-4AAF2477AC9B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20" creationId="{6680BBCC-58AA-07D8-2BFC-8743A39FA333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21" creationId="{8D7C7343-BD9A-A178-D4A6-BB5BFDDB90F7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22" creationId="{B4B65E2A-BA33-7124-A305-4A45982F50A9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23" creationId="{A43BFBA1-BE77-0D92-B08E-CE831F7E97E1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28" creationId="{BB549417-488D-106A-88E7-FA1D22F4AD90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31" creationId="{1F2F77BE-5ADC-3D9A-BACD-F3C849ED5434}"/>
          </ac:spMkLst>
        </pc:spChg>
        <pc:grpChg chg="add mod">
          <ac:chgData name="Johann Bock Severin" userId="3b36179260fc8001" providerId="LiveId" clId="{548266E9-750B-444D-80A9-D85489583505}" dt="2023-06-12T10:00:29.162" v="75" actId="14100"/>
          <ac:grpSpMkLst>
            <pc:docMk/>
            <pc:sldMk cId="3373716938" sldId="257"/>
            <ac:grpSpMk id="4" creationId="{486A15C7-4596-968F-EE2C-29982D61A6AF}"/>
          </ac:grpSpMkLst>
        </pc:grpChg>
        <pc:grpChg chg="mod">
          <ac:chgData name="Johann Bock Severin" userId="3b36179260fc8001" providerId="LiveId" clId="{548266E9-750B-444D-80A9-D85489583505}" dt="2023-06-12T09:57:07.478" v="23"/>
          <ac:grpSpMkLst>
            <pc:docMk/>
            <pc:sldMk cId="3373716938" sldId="257"/>
            <ac:grpSpMk id="12" creationId="{8A7CD749-1B9B-B9CB-1929-36726A946A34}"/>
          </ac:grpSpMkLst>
        </pc:grpChg>
        <pc:grpChg chg="mod">
          <ac:chgData name="Johann Bock Severin" userId="3b36179260fc8001" providerId="LiveId" clId="{548266E9-750B-444D-80A9-D85489583505}" dt="2023-06-12T09:57:07.478" v="23"/>
          <ac:grpSpMkLst>
            <pc:docMk/>
            <pc:sldMk cId="3373716938" sldId="257"/>
            <ac:grpSpMk id="25" creationId="{A6303C8F-400C-095C-3487-CDB395D1E543}"/>
          </ac:grpSpMkLst>
        </pc:grp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6" creationId="{2AD23C22-4E1A-20C4-FBDB-F1FB97180E69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8" creationId="{D33CF453-6893-7ACE-135E-37D3CE952E9A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10" creationId="{C2EABC51-8E39-CA08-8B85-98AA5AE3E44A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11" creationId="{6C3D831A-BD12-8680-AD3D-E186008AFD3A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13" creationId="{612B6158-6C1A-67E7-BFAE-868A88494BF3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15" creationId="{C0352945-2CD8-8012-2478-0A604190AE5B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16" creationId="{022E2198-4F1E-1A59-C9FE-B0DA59E14750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18" creationId="{AA7A7291-9F54-648B-504D-755A6D5A810A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24" creationId="{6EE41146-C0CC-421F-DE1D-912253486E5A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26" creationId="{5DDC3C09-20FB-C613-35E9-1A33C5F85095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27" creationId="{77982EDE-A597-7883-65B5-C35BE3EC80F7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29" creationId="{77AEB75E-9A3E-D2C8-A5D5-613FF066106E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30" creationId="{C52BDA70-C51A-485F-99D9-93A2541A4430}"/>
          </ac:cxnSpMkLst>
        </pc:cxnChg>
      </pc:sldChg>
      <pc:sldChg chg="addSp delSp modSp add mod modTransition">
        <pc:chgData name="Johann Bock Severin" userId="3b36179260fc8001" providerId="LiveId" clId="{548266E9-750B-444D-80A9-D85489583505}" dt="2023-06-14T07:00:59.621" v="3327" actId="20577"/>
        <pc:sldMkLst>
          <pc:docMk/>
          <pc:sldMk cId="2011580645" sldId="258"/>
        </pc:sldMkLst>
        <pc:spChg chg="mod">
          <ac:chgData name="Johann Bock Severin" userId="3b36179260fc8001" providerId="LiveId" clId="{548266E9-750B-444D-80A9-D85489583505}" dt="2023-06-12T09:57:36.887" v="29" actId="1076"/>
          <ac:spMkLst>
            <pc:docMk/>
            <pc:sldMk cId="2011580645" sldId="258"/>
            <ac:spMk id="2" creationId="{ECBE90FA-BFF1-2644-254B-8B370CA3FB84}"/>
          </ac:spMkLst>
        </pc:spChg>
        <pc:spChg chg="del">
          <ac:chgData name="Johann Bock Severin" userId="3b36179260fc8001" providerId="LiveId" clId="{548266E9-750B-444D-80A9-D85489583505}" dt="2023-06-12T09:58:49.107" v="61" actId="478"/>
          <ac:spMkLst>
            <pc:docMk/>
            <pc:sldMk cId="2011580645" sldId="258"/>
            <ac:spMk id="3" creationId="{FA9ADD8D-FC9B-1363-6A54-00B883D032A7}"/>
          </ac:spMkLst>
        </pc:spChg>
        <pc:spChg chg="mod topLvl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5" creationId="{27F4933F-60E7-53BB-83BD-079061372925}"/>
          </ac:spMkLst>
        </pc:spChg>
        <pc:spChg chg="mod">
          <ac:chgData name="Johann Bock Severin" userId="3b36179260fc8001" providerId="LiveId" clId="{548266E9-750B-444D-80A9-D85489583505}" dt="2023-06-12T09:58:53.562" v="69" actId="20577"/>
          <ac:spMkLst>
            <pc:docMk/>
            <pc:sldMk cId="2011580645" sldId="258"/>
            <ac:spMk id="7" creationId="{19B8F91F-D835-2B65-F3E1-1318683CD06A}"/>
          </ac:spMkLst>
        </pc:spChg>
        <pc:spChg chg="mod topLvl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9" creationId="{956CC94A-DB90-CCCE-C7C2-F93E824276E5}"/>
          </ac:spMkLst>
        </pc:spChg>
        <pc:spChg chg="mod topLvl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14" creationId="{9A095BB0-61A3-1B88-9D51-653565C09AD2}"/>
          </ac:spMkLst>
        </pc:spChg>
        <pc:spChg chg="mod topLvl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17" creationId="{9D92AE75-4380-6C5C-2C31-2EFA5A772DF9}"/>
          </ac:spMkLst>
        </pc:spChg>
        <pc:spChg chg="mod topLvl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19" creationId="{BEDD9C29-C1AC-20EE-7115-4AAF2477AC9B}"/>
          </ac:spMkLst>
        </pc:spChg>
        <pc:spChg chg="mod topLvl">
          <ac:chgData name="Johann Bock Severin" userId="3b36179260fc8001" providerId="LiveId" clId="{548266E9-750B-444D-80A9-D85489583505}" dt="2023-06-12T10:00:08.802" v="71" actId="208"/>
          <ac:spMkLst>
            <pc:docMk/>
            <pc:sldMk cId="2011580645" sldId="258"/>
            <ac:spMk id="20" creationId="{6680BBCC-58AA-07D8-2BFC-8743A39FA333}"/>
          </ac:spMkLst>
        </pc:spChg>
        <pc:spChg chg="mod topLvl">
          <ac:chgData name="Johann Bock Severin" userId="3b36179260fc8001" providerId="LiveId" clId="{548266E9-750B-444D-80A9-D85489583505}" dt="2023-06-12T10:00:08.802" v="71" actId="208"/>
          <ac:spMkLst>
            <pc:docMk/>
            <pc:sldMk cId="2011580645" sldId="258"/>
            <ac:spMk id="21" creationId="{8D7C7343-BD9A-A178-D4A6-BB5BFDDB90F7}"/>
          </ac:spMkLst>
        </pc:spChg>
        <pc:spChg chg="mod topLvl">
          <ac:chgData name="Johann Bock Severin" userId="3b36179260fc8001" providerId="LiveId" clId="{548266E9-750B-444D-80A9-D85489583505}" dt="2023-06-12T10:00:08.802" v="71" actId="208"/>
          <ac:spMkLst>
            <pc:docMk/>
            <pc:sldMk cId="2011580645" sldId="258"/>
            <ac:spMk id="22" creationId="{B4B65E2A-BA33-7124-A305-4A45982F50A9}"/>
          </ac:spMkLst>
        </pc:spChg>
        <pc:spChg chg="mod topLvl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23" creationId="{A43BFBA1-BE77-0D92-B08E-CE831F7E97E1}"/>
          </ac:spMkLst>
        </pc:spChg>
        <pc:spChg chg="mod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28" creationId="{BB549417-488D-106A-88E7-FA1D22F4AD90}"/>
          </ac:spMkLst>
        </pc:spChg>
        <pc:spChg chg="mod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31" creationId="{1F2F77BE-5ADC-3D9A-BACD-F3C849ED5434}"/>
          </ac:spMkLst>
        </pc:spChg>
        <pc:spChg chg="add del">
          <ac:chgData name="Johann Bock Severin" userId="3b36179260fc8001" providerId="LiveId" clId="{548266E9-750B-444D-80A9-D85489583505}" dt="2023-06-12T09:57:40.644" v="31" actId="22"/>
          <ac:spMkLst>
            <pc:docMk/>
            <pc:sldMk cId="2011580645" sldId="258"/>
            <ac:spMk id="33" creationId="{10B89097-6A4A-79F7-A077-976A514EB017}"/>
          </ac:spMkLst>
        </pc:spChg>
        <pc:spChg chg="add mod">
          <ac:chgData name="Johann Bock Severin" userId="3b36179260fc8001" providerId="LiveId" clId="{548266E9-750B-444D-80A9-D85489583505}" dt="2023-06-14T07:00:59.621" v="3327" actId="20577"/>
          <ac:spMkLst>
            <pc:docMk/>
            <pc:sldMk cId="2011580645" sldId="258"/>
            <ac:spMk id="34" creationId="{A710DEB7-D420-E98C-AE9B-8D6A45C7E5D0}"/>
          </ac:spMkLst>
        </pc:spChg>
        <pc:spChg chg="add del mod">
          <ac:chgData name="Johann Bock Severin" userId="3b36179260fc8001" providerId="LiveId" clId="{548266E9-750B-444D-80A9-D85489583505}" dt="2023-06-12T09:57:46.192" v="34" actId="478"/>
          <ac:spMkLst>
            <pc:docMk/>
            <pc:sldMk cId="2011580645" sldId="258"/>
            <ac:spMk id="35" creationId="{683AD602-F3B1-4E09-B053-40A4D9E38EDF}"/>
          </ac:spMkLst>
        </pc:spChg>
        <pc:grpChg chg="del mod">
          <ac:chgData name="Johann Bock Severin" userId="3b36179260fc8001" providerId="LiveId" clId="{548266E9-750B-444D-80A9-D85489583505}" dt="2023-06-12T10:00:01.046" v="70" actId="165"/>
          <ac:grpSpMkLst>
            <pc:docMk/>
            <pc:sldMk cId="2011580645" sldId="258"/>
            <ac:grpSpMk id="4" creationId="{486A15C7-4596-968F-EE2C-29982D61A6AF}"/>
          </ac:grpSpMkLst>
        </pc:grpChg>
        <pc:grpChg chg="mod topLvl">
          <ac:chgData name="Johann Bock Severin" userId="3b36179260fc8001" providerId="LiveId" clId="{548266E9-750B-444D-80A9-D85489583505}" dt="2023-06-12T10:00:01.046" v="70" actId="165"/>
          <ac:grpSpMkLst>
            <pc:docMk/>
            <pc:sldMk cId="2011580645" sldId="258"/>
            <ac:grpSpMk id="12" creationId="{8A7CD749-1B9B-B9CB-1929-36726A946A34}"/>
          </ac:grpSpMkLst>
        </pc:grpChg>
        <pc:grpChg chg="mod topLvl">
          <ac:chgData name="Johann Bock Severin" userId="3b36179260fc8001" providerId="LiveId" clId="{548266E9-750B-444D-80A9-D85489583505}" dt="2023-06-12T10:00:01.046" v="70" actId="165"/>
          <ac:grpSpMkLst>
            <pc:docMk/>
            <pc:sldMk cId="2011580645" sldId="258"/>
            <ac:grpSpMk id="25" creationId="{A6303C8F-400C-095C-3487-CDB395D1E543}"/>
          </ac:grpSpMkLst>
        </pc:grp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6" creationId="{2AD23C22-4E1A-20C4-FBDB-F1FB97180E69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8" creationId="{D33CF453-6893-7ACE-135E-37D3CE952E9A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10" creationId="{C2EABC51-8E39-CA08-8B85-98AA5AE3E44A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11" creationId="{6C3D831A-BD12-8680-AD3D-E186008AFD3A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13" creationId="{612B6158-6C1A-67E7-BFAE-868A88494BF3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15" creationId="{C0352945-2CD8-8012-2478-0A604190AE5B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16" creationId="{022E2198-4F1E-1A59-C9FE-B0DA59E14750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18" creationId="{AA7A7291-9F54-648B-504D-755A6D5A810A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24" creationId="{6EE41146-C0CC-421F-DE1D-912253486E5A}"/>
          </ac:cxnSpMkLst>
        </pc:cxnChg>
        <pc:cxnChg chg="mod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26" creationId="{5DDC3C09-20FB-C613-35E9-1A33C5F85095}"/>
          </ac:cxnSpMkLst>
        </pc:cxnChg>
        <pc:cxnChg chg="mod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27" creationId="{77982EDE-A597-7883-65B5-C35BE3EC80F7}"/>
          </ac:cxnSpMkLst>
        </pc:cxnChg>
        <pc:cxnChg chg="mod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29" creationId="{77AEB75E-9A3E-D2C8-A5D5-613FF066106E}"/>
          </ac:cxnSpMkLst>
        </pc:cxnChg>
        <pc:cxnChg chg="mod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30" creationId="{C52BDA70-C51A-485F-99D9-93A2541A4430}"/>
          </ac:cxnSpMkLst>
        </pc:cxnChg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38072850" sldId="259"/>
        </pc:sldMkLst>
      </pc:sldChg>
      <pc:sldChg chg="addSp delSp modSp add mod modTransition modAnim">
        <pc:chgData name="Johann Bock Severin" userId="3b36179260fc8001" providerId="LiveId" clId="{548266E9-750B-444D-80A9-D85489583505}" dt="2023-06-14T06:50:54.372" v="3057"/>
        <pc:sldMkLst>
          <pc:docMk/>
          <pc:sldMk cId="716836296" sldId="259"/>
        </pc:sldMkLst>
        <pc:spChg chg="del mod">
          <ac:chgData name="Johann Bock Severin" userId="3b36179260fc8001" providerId="LiveId" clId="{548266E9-750B-444D-80A9-D85489583505}" dt="2023-06-13T12:19:14.561" v="2965" actId="478"/>
          <ac:spMkLst>
            <pc:docMk/>
            <pc:sldMk cId="716836296" sldId="259"/>
            <ac:spMk id="2" creationId="{ECBE90FA-BFF1-2644-254B-8B370CA3FB84}"/>
          </ac:spMkLst>
        </pc:spChg>
        <pc:spChg chg="add del mod">
          <ac:chgData name="Johann Bock Severin" userId="3b36179260fc8001" providerId="LiveId" clId="{548266E9-750B-444D-80A9-D85489583505}" dt="2023-06-13T12:19:11.845" v="2964" actId="478"/>
          <ac:spMkLst>
            <pc:docMk/>
            <pc:sldMk cId="716836296" sldId="259"/>
            <ac:spMk id="4" creationId="{4E28C0C3-4AED-B2FC-B0D6-0D0287802C69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5" creationId="{27F4933F-60E7-53BB-83BD-079061372925}"/>
          </ac:spMkLst>
        </pc:spChg>
        <pc:spChg chg="add mod">
          <ac:chgData name="Johann Bock Severin" userId="3b36179260fc8001" providerId="LiveId" clId="{548266E9-750B-444D-80A9-D85489583505}" dt="2023-06-13T12:19:26.076" v="2966"/>
          <ac:spMkLst>
            <pc:docMk/>
            <pc:sldMk cId="716836296" sldId="259"/>
            <ac:spMk id="5" creationId="{D94A361C-549D-6E83-0A88-944975DFB797}"/>
          </ac:spMkLst>
        </pc:spChg>
        <pc:spChg chg="add mod">
          <ac:chgData name="Johann Bock Severin" userId="3b36179260fc8001" providerId="LiveId" clId="{548266E9-750B-444D-80A9-D85489583505}" dt="2023-06-13T12:19:26.076" v="2966"/>
          <ac:spMkLst>
            <pc:docMk/>
            <pc:sldMk cId="716836296" sldId="259"/>
            <ac:spMk id="6" creationId="{12367FAC-2ECD-95FA-02FD-BC6366A1C9F8}"/>
          </ac:spMkLst>
        </pc:spChg>
        <pc:spChg chg="add mod">
          <ac:chgData name="Johann Bock Severin" userId="3b36179260fc8001" providerId="LiveId" clId="{548266E9-750B-444D-80A9-D85489583505}" dt="2023-06-13T12:19:26.076" v="2966"/>
          <ac:spMkLst>
            <pc:docMk/>
            <pc:sldMk cId="716836296" sldId="259"/>
            <ac:spMk id="8" creationId="{8B670167-ADC7-6F79-4DBE-E2421B83C723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9" creationId="{956CC94A-DB90-CCCE-C7C2-F93E824276E5}"/>
          </ac:spMkLst>
        </pc:spChg>
        <pc:spChg chg="add mod">
          <ac:chgData name="Johann Bock Severin" userId="3b36179260fc8001" providerId="LiveId" clId="{548266E9-750B-444D-80A9-D85489583505}" dt="2023-06-13T12:19:26.076" v="2966"/>
          <ac:spMkLst>
            <pc:docMk/>
            <pc:sldMk cId="716836296" sldId="259"/>
            <ac:spMk id="9" creationId="{FFCDA8F4-8AD4-9B61-3EBE-F4172EB8161A}"/>
          </ac:spMkLst>
        </pc:spChg>
        <pc:spChg chg="add mod">
          <ac:chgData name="Johann Bock Severin" userId="3b36179260fc8001" providerId="LiveId" clId="{548266E9-750B-444D-80A9-D85489583505}" dt="2023-06-14T06:47:23.322" v="2992" actId="20577"/>
          <ac:spMkLst>
            <pc:docMk/>
            <pc:sldMk cId="716836296" sldId="259"/>
            <ac:spMk id="10" creationId="{F8F09972-594F-D355-23DB-5BE78F530E18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14" creationId="{9A095BB0-61A3-1B88-9D51-653565C09AD2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17" creationId="{9D92AE75-4380-6C5C-2C31-2EFA5A772DF9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19" creationId="{BEDD9C29-C1AC-20EE-7115-4AAF2477AC9B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20" creationId="{6680BBCC-58AA-07D8-2BFC-8743A39FA333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21" creationId="{8D7C7343-BD9A-A178-D4A6-BB5BFDDB90F7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22" creationId="{B4B65E2A-BA33-7124-A305-4A45982F50A9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23" creationId="{A43BFBA1-BE77-0D92-B08E-CE831F7E97E1}"/>
          </ac:spMkLst>
        </pc:spChg>
        <pc:spChg chg="add del mod">
          <ac:chgData name="Johann Bock Severin" userId="3b36179260fc8001" providerId="LiveId" clId="{548266E9-750B-444D-80A9-D85489583505}" dt="2023-06-13T12:19:11.845" v="2964" actId="478"/>
          <ac:spMkLst>
            <pc:docMk/>
            <pc:sldMk cId="716836296" sldId="259"/>
            <ac:spMk id="32" creationId="{E0827DF0-35CE-7ACA-7384-5CA8AA34D5B0}"/>
          </ac:spMkLst>
        </pc:spChg>
        <pc:spChg chg="del mod">
          <ac:chgData name="Johann Bock Severin" userId="3b36179260fc8001" providerId="LiveId" clId="{548266E9-750B-444D-80A9-D85489583505}" dt="2023-06-13T12:19:14.561" v="2965" actId="478"/>
          <ac:spMkLst>
            <pc:docMk/>
            <pc:sldMk cId="716836296" sldId="259"/>
            <ac:spMk id="34" creationId="{A710DEB7-D420-E98C-AE9B-8D6A45C7E5D0}"/>
          </ac:spMkLst>
        </pc:spChg>
        <pc:grpChg chg="del">
          <ac:chgData name="Johann Bock Severin" userId="3b36179260fc8001" providerId="LiveId" clId="{548266E9-750B-444D-80A9-D85489583505}" dt="2023-06-12T10:01:29.099" v="88" actId="478"/>
          <ac:grpSpMkLst>
            <pc:docMk/>
            <pc:sldMk cId="716836296" sldId="259"/>
            <ac:grpSpMk id="12" creationId="{8A7CD749-1B9B-B9CB-1929-36726A946A34}"/>
          </ac:grpSpMkLst>
        </pc:grpChg>
        <pc:grpChg chg="del">
          <ac:chgData name="Johann Bock Severin" userId="3b36179260fc8001" providerId="LiveId" clId="{548266E9-750B-444D-80A9-D85489583505}" dt="2023-06-12T10:01:29.099" v="88" actId="478"/>
          <ac:grpSpMkLst>
            <pc:docMk/>
            <pc:sldMk cId="716836296" sldId="259"/>
            <ac:grpSpMk id="25" creationId="{A6303C8F-400C-095C-3487-CDB395D1E543}"/>
          </ac:grpSpMkLst>
        </pc:grpChg>
        <pc:picChg chg="add mod ord">
          <ac:chgData name="Johann Bock Severin" userId="3b36179260fc8001" providerId="LiveId" clId="{548266E9-750B-444D-80A9-D85489583505}" dt="2023-06-12T10:01:36.736" v="91" actId="1076"/>
          <ac:picMkLst>
            <pc:docMk/>
            <pc:sldMk cId="716836296" sldId="259"/>
            <ac:picMk id="3" creationId="{9AD0D8FF-B820-1ACD-7A94-359C0FC8ECAE}"/>
          </ac:picMkLst>
        </pc:pic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6" creationId="{2AD23C22-4E1A-20C4-FBDB-F1FB97180E69}"/>
          </ac:cxnSpMkLst>
        </pc:cxn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8" creationId="{D33CF453-6893-7ACE-135E-37D3CE952E9A}"/>
          </ac:cxnSpMkLst>
        </pc:cxn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10" creationId="{C2EABC51-8E39-CA08-8B85-98AA5AE3E44A}"/>
          </ac:cxnSpMkLst>
        </pc:cxn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11" creationId="{6C3D831A-BD12-8680-AD3D-E186008AFD3A}"/>
          </ac:cxnSpMkLst>
        </pc:cxn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13" creationId="{612B6158-6C1A-67E7-BFAE-868A88494BF3}"/>
          </ac:cxnSpMkLst>
        </pc:cxn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15" creationId="{C0352945-2CD8-8012-2478-0A604190AE5B}"/>
          </ac:cxnSpMkLst>
        </pc:cxn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16" creationId="{022E2198-4F1E-1A59-C9FE-B0DA59E14750}"/>
          </ac:cxnSpMkLst>
        </pc:cxn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18" creationId="{AA7A7291-9F54-648B-504D-755A6D5A810A}"/>
          </ac:cxnSpMkLst>
        </pc:cxnChg>
        <pc:cxnChg chg="del mod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24" creationId="{6EE41146-C0CC-421F-DE1D-912253486E5A}"/>
          </ac:cxnSpMkLst>
        </pc:cxnChg>
      </pc:sldChg>
      <pc:sldChg chg="addSp delSp modSp add del mod delAnim">
        <pc:chgData name="Johann Bock Severin" userId="3b36179260fc8001" providerId="LiveId" clId="{548266E9-750B-444D-80A9-D85489583505}" dt="2023-06-13T12:18:55.527" v="2963" actId="47"/>
        <pc:sldMkLst>
          <pc:docMk/>
          <pc:sldMk cId="3729373940" sldId="260"/>
        </pc:sldMkLst>
        <pc:spChg chg="mod">
          <ac:chgData name="Johann Bock Severin" userId="3b36179260fc8001" providerId="LiveId" clId="{548266E9-750B-444D-80A9-D85489583505}" dt="2023-06-12T10:03:58.373" v="265" actId="1076"/>
          <ac:spMkLst>
            <pc:docMk/>
            <pc:sldMk cId="3729373940" sldId="260"/>
            <ac:spMk id="2" creationId="{ECBE90FA-BFF1-2644-254B-8B370CA3FB84}"/>
          </ac:spMkLst>
        </pc:spChg>
        <pc:spChg chg="mod">
          <ac:chgData name="Johann Bock Severin" userId="3b36179260fc8001" providerId="LiveId" clId="{548266E9-750B-444D-80A9-D85489583505}" dt="2023-06-12T10:12:16.551" v="577" actId="1076"/>
          <ac:spMkLst>
            <pc:docMk/>
            <pc:sldMk cId="3729373940" sldId="260"/>
            <ac:spMk id="4" creationId="{4E28C0C3-4AED-B2FC-B0D6-0D0287802C69}"/>
          </ac:spMkLst>
        </pc:spChg>
        <pc:spChg chg="add mod">
          <ac:chgData name="Johann Bock Severin" userId="3b36179260fc8001" providerId="LiveId" clId="{548266E9-750B-444D-80A9-D85489583505}" dt="2023-06-12T10:04:37.424" v="302" actId="1076"/>
          <ac:spMkLst>
            <pc:docMk/>
            <pc:sldMk cId="3729373940" sldId="260"/>
            <ac:spMk id="5" creationId="{25035554-EF8F-0A59-7126-16D9523F3268}"/>
          </ac:spMkLst>
        </pc:spChg>
        <pc:spChg chg="add mod">
          <ac:chgData name="Johann Bock Severin" userId="3b36179260fc8001" providerId="LiveId" clId="{548266E9-750B-444D-80A9-D85489583505}" dt="2023-06-12T10:05:44.240" v="335" actId="1076"/>
          <ac:spMkLst>
            <pc:docMk/>
            <pc:sldMk cId="3729373940" sldId="260"/>
            <ac:spMk id="6" creationId="{67821446-6EE5-1927-D8D5-CAB5C6801D9F}"/>
          </ac:spMkLst>
        </pc:spChg>
        <pc:spChg chg="mod">
          <ac:chgData name="Johann Bock Severin" userId="3b36179260fc8001" providerId="LiveId" clId="{548266E9-750B-444D-80A9-D85489583505}" dt="2023-06-12T10:04:03.062" v="266" actId="1076"/>
          <ac:spMkLst>
            <pc:docMk/>
            <pc:sldMk cId="3729373940" sldId="260"/>
            <ac:spMk id="32" creationId="{E0827DF0-35CE-7ACA-7384-5CA8AA34D5B0}"/>
          </ac:spMkLst>
        </pc:spChg>
        <pc:spChg chg="mod">
          <ac:chgData name="Johann Bock Severin" userId="3b36179260fc8001" providerId="LiveId" clId="{548266E9-750B-444D-80A9-D85489583505}" dt="2023-06-12T10:03:55.483" v="264" actId="1076"/>
          <ac:spMkLst>
            <pc:docMk/>
            <pc:sldMk cId="3729373940" sldId="260"/>
            <ac:spMk id="34" creationId="{A710DEB7-D420-E98C-AE9B-8D6A45C7E5D0}"/>
          </ac:spMkLst>
        </pc:spChg>
        <pc:picChg chg="del">
          <ac:chgData name="Johann Bock Severin" userId="3b36179260fc8001" providerId="LiveId" clId="{548266E9-750B-444D-80A9-D85489583505}" dt="2023-06-12T10:03:45.984" v="263" actId="478"/>
          <ac:picMkLst>
            <pc:docMk/>
            <pc:sldMk cId="3729373940" sldId="260"/>
            <ac:picMk id="3" creationId="{9AD0D8FF-B820-1ACD-7A94-359C0FC8ECAE}"/>
          </ac:picMkLst>
        </pc:picChg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4152814034" sldId="260"/>
        </pc:sldMkLst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2963855469" sldId="261"/>
        </pc:sldMkLst>
      </pc:sldChg>
      <pc:sldChg chg="addSp delSp modSp add del mod">
        <pc:chgData name="Johann Bock Severin" userId="3b36179260fc8001" providerId="LiveId" clId="{548266E9-750B-444D-80A9-D85489583505}" dt="2023-06-13T12:18:55.527" v="2963" actId="47"/>
        <pc:sldMkLst>
          <pc:docMk/>
          <pc:sldMk cId="3661424318" sldId="261"/>
        </pc:sldMkLst>
        <pc:spChg chg="add del mod">
          <ac:chgData name="Johann Bock Severin" userId="3b36179260fc8001" providerId="LiveId" clId="{548266E9-750B-444D-80A9-D85489583505}" dt="2023-06-12T10:06:12.888" v="342"/>
          <ac:spMkLst>
            <pc:docMk/>
            <pc:sldMk cId="3661424318" sldId="261"/>
            <ac:spMk id="3" creationId="{F512159C-6030-21BA-55E2-0BC03E3018B9}"/>
          </ac:spMkLst>
        </pc:spChg>
        <pc:spChg chg="del">
          <ac:chgData name="Johann Bock Severin" userId="3b36179260fc8001" providerId="LiveId" clId="{548266E9-750B-444D-80A9-D85489583505}" dt="2023-06-12T10:05:56.378" v="337" actId="478"/>
          <ac:spMkLst>
            <pc:docMk/>
            <pc:sldMk cId="3661424318" sldId="261"/>
            <ac:spMk id="4" creationId="{4E28C0C3-4AED-B2FC-B0D6-0D0287802C69}"/>
          </ac:spMkLst>
        </pc:spChg>
        <pc:spChg chg="del">
          <ac:chgData name="Johann Bock Severin" userId="3b36179260fc8001" providerId="LiveId" clId="{548266E9-750B-444D-80A9-D85489583505}" dt="2023-06-12T10:05:56.378" v="337" actId="478"/>
          <ac:spMkLst>
            <pc:docMk/>
            <pc:sldMk cId="3661424318" sldId="261"/>
            <ac:spMk id="5" creationId="{25035554-EF8F-0A59-7126-16D9523F3268}"/>
          </ac:spMkLst>
        </pc:spChg>
        <pc:spChg chg="mod">
          <ac:chgData name="Johann Bock Severin" userId="3b36179260fc8001" providerId="LiveId" clId="{548266E9-750B-444D-80A9-D85489583505}" dt="2023-06-12T10:07:19.764" v="454" actId="1076"/>
          <ac:spMkLst>
            <pc:docMk/>
            <pc:sldMk cId="3661424318" sldId="261"/>
            <ac:spMk id="6" creationId="{67821446-6EE5-1927-D8D5-CAB5C6801D9F}"/>
          </ac:spMkLst>
        </pc:spChg>
        <pc:spChg chg="add mod">
          <ac:chgData name="Johann Bock Severin" userId="3b36179260fc8001" providerId="LiveId" clId="{548266E9-750B-444D-80A9-D85489583505}" dt="2023-06-12T10:06:44.456" v="416" actId="20577"/>
          <ac:spMkLst>
            <pc:docMk/>
            <pc:sldMk cId="3661424318" sldId="261"/>
            <ac:spMk id="9" creationId="{317C7D3D-6EDF-EB04-4BE9-B7FA70E3A531}"/>
          </ac:spMkLst>
        </pc:spChg>
        <pc:spChg chg="add mod">
          <ac:chgData name="Johann Bock Severin" userId="3b36179260fc8001" providerId="LiveId" clId="{548266E9-750B-444D-80A9-D85489583505}" dt="2023-06-12T10:07:30.085" v="458" actId="1076"/>
          <ac:spMkLst>
            <pc:docMk/>
            <pc:sldMk cId="3661424318" sldId="261"/>
            <ac:spMk id="11" creationId="{942F719E-6E17-D9D3-5315-CE5D28CF7D45}"/>
          </ac:spMkLst>
        </pc:spChg>
        <pc:spChg chg="add del mod">
          <ac:chgData name="Johann Bock Severin" userId="3b36179260fc8001" providerId="LiveId" clId="{548266E9-750B-444D-80A9-D85489583505}" dt="2023-06-12T10:07:45.933" v="461" actId="478"/>
          <ac:spMkLst>
            <pc:docMk/>
            <pc:sldMk cId="3661424318" sldId="261"/>
            <ac:spMk id="12" creationId="{CAD32816-E8BE-BB5C-37AA-36731D286013}"/>
          </ac:spMkLst>
        </pc:spChg>
        <pc:spChg chg="add del mod">
          <ac:chgData name="Johann Bock Severin" userId="3b36179260fc8001" providerId="LiveId" clId="{548266E9-750B-444D-80A9-D85489583505}" dt="2023-06-12T10:07:41.600" v="460" actId="478"/>
          <ac:spMkLst>
            <pc:docMk/>
            <pc:sldMk cId="3661424318" sldId="261"/>
            <ac:spMk id="13" creationId="{334D1F9B-A162-E3D0-93CF-005306D64097}"/>
          </ac:spMkLst>
        </pc:spChg>
        <pc:spChg chg="add mod">
          <ac:chgData name="Johann Bock Severin" userId="3b36179260fc8001" providerId="LiveId" clId="{548266E9-750B-444D-80A9-D85489583505}" dt="2023-06-12T10:11:02.297" v="562" actId="20577"/>
          <ac:spMkLst>
            <pc:docMk/>
            <pc:sldMk cId="3661424318" sldId="261"/>
            <ac:spMk id="14" creationId="{04FF40BE-D621-69D6-772D-61DC75F76512}"/>
          </ac:spMkLst>
        </pc:spChg>
        <pc:spChg chg="del">
          <ac:chgData name="Johann Bock Severin" userId="3b36179260fc8001" providerId="LiveId" clId="{548266E9-750B-444D-80A9-D85489583505}" dt="2023-06-12T10:05:56.378" v="337" actId="478"/>
          <ac:spMkLst>
            <pc:docMk/>
            <pc:sldMk cId="3661424318" sldId="261"/>
            <ac:spMk id="32" creationId="{E0827DF0-35CE-7ACA-7384-5CA8AA34D5B0}"/>
          </ac:spMkLst>
        </pc:spChg>
        <pc:spChg chg="del">
          <ac:chgData name="Johann Bock Severin" userId="3b36179260fc8001" providerId="LiveId" clId="{548266E9-750B-444D-80A9-D85489583505}" dt="2023-06-12T10:05:56.378" v="337" actId="478"/>
          <ac:spMkLst>
            <pc:docMk/>
            <pc:sldMk cId="3661424318" sldId="261"/>
            <ac:spMk id="34" creationId="{A710DEB7-D420-E98C-AE9B-8D6A45C7E5D0}"/>
          </ac:spMkLst>
        </pc:spChg>
        <pc:picChg chg="add mod modCrop">
          <ac:chgData name="Johann Bock Severin" userId="3b36179260fc8001" providerId="LiveId" clId="{548266E9-750B-444D-80A9-D85489583505}" dt="2023-06-12T10:11:41.407" v="567" actId="1076"/>
          <ac:picMkLst>
            <pc:docMk/>
            <pc:sldMk cId="3661424318" sldId="261"/>
            <ac:picMk id="16" creationId="{C4728E69-E532-0348-25C6-D1A48B522199}"/>
          </ac:picMkLst>
        </pc:picChg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197289703" sldId="262"/>
        </pc:sldMkLst>
      </pc:sldChg>
      <pc:sldChg chg="addSp delSp modSp add del mod">
        <pc:chgData name="Johann Bock Severin" userId="3b36179260fc8001" providerId="LiveId" clId="{548266E9-750B-444D-80A9-D85489583505}" dt="2023-06-13T12:18:55.527" v="2963" actId="47"/>
        <pc:sldMkLst>
          <pc:docMk/>
          <pc:sldMk cId="1383778579" sldId="262"/>
        </pc:sldMkLst>
        <pc:spChg chg="add del">
          <ac:chgData name="Johann Bock Severin" userId="3b36179260fc8001" providerId="LiveId" clId="{548266E9-750B-444D-80A9-D85489583505}" dt="2023-06-12T10:12:07.188" v="571" actId="478"/>
          <ac:spMkLst>
            <pc:docMk/>
            <pc:sldMk cId="1383778579" sldId="262"/>
            <ac:spMk id="2" creationId="{ECBE90FA-BFF1-2644-254B-8B370CA3FB84}"/>
          </ac:spMkLst>
        </pc:spChg>
        <pc:spChg chg="add del mod">
          <ac:chgData name="Johann Bock Severin" userId="3b36179260fc8001" providerId="LiveId" clId="{548266E9-750B-444D-80A9-D85489583505}" dt="2023-06-12T10:12:14.672" v="575"/>
          <ac:spMkLst>
            <pc:docMk/>
            <pc:sldMk cId="1383778579" sldId="262"/>
            <ac:spMk id="3" creationId="{C18D5FCB-FE3B-F905-401B-1A89AEA77AB4}"/>
          </ac:spMkLst>
        </pc:spChg>
        <pc:spChg chg="add mod">
          <ac:chgData name="Johann Bock Severin" userId="3b36179260fc8001" providerId="LiveId" clId="{548266E9-750B-444D-80A9-D85489583505}" dt="2023-06-12T10:13:31.621" v="841" actId="20577"/>
          <ac:spMkLst>
            <pc:docMk/>
            <pc:sldMk cId="1383778579" sldId="262"/>
            <ac:spMk id="5" creationId="{9430C972-F92F-0F17-3FE2-ABEF85176816}"/>
          </ac:spMkLst>
        </pc:spChg>
        <pc:spChg chg="add del">
          <ac:chgData name="Johann Bock Severin" userId="3b36179260fc8001" providerId="LiveId" clId="{548266E9-750B-444D-80A9-D85489583505}" dt="2023-06-12T10:12:07.188" v="571" actId="478"/>
          <ac:spMkLst>
            <pc:docMk/>
            <pc:sldMk cId="1383778579" sldId="262"/>
            <ac:spMk id="6" creationId="{67821446-6EE5-1927-D8D5-CAB5C6801D9F}"/>
          </ac:spMkLst>
        </pc:spChg>
        <pc:spChg chg="add del">
          <ac:chgData name="Johann Bock Severin" userId="3b36179260fc8001" providerId="LiveId" clId="{548266E9-750B-444D-80A9-D85489583505}" dt="2023-06-12T10:12:03.247" v="570" actId="478"/>
          <ac:spMkLst>
            <pc:docMk/>
            <pc:sldMk cId="1383778579" sldId="262"/>
            <ac:spMk id="7" creationId="{19B8F91F-D835-2B65-F3E1-1318683CD06A}"/>
          </ac:spMkLst>
        </pc:spChg>
        <pc:spChg chg="add del">
          <ac:chgData name="Johann Bock Severin" userId="3b36179260fc8001" providerId="LiveId" clId="{548266E9-750B-444D-80A9-D85489583505}" dt="2023-06-12T10:12:07.188" v="571" actId="478"/>
          <ac:spMkLst>
            <pc:docMk/>
            <pc:sldMk cId="1383778579" sldId="262"/>
            <ac:spMk id="9" creationId="{317C7D3D-6EDF-EB04-4BE9-B7FA70E3A531}"/>
          </ac:spMkLst>
        </pc:spChg>
        <pc:spChg chg="add del">
          <ac:chgData name="Johann Bock Severin" userId="3b36179260fc8001" providerId="LiveId" clId="{548266E9-750B-444D-80A9-D85489583505}" dt="2023-06-12T10:12:07.188" v="571" actId="478"/>
          <ac:spMkLst>
            <pc:docMk/>
            <pc:sldMk cId="1383778579" sldId="262"/>
            <ac:spMk id="11" creationId="{942F719E-6E17-D9D3-5315-CE5D28CF7D45}"/>
          </ac:spMkLst>
        </pc:spChg>
        <pc:spChg chg="add del">
          <ac:chgData name="Johann Bock Severin" userId="3b36179260fc8001" providerId="LiveId" clId="{548266E9-750B-444D-80A9-D85489583505}" dt="2023-06-12T10:12:07.188" v="571" actId="478"/>
          <ac:spMkLst>
            <pc:docMk/>
            <pc:sldMk cId="1383778579" sldId="262"/>
            <ac:spMk id="14" creationId="{04FF40BE-D621-69D6-772D-61DC75F76512}"/>
          </ac:spMkLst>
        </pc:spChg>
        <pc:picChg chg="add del">
          <ac:chgData name="Johann Bock Severin" userId="3b36179260fc8001" providerId="LiveId" clId="{548266E9-750B-444D-80A9-D85489583505}" dt="2023-06-12T10:12:08.468" v="572" actId="478"/>
          <ac:picMkLst>
            <pc:docMk/>
            <pc:sldMk cId="1383778579" sldId="262"/>
            <ac:picMk id="16" creationId="{C4728E69-E532-0348-25C6-D1A48B522199}"/>
          </ac:picMkLst>
        </pc:picChg>
      </pc:sldChg>
      <pc:sldChg chg="addSp delSp modSp new del mod">
        <pc:chgData name="Johann Bock Severin" userId="3b36179260fc8001" providerId="LiveId" clId="{548266E9-750B-444D-80A9-D85489583505}" dt="2023-06-13T12:19:28.687" v="2967" actId="47"/>
        <pc:sldMkLst>
          <pc:docMk/>
          <pc:sldMk cId="3586880782" sldId="263"/>
        </pc:sldMkLst>
        <pc:spChg chg="del">
          <ac:chgData name="Johann Bock Severin" userId="3b36179260fc8001" providerId="LiveId" clId="{548266E9-750B-444D-80A9-D85489583505}" dt="2023-06-13T09:09:32.237" v="870" actId="478"/>
          <ac:spMkLst>
            <pc:docMk/>
            <pc:sldMk cId="3586880782" sldId="263"/>
            <ac:spMk id="2" creationId="{EF2F340A-E501-12BD-692E-4ACA8CDF2689}"/>
          </ac:spMkLst>
        </pc:spChg>
        <pc:spChg chg="del mod">
          <ac:chgData name="Johann Bock Severin" userId="3b36179260fc8001" providerId="LiveId" clId="{548266E9-750B-444D-80A9-D85489583505}" dt="2023-06-13T09:09:25.147" v="869" actId="478"/>
          <ac:spMkLst>
            <pc:docMk/>
            <pc:sldMk cId="3586880782" sldId="263"/>
            <ac:spMk id="3" creationId="{D6BDD669-80FA-BEDC-80B4-31165F44F306}"/>
          </ac:spMkLst>
        </pc:spChg>
        <pc:spChg chg="add mod">
          <ac:chgData name="Johann Bock Severin" userId="3b36179260fc8001" providerId="LiveId" clId="{548266E9-750B-444D-80A9-D85489583505}" dt="2023-06-13T09:11:45.832" v="922"/>
          <ac:spMkLst>
            <pc:docMk/>
            <pc:sldMk cId="3586880782" sldId="263"/>
            <ac:spMk id="33" creationId="{171D3411-0B8F-427A-FE09-D642A44ECDF6}"/>
          </ac:spMkLst>
        </pc:spChg>
        <pc:spChg chg="add mod">
          <ac:chgData name="Johann Bock Severin" userId="3b36179260fc8001" providerId="LiveId" clId="{548266E9-750B-444D-80A9-D85489583505}" dt="2023-06-13T09:14:15.814" v="1102" actId="1036"/>
          <ac:spMkLst>
            <pc:docMk/>
            <pc:sldMk cId="3586880782" sldId="263"/>
            <ac:spMk id="34" creationId="{7241AB24-9192-BF7F-F9D2-5193A2A3A790}"/>
          </ac:spMkLst>
        </pc:spChg>
        <pc:spChg chg="add mod">
          <ac:chgData name="Johann Bock Severin" userId="3b36179260fc8001" providerId="LiveId" clId="{548266E9-750B-444D-80A9-D85489583505}" dt="2023-06-13T09:14:15.814" v="1102" actId="1036"/>
          <ac:spMkLst>
            <pc:docMk/>
            <pc:sldMk cId="3586880782" sldId="263"/>
            <ac:spMk id="35" creationId="{699EABCA-64C0-F6E8-64EA-85CEC2E72A52}"/>
          </ac:spMkLst>
        </pc:spChg>
        <pc:spChg chg="add mod">
          <ac:chgData name="Johann Bock Severin" userId="3b36179260fc8001" providerId="LiveId" clId="{548266E9-750B-444D-80A9-D85489583505}" dt="2023-06-13T09:14:15.814" v="1102" actId="1036"/>
          <ac:spMkLst>
            <pc:docMk/>
            <pc:sldMk cId="3586880782" sldId="263"/>
            <ac:spMk id="36" creationId="{CDF67022-7031-0A16-74BA-88C7DAB0DAE6}"/>
          </ac:spMkLst>
        </pc:spChg>
        <pc:spChg chg="add mod">
          <ac:chgData name="Johann Bock Severin" userId="3b36179260fc8001" providerId="LiveId" clId="{548266E9-750B-444D-80A9-D85489583505}" dt="2023-06-13T09:14:39.686" v="1127" actId="1076"/>
          <ac:spMkLst>
            <pc:docMk/>
            <pc:sldMk cId="3586880782" sldId="263"/>
            <ac:spMk id="38" creationId="{5D80095C-CD60-7936-60C5-39931A0D8BCD}"/>
          </ac:spMkLst>
        </pc:spChg>
        <pc:spChg chg="add mod">
          <ac:chgData name="Johann Bock Severin" userId="3b36179260fc8001" providerId="LiveId" clId="{548266E9-750B-444D-80A9-D85489583505}" dt="2023-06-13T09:15:29.088" v="1213" actId="1076"/>
          <ac:spMkLst>
            <pc:docMk/>
            <pc:sldMk cId="3586880782" sldId="263"/>
            <ac:spMk id="39" creationId="{83DAF8F2-ECF4-5E6D-A7F2-32445529136A}"/>
          </ac:spMkLst>
        </pc:spChg>
        <pc:grpChg chg="del mod">
          <ac:chgData name="Johann Bock Severin" userId="3b36179260fc8001" providerId="LiveId" clId="{548266E9-750B-444D-80A9-D85489583505}" dt="2023-06-13T09:09:54.323" v="880"/>
          <ac:grpSpMkLst>
            <pc:docMk/>
            <pc:sldMk cId="3586880782" sldId="263"/>
            <ac:grpSpMk id="8" creationId="{B62A2D79-6DC9-13A9-B12C-9D9FB3260904}"/>
          </ac:grpSpMkLst>
        </pc:grpChg>
        <pc:grpChg chg="del mod">
          <ac:chgData name="Johann Bock Severin" userId="3b36179260fc8001" providerId="LiveId" clId="{548266E9-750B-444D-80A9-D85489583505}" dt="2023-06-13T09:11:33.189" v="919" actId="478"/>
          <ac:grpSpMkLst>
            <pc:docMk/>
            <pc:sldMk cId="3586880782" sldId="263"/>
            <ac:grpSpMk id="11" creationId="{A164DD46-7B23-2598-5424-C42B410FF70D}"/>
          </ac:grpSpMkLst>
        </pc:grpChg>
        <pc:grpChg chg="del mod">
          <ac:chgData name="Johann Bock Severin" userId="3b36179260fc8001" providerId="LiveId" clId="{548266E9-750B-444D-80A9-D85489583505}" dt="2023-06-13T09:11:33.189" v="919" actId="478"/>
          <ac:grpSpMkLst>
            <pc:docMk/>
            <pc:sldMk cId="3586880782" sldId="263"/>
            <ac:grpSpMk id="32" creationId="{AA867D8B-D382-4CC3-EA40-22AB1E1A47D3}"/>
          </ac:grpSpMkLst>
        </pc:grpChg>
        <pc:inkChg chg="add del">
          <ac:chgData name="Johann Bock Severin" userId="3b36179260fc8001" providerId="LiveId" clId="{548266E9-750B-444D-80A9-D85489583505}" dt="2023-06-13T09:09:46.891" v="873"/>
          <ac:inkMkLst>
            <pc:docMk/>
            <pc:sldMk cId="3586880782" sldId="263"/>
            <ac:inkMk id="4" creationId="{FFECA360-02EA-69C3-0C5D-4DA37177181A}"/>
          </ac:inkMkLst>
        </pc:inkChg>
        <pc:inkChg chg="add del">
          <ac:chgData name="Johann Bock Severin" userId="3b36179260fc8001" providerId="LiveId" clId="{548266E9-750B-444D-80A9-D85489583505}" dt="2023-06-13T09:09:46.892" v="874"/>
          <ac:inkMkLst>
            <pc:docMk/>
            <pc:sldMk cId="3586880782" sldId="263"/>
            <ac:inkMk id="5" creationId="{FFD520E0-DF9D-970B-BBF1-2C865B5A8951}"/>
          </ac:inkMkLst>
        </pc:inkChg>
        <pc:inkChg chg="add mod">
          <ac:chgData name="Johann Bock Severin" userId="3b36179260fc8001" providerId="LiveId" clId="{548266E9-750B-444D-80A9-D85489583505}" dt="2023-06-13T09:09:54.323" v="880"/>
          <ac:inkMkLst>
            <pc:docMk/>
            <pc:sldMk cId="3586880782" sldId="263"/>
            <ac:inkMk id="6" creationId="{EFAF0CE8-E8A5-D087-4EFD-B7CFA393D876}"/>
          </ac:inkMkLst>
        </pc:inkChg>
        <pc:inkChg chg="add mod">
          <ac:chgData name="Johann Bock Severin" userId="3b36179260fc8001" providerId="LiveId" clId="{548266E9-750B-444D-80A9-D85489583505}" dt="2023-06-13T09:09:54.323" v="880"/>
          <ac:inkMkLst>
            <pc:docMk/>
            <pc:sldMk cId="3586880782" sldId="263"/>
            <ac:inkMk id="7" creationId="{404EDE3D-73AF-1E93-DB06-4A980EBEAD08}"/>
          </ac:inkMkLst>
        </pc:inkChg>
        <pc:inkChg chg="add mod">
          <ac:chgData name="Johann Bock Severin" userId="3b36179260fc8001" providerId="LiveId" clId="{548266E9-750B-444D-80A9-D85489583505}" dt="2023-06-13T09:09:54.323" v="880"/>
          <ac:inkMkLst>
            <pc:docMk/>
            <pc:sldMk cId="3586880782" sldId="263"/>
            <ac:inkMk id="9" creationId="{06288FA4-2E6B-2E96-E8B4-BB63A8B785FE}"/>
          </ac:inkMkLst>
        </pc:inkChg>
        <pc:inkChg chg="add mod">
          <ac:chgData name="Johann Bock Severin" userId="3b36179260fc8001" providerId="LiveId" clId="{548266E9-750B-444D-80A9-D85489583505}" dt="2023-06-13T09:09:54.323" v="880"/>
          <ac:inkMkLst>
            <pc:docMk/>
            <pc:sldMk cId="3586880782" sldId="263"/>
            <ac:inkMk id="10" creationId="{FEE7E769-76D8-3FDB-2D33-1B4218461BD3}"/>
          </ac:inkMkLst>
        </pc:inkChg>
        <pc:inkChg chg="add del mod">
          <ac:chgData name="Johann Bock Severin" userId="3b36179260fc8001" providerId="LiveId" clId="{548266E9-750B-444D-80A9-D85489583505}" dt="2023-06-13T09:11:33.189" v="919" actId="478"/>
          <ac:inkMkLst>
            <pc:docMk/>
            <pc:sldMk cId="3586880782" sldId="263"/>
            <ac:inkMk id="12" creationId="{CA801153-6446-3FDB-DDBA-8C862200CB1B}"/>
          </ac:inkMkLst>
        </pc:inkChg>
        <pc:inkChg chg="add del">
          <ac:chgData name="Johann Bock Severin" userId="3b36179260fc8001" providerId="LiveId" clId="{548266E9-750B-444D-80A9-D85489583505}" dt="2023-06-13T09:10:55.305" v="901"/>
          <ac:inkMkLst>
            <pc:docMk/>
            <pc:sldMk cId="3586880782" sldId="263"/>
            <ac:inkMk id="13" creationId="{46AAC5AA-1405-26BE-49F5-5AEA5E65F468}"/>
          </ac:inkMkLst>
        </pc:inkChg>
        <pc:inkChg chg="add del">
          <ac:chgData name="Johann Bock Severin" userId="3b36179260fc8001" providerId="LiveId" clId="{548266E9-750B-444D-80A9-D85489583505}" dt="2023-06-13T09:10:55.306" v="902"/>
          <ac:inkMkLst>
            <pc:docMk/>
            <pc:sldMk cId="3586880782" sldId="263"/>
            <ac:inkMk id="14" creationId="{4112F034-DA0D-07D9-AB6D-9D5AA5C37E62}"/>
          </ac:inkMkLst>
        </pc:inkChg>
        <pc:inkChg chg="add del">
          <ac:chgData name="Johann Bock Severin" userId="3b36179260fc8001" providerId="LiveId" clId="{548266E9-750B-444D-80A9-D85489583505}" dt="2023-06-13T09:10:55.306" v="903"/>
          <ac:inkMkLst>
            <pc:docMk/>
            <pc:sldMk cId="3586880782" sldId="263"/>
            <ac:inkMk id="15" creationId="{7D5D915D-F107-C217-5E1A-F2E1A1B37AEC}"/>
          </ac:inkMkLst>
        </pc:inkChg>
        <pc:inkChg chg="add del">
          <ac:chgData name="Johann Bock Severin" userId="3b36179260fc8001" providerId="LiveId" clId="{548266E9-750B-444D-80A9-D85489583505}" dt="2023-06-13T09:10:55.306" v="904"/>
          <ac:inkMkLst>
            <pc:docMk/>
            <pc:sldMk cId="3586880782" sldId="263"/>
            <ac:inkMk id="16" creationId="{919F1BF2-51DA-7D12-1DA7-8AF4DCA32102}"/>
          </ac:inkMkLst>
        </pc:inkChg>
        <pc:inkChg chg="add del mod">
          <ac:chgData name="Johann Bock Severin" userId="3b36179260fc8001" providerId="LiveId" clId="{548266E9-750B-444D-80A9-D85489583505}" dt="2023-06-13T09:11:33.189" v="919" actId="478"/>
          <ac:inkMkLst>
            <pc:docMk/>
            <pc:sldMk cId="3586880782" sldId="263"/>
            <ac:inkMk id="17" creationId="{1E21201D-BA8B-1736-D224-33D07A0096E8}"/>
          </ac:inkMkLst>
        </pc:inkChg>
        <pc:inkChg chg="add del">
          <ac:chgData name="Johann Bock Severin" userId="3b36179260fc8001" providerId="LiveId" clId="{548266E9-750B-444D-80A9-D85489583505}" dt="2023-06-13T09:10:55.305" v="899"/>
          <ac:inkMkLst>
            <pc:docMk/>
            <pc:sldMk cId="3586880782" sldId="263"/>
            <ac:inkMk id="18" creationId="{9AA72308-591E-3070-910D-1DF4958FBCD0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19" creationId="{9665D9AA-C104-7DE1-2ABB-919030D9C9CA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0" creationId="{003F150C-C5BF-A23E-A2B3-035841700116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1" creationId="{B5962F58-39CE-4CB9-F26C-8A3CCDD9562B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2" creationId="{2024BF29-F763-CE07-2245-DF5F7B7912F3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3" creationId="{5F8ABF78-3B1B-92B6-8ED6-96B1E67E7E72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4" creationId="{7DE5C7C8-50DC-4082-4C97-3E73F5BE40A7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5" creationId="{8AC70476-8968-D3E6-184A-AE907812498C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6" creationId="{0CB00CCE-1CD0-C28C-2AE8-1B6082D43A98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7" creationId="{9955CB94-235C-A229-F3A8-8B125B095788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8" creationId="{02D63E9C-C0BD-3466-386A-39F19FE8DD7B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9" creationId="{3F5AF442-7E09-5373-DCF6-7EED6C508BE5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30" creationId="{B1089890-8FE2-4840-485D-68E3764B472F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31" creationId="{5F66C674-53E8-6D7F-7A38-820AE2F5A394}"/>
          </ac:inkMkLst>
        </pc:inkChg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3774904285" sldId="263"/>
        </pc:sldMkLst>
      </pc:sldChg>
      <pc:sldChg chg="addSp delSp modSp add mod modTransition addAnim delAnim modAnim">
        <pc:chgData name="Johann Bock Severin" userId="3b36179260fc8001" providerId="LiveId" clId="{548266E9-750B-444D-80A9-D85489583505}" dt="2023-06-14T06:51:19.736" v="3058" actId="20577"/>
        <pc:sldMkLst>
          <pc:docMk/>
          <pc:sldMk cId="2935433247" sldId="264"/>
        </pc:sldMkLst>
        <pc:spChg chg="add mod">
          <ac:chgData name="Johann Bock Severin" userId="3b36179260fc8001" providerId="LiveId" clId="{548266E9-750B-444D-80A9-D85489583505}" dt="2023-06-13T09:16:22.357" v="1327" actId="20577"/>
          <ac:spMkLst>
            <pc:docMk/>
            <pc:sldMk cId="2935433247" sldId="264"/>
            <ac:spMk id="2" creationId="{7D4D4337-D408-2E95-1E01-F24668A5767B}"/>
          </ac:spMkLst>
        </pc:spChg>
        <pc:spChg chg="add mod">
          <ac:chgData name="Johann Bock Severin" userId="3b36179260fc8001" providerId="LiveId" clId="{548266E9-750B-444D-80A9-D85489583505}" dt="2023-06-13T09:18:52.313" v="1422" actId="1076"/>
          <ac:spMkLst>
            <pc:docMk/>
            <pc:sldMk cId="2935433247" sldId="264"/>
            <ac:spMk id="3" creationId="{FA8A8972-EF49-9389-02DE-B6D28071CBDB}"/>
          </ac:spMkLst>
        </pc:spChg>
        <pc:spChg chg="add mod">
          <ac:chgData name="Johann Bock Severin" userId="3b36179260fc8001" providerId="LiveId" clId="{548266E9-750B-444D-80A9-D85489583505}" dt="2023-06-13T09:18:26.262" v="1402" actId="1076"/>
          <ac:spMkLst>
            <pc:docMk/>
            <pc:sldMk cId="2935433247" sldId="264"/>
            <ac:spMk id="4" creationId="{1E500AB8-996E-A897-47D8-1E7C8703A9FF}"/>
          </ac:spMkLst>
        </pc:spChg>
        <pc:spChg chg="add del">
          <ac:chgData name="Johann Bock Severin" userId="3b36179260fc8001" providerId="LiveId" clId="{548266E9-750B-444D-80A9-D85489583505}" dt="2023-06-13T09:23:25.896" v="1505" actId="34122"/>
          <ac:spMkLst>
            <pc:docMk/>
            <pc:sldMk cId="2935433247" sldId="264"/>
            <ac:spMk id="13" creationId="{4729CD38-88C6-4811-97CD-453A6A5FA76E}"/>
          </ac:spMkLst>
        </pc:spChg>
        <pc:spChg chg="add del">
          <ac:chgData name="Johann Bock Severin" userId="3b36179260fc8001" providerId="LiveId" clId="{548266E9-750B-444D-80A9-D85489583505}" dt="2023-06-13T09:23:25.425" v="1504" actId="34122"/>
          <ac:spMkLst>
            <pc:docMk/>
            <pc:sldMk cId="2935433247" sldId="264"/>
            <ac:spMk id="14" creationId="{357D9A46-9054-48D2-8B50-8F25CD157F65}"/>
          </ac:spMkLst>
        </pc:spChg>
        <pc:spChg chg="mod">
          <ac:chgData name="Johann Bock Severin" userId="3b36179260fc8001" providerId="LiveId" clId="{548266E9-750B-444D-80A9-D85489583505}" dt="2023-06-14T06:51:19.736" v="3058" actId="20577"/>
          <ac:spMkLst>
            <pc:docMk/>
            <pc:sldMk cId="2935433247" sldId="264"/>
            <ac:spMk id="39" creationId="{83DAF8F2-ECF4-5E6D-A7F2-32445529136A}"/>
          </ac:spMkLst>
        </pc:spChg>
        <pc:grpChg chg="del mod">
          <ac:chgData name="Johann Bock Severin" userId="3b36179260fc8001" providerId="LiveId" clId="{548266E9-750B-444D-80A9-D85489583505}" dt="2023-06-13T09:20:13.160" v="1444"/>
          <ac:grpSpMkLst>
            <pc:docMk/>
            <pc:sldMk cId="2935433247" sldId="264"/>
            <ac:grpSpMk id="9" creationId="{C08A9EED-94C0-464D-5ED0-A63D71CEFFEA}"/>
          </ac:grpSpMkLst>
        </pc:grpChg>
        <pc:grpChg chg="del mod">
          <ac:chgData name="Johann Bock Severin" userId="3b36179260fc8001" providerId="LiveId" clId="{548266E9-750B-444D-80A9-D85489583505}" dt="2023-06-13T09:19:58.002" v="1436"/>
          <ac:grpSpMkLst>
            <pc:docMk/>
            <pc:sldMk cId="2935433247" sldId="264"/>
            <ac:grpSpMk id="14" creationId="{19A20667-51E2-780E-BB09-F4E650185186}"/>
          </ac:grpSpMkLst>
        </pc:grpChg>
        <pc:grpChg chg="del mod">
          <ac:chgData name="Johann Bock Severin" userId="3b36179260fc8001" providerId="LiveId" clId="{548266E9-750B-444D-80A9-D85489583505}" dt="2023-06-13T09:20:30.844" v="1450"/>
          <ac:grpSpMkLst>
            <pc:docMk/>
            <pc:sldMk cId="2935433247" sldId="264"/>
            <ac:grpSpMk id="17" creationId="{DDD433AF-0F52-B0AC-7847-7005053206CB}"/>
          </ac:grpSpMkLst>
        </pc:grpChg>
        <pc:grpChg chg="del mod">
          <ac:chgData name="Johann Bock Severin" userId="3b36179260fc8001" providerId="LiveId" clId="{548266E9-750B-444D-80A9-D85489583505}" dt="2023-06-13T09:20:30.844" v="1452"/>
          <ac:grpSpMkLst>
            <pc:docMk/>
            <pc:sldMk cId="2935433247" sldId="264"/>
            <ac:grpSpMk id="22" creationId="{2E9E6ED0-3D66-72F4-DA7F-3D5E24B41CF4}"/>
          </ac:grpSpMkLst>
        </pc:grpChg>
        <pc:grpChg chg="del mod">
          <ac:chgData name="Johann Bock Severin" userId="3b36179260fc8001" providerId="LiveId" clId="{548266E9-750B-444D-80A9-D85489583505}" dt="2023-06-13T09:21:06.163" v="1472"/>
          <ac:grpSpMkLst>
            <pc:docMk/>
            <pc:sldMk cId="2935433247" sldId="264"/>
            <ac:grpSpMk id="31" creationId="{F1D490C5-85A9-2821-C846-93CF76095091}"/>
          </ac:grpSpMkLst>
        </pc:grpChg>
        <pc:grpChg chg="del mod">
          <ac:chgData name="Johann Bock Severin" userId="3b36179260fc8001" providerId="LiveId" clId="{548266E9-750B-444D-80A9-D85489583505}" dt="2023-06-13T09:21:20.729" v="1481"/>
          <ac:grpSpMkLst>
            <pc:docMk/>
            <pc:sldMk cId="2935433247" sldId="264"/>
            <ac:grpSpMk id="42" creationId="{2AA46B9A-D9B7-04F2-F225-04E78BCF6593}"/>
          </ac:grpSpMkLst>
        </pc:grpChg>
        <pc:grpChg chg="del mod">
          <ac:chgData name="Johann Bock Severin" userId="3b36179260fc8001" providerId="LiveId" clId="{548266E9-750B-444D-80A9-D85489583505}" dt="2023-06-13T09:21:24.416" v="1484"/>
          <ac:grpSpMkLst>
            <pc:docMk/>
            <pc:sldMk cId="2935433247" sldId="264"/>
            <ac:grpSpMk id="51" creationId="{8E0488D9-5994-4A69-DA01-730495EDF9E5}"/>
          </ac:grpSpMkLst>
        </pc:grpChg>
        <pc:grpChg chg="del mod">
          <ac:chgData name="Johann Bock Severin" userId="3b36179260fc8001" providerId="LiveId" clId="{548266E9-750B-444D-80A9-D85489583505}" dt="2023-06-13T09:21:25.872" v="1487"/>
          <ac:grpSpMkLst>
            <pc:docMk/>
            <pc:sldMk cId="2935433247" sldId="264"/>
            <ac:grpSpMk id="54" creationId="{8A1DCAF6-F139-7071-093B-8ABC989CF02B}"/>
          </ac:grpSpMkLst>
        </pc:grpChg>
        <pc:grpChg chg="del mod">
          <ac:chgData name="Johann Bock Severin" userId="3b36179260fc8001" providerId="LiveId" clId="{548266E9-750B-444D-80A9-D85489583505}" dt="2023-06-13T09:21:29.362" v="1493"/>
          <ac:grpSpMkLst>
            <pc:docMk/>
            <pc:sldMk cId="2935433247" sldId="264"/>
            <ac:grpSpMk id="57" creationId="{186843A4-5EA7-71D3-8AD5-7B2873E98FB1}"/>
          </ac:grpSpMkLst>
        </pc:grpChg>
        <pc:grpChg chg="mod">
          <ac:chgData name="Johann Bock Severin" userId="3b36179260fc8001" providerId="LiveId" clId="{548266E9-750B-444D-80A9-D85489583505}" dt="2023-06-13T09:24:55.675" v="1510" actId="164"/>
          <ac:grpSpMkLst>
            <pc:docMk/>
            <pc:sldMk cId="2935433247" sldId="264"/>
            <ac:grpSpMk id="63" creationId="{5F8A2E8B-2F2B-D2AB-C25A-7BD1CBE89F14}"/>
          </ac:grpSpMkLst>
        </pc:grpChg>
        <pc:grpChg chg="add mod">
          <ac:chgData name="Johann Bock Severin" userId="3b36179260fc8001" providerId="LiveId" clId="{548266E9-750B-444D-80A9-D85489583505}" dt="2023-06-13T09:24:55.675" v="1510" actId="164"/>
          <ac:grpSpMkLst>
            <pc:docMk/>
            <pc:sldMk cId="2935433247" sldId="264"/>
            <ac:grpSpMk id="64" creationId="{9ECF2080-FF65-6C4A-CF11-28D962A5B3C1}"/>
          </ac:grpSpMkLst>
        </pc:grpChg>
        <pc:inkChg chg="add del mod">
          <ac:chgData name="Johann Bock Severin" userId="3b36179260fc8001" providerId="LiveId" clId="{548266E9-750B-444D-80A9-D85489583505}" dt="2023-06-13T09:20:30.844" v="1451"/>
          <ac:inkMkLst>
            <pc:docMk/>
            <pc:sldMk cId="2935433247" sldId="264"/>
            <ac:inkMk id="5" creationId="{F2DB9226-238E-0569-65B3-3020238FC8B4}"/>
          </ac:inkMkLst>
        </pc:inkChg>
        <pc:inkChg chg="add del mod">
          <ac:chgData name="Johann Bock Severin" userId="3b36179260fc8001" providerId="LiveId" clId="{548266E9-750B-444D-80A9-D85489583505}" dt="2023-06-13T09:20:30.844" v="1449"/>
          <ac:inkMkLst>
            <pc:docMk/>
            <pc:sldMk cId="2935433247" sldId="264"/>
            <ac:inkMk id="6" creationId="{95CE4A12-4321-33E1-12C8-0C6810B37816}"/>
          </ac:inkMkLst>
        </pc:inkChg>
        <pc:inkChg chg="add del mod">
          <ac:chgData name="Johann Bock Severin" userId="3b36179260fc8001" providerId="LiveId" clId="{548266E9-750B-444D-80A9-D85489583505}" dt="2023-06-13T09:20:30.843" v="1447"/>
          <ac:inkMkLst>
            <pc:docMk/>
            <pc:sldMk cId="2935433247" sldId="264"/>
            <ac:inkMk id="7" creationId="{11BB22D2-9F87-09C2-0381-C3355EC968C9}"/>
          </ac:inkMkLst>
        </pc:inkChg>
        <pc:inkChg chg="add del mod">
          <ac:chgData name="Johann Bock Severin" userId="3b36179260fc8001" providerId="LiveId" clId="{548266E9-750B-444D-80A9-D85489583505}" dt="2023-06-13T09:20:34.388" v="1456"/>
          <ac:inkMkLst>
            <pc:docMk/>
            <pc:sldMk cId="2935433247" sldId="264"/>
            <ac:inkMk id="8" creationId="{1D76855E-0100-B115-2DF8-9096B9BEF3F8}"/>
          </ac:inkMkLst>
        </pc:inkChg>
        <pc:inkChg chg="add del">
          <ac:chgData name="Johann Bock Severin" userId="3b36179260fc8001" providerId="LiveId" clId="{548266E9-750B-444D-80A9-D85489583505}" dt="2023-06-13T09:19:46.413" v="1429"/>
          <ac:inkMkLst>
            <pc:docMk/>
            <pc:sldMk cId="2935433247" sldId="264"/>
            <ac:inkMk id="10" creationId="{9E9AF549-4366-E24A-0207-19CF50D0BC9A}"/>
          </ac:inkMkLst>
        </pc:inkChg>
        <pc:inkChg chg="add del">
          <ac:chgData name="Johann Bock Severin" userId="3b36179260fc8001" providerId="LiveId" clId="{548266E9-750B-444D-80A9-D85489583505}" dt="2023-06-13T09:20:30.844" v="1453"/>
          <ac:inkMkLst>
            <pc:docMk/>
            <pc:sldMk cId="2935433247" sldId="264"/>
            <ac:inkMk id="11" creationId="{F77AAD4E-BA73-C487-77C7-9D601E776594}"/>
          </ac:inkMkLst>
        </pc:inkChg>
        <pc:inkChg chg="add del mod">
          <ac:chgData name="Johann Bock Severin" userId="3b36179260fc8001" providerId="LiveId" clId="{548266E9-750B-444D-80A9-D85489583505}" dt="2023-06-13T09:20:07.680" v="1441"/>
          <ac:inkMkLst>
            <pc:docMk/>
            <pc:sldMk cId="2935433247" sldId="264"/>
            <ac:inkMk id="12" creationId="{B94A1ADA-04E4-0C8D-B9B8-47298B9A1152}"/>
          </ac:inkMkLst>
        </pc:inkChg>
        <pc:inkChg chg="add del mod">
          <ac:chgData name="Johann Bock Severin" userId="3b36179260fc8001" providerId="LiveId" clId="{548266E9-750B-444D-80A9-D85489583505}" dt="2023-06-13T09:20:28.795" v="1446"/>
          <ac:inkMkLst>
            <pc:docMk/>
            <pc:sldMk cId="2935433247" sldId="264"/>
            <ac:inkMk id="13" creationId="{62B06B93-98F7-720F-4FDA-DEC840C3EC08}"/>
          </ac:inkMkLst>
        </pc:inkChg>
        <pc:inkChg chg="add mod">
          <ac:chgData name="Johann Bock Severin" userId="3b36179260fc8001" providerId="LiveId" clId="{548266E9-750B-444D-80A9-D85489583505}" dt="2023-06-13T09:24:55.675" v="1510" actId="164"/>
          <ac:inkMkLst>
            <pc:docMk/>
            <pc:sldMk cId="2935433247" sldId="264"/>
            <ac:inkMk id="15" creationId="{F3F37E87-C3EE-D6F9-8F5F-99BD23094B65}"/>
          </ac:inkMkLst>
        </pc:inkChg>
        <pc:inkChg chg="add del mod">
          <ac:chgData name="Johann Bock Severin" userId="3b36179260fc8001" providerId="LiveId" clId="{548266E9-750B-444D-80A9-D85489583505}" dt="2023-06-13T09:20:30.844" v="1450"/>
          <ac:inkMkLst>
            <pc:docMk/>
            <pc:sldMk cId="2935433247" sldId="264"/>
            <ac:inkMk id="16" creationId="{C0B6CA19-09BB-7401-CB40-38094E2398CF}"/>
          </ac:inkMkLst>
        </pc:inkChg>
        <pc:inkChg chg="add del">
          <ac:chgData name="Johann Bock Severin" userId="3b36179260fc8001" providerId="LiveId" clId="{548266E9-750B-444D-80A9-D85489583505}" dt="2023-06-13T09:20:07.680" v="1440"/>
          <ac:inkMkLst>
            <pc:docMk/>
            <pc:sldMk cId="2935433247" sldId="264"/>
            <ac:inkMk id="18" creationId="{4B7025F2-1572-2036-6EAA-93CFFF6D7C25}"/>
          </ac:inkMkLst>
        </pc:inkChg>
        <pc:inkChg chg="add del">
          <ac:chgData name="Johann Bock Severin" userId="3b36179260fc8001" providerId="LiveId" clId="{548266E9-750B-444D-80A9-D85489583505}" dt="2023-06-13T09:20:06.941" v="1439"/>
          <ac:inkMkLst>
            <pc:docMk/>
            <pc:sldMk cId="2935433247" sldId="264"/>
            <ac:inkMk id="19" creationId="{D52276C4-88CE-C7FE-9E59-6659AE167281}"/>
          </ac:inkMkLst>
        </pc:inkChg>
        <pc:inkChg chg="add del mod">
          <ac:chgData name="Johann Bock Severin" userId="3b36179260fc8001" providerId="LiveId" clId="{548266E9-750B-444D-80A9-D85489583505}" dt="2023-06-13T09:20:30.844" v="1452"/>
          <ac:inkMkLst>
            <pc:docMk/>
            <pc:sldMk cId="2935433247" sldId="264"/>
            <ac:inkMk id="20" creationId="{AB1F748A-F40C-C41A-CDA8-4A84BE554054}"/>
          </ac:inkMkLst>
        </pc:inkChg>
        <pc:inkChg chg="add del mod">
          <ac:chgData name="Johann Bock Severin" userId="3b36179260fc8001" providerId="LiveId" clId="{548266E9-750B-444D-80A9-D85489583505}" dt="2023-06-13T09:20:30.843" v="1448"/>
          <ac:inkMkLst>
            <pc:docMk/>
            <pc:sldMk cId="2935433247" sldId="264"/>
            <ac:inkMk id="21" creationId="{D135A754-A6CF-B73C-E6C1-CBF6E5E7BB91}"/>
          </ac:inkMkLst>
        </pc:inkChg>
        <pc:inkChg chg="add del">
          <ac:chgData name="Johann Bock Severin" userId="3b36179260fc8001" providerId="LiveId" clId="{548266E9-750B-444D-80A9-D85489583505}" dt="2023-06-13T09:20:34.388" v="1458"/>
          <ac:inkMkLst>
            <pc:docMk/>
            <pc:sldMk cId="2935433247" sldId="264"/>
            <ac:inkMk id="23" creationId="{131FF0C3-4AA5-36B3-5928-C2228E1BF0B2}"/>
          </ac:inkMkLst>
        </pc:inkChg>
        <pc:inkChg chg="add del">
          <ac:chgData name="Johann Bock Severin" userId="3b36179260fc8001" providerId="LiveId" clId="{548266E9-750B-444D-80A9-D85489583505}" dt="2023-06-13T09:20:34.388" v="1457"/>
          <ac:inkMkLst>
            <pc:docMk/>
            <pc:sldMk cId="2935433247" sldId="264"/>
            <ac:inkMk id="24" creationId="{CE715C23-E47F-F004-B58E-E399ECE2554B}"/>
          </ac:inkMkLst>
        </pc:inkChg>
        <pc:inkChg chg="add del">
          <ac:chgData name="Johann Bock Severin" userId="3b36179260fc8001" providerId="LiveId" clId="{548266E9-750B-444D-80A9-D85489583505}" dt="2023-06-13T09:20:37.002" v="1461"/>
          <ac:inkMkLst>
            <pc:docMk/>
            <pc:sldMk cId="2935433247" sldId="264"/>
            <ac:inkMk id="25" creationId="{BBA2B908-5B3A-F859-F51E-BCAC94506945}"/>
          </ac:inkMkLst>
        </pc:inkChg>
        <pc:inkChg chg="add mod">
          <ac:chgData name="Johann Bock Severin" userId="3b36179260fc8001" providerId="LiveId" clId="{548266E9-750B-444D-80A9-D85489583505}" dt="2023-06-13T09:24:55.675" v="1510" actId="164"/>
          <ac:inkMkLst>
            <pc:docMk/>
            <pc:sldMk cId="2935433247" sldId="264"/>
            <ac:inkMk id="26" creationId="{EF970A9F-457E-C5B9-96B9-6143B159D62E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27" creationId="{9BA1152D-D4CC-9E3E-EE66-3A036FA28938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28" creationId="{91830C03-79F6-9B94-62A4-BB7B293698E3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29" creationId="{86B333CA-6D23-F2EA-CC0B-9595FEDBEEA2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30" creationId="{ACBA240E-A24D-ABA7-1BE8-CC384DE91DAA}"/>
          </ac:inkMkLst>
        </pc:inkChg>
        <pc:inkChg chg="add del">
          <ac:chgData name="Johann Bock Severin" userId="3b36179260fc8001" providerId="LiveId" clId="{548266E9-750B-444D-80A9-D85489583505}" dt="2023-06-13T09:20:58.371" v="1468"/>
          <ac:inkMkLst>
            <pc:docMk/>
            <pc:sldMk cId="2935433247" sldId="264"/>
            <ac:inkMk id="32" creationId="{0138B181-B4AD-AD21-6451-95324F1AC1FD}"/>
          </ac:inkMkLst>
        </pc:inkChg>
        <pc:inkChg chg="add del mod">
          <ac:chgData name="Johann Bock Severin" userId="3b36179260fc8001" providerId="LiveId" clId="{548266E9-750B-444D-80A9-D85489583505}" dt="2023-06-13T09:24:55.675" v="1510" actId="164"/>
          <ac:inkMkLst>
            <pc:docMk/>
            <pc:sldMk cId="2935433247" sldId="264"/>
            <ac:inkMk id="37" creationId="{DDFCFD23-914E-B8E6-572E-99971D849257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40" creationId="{9AE6DDCF-51AA-0040-1CA2-60E78D176FDA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41" creationId="{3A46A17D-08C4-00F6-F1D7-BCF947FDAFB3}"/>
          </ac:inkMkLst>
        </pc:inkChg>
        <pc:inkChg chg="add del mod">
          <ac:chgData name="Johann Bock Severin" userId="3b36179260fc8001" providerId="LiveId" clId="{548266E9-750B-444D-80A9-D85489583505}" dt="2023-06-13T09:24:55.675" v="1510" actId="164"/>
          <ac:inkMkLst>
            <pc:docMk/>
            <pc:sldMk cId="2935433247" sldId="264"/>
            <ac:inkMk id="43" creationId="{440FFF25-EE89-C1D6-AECE-439051129114}"/>
          </ac:inkMkLst>
        </pc:inkChg>
        <pc:inkChg chg="add mod">
          <ac:chgData name="Johann Bock Severin" userId="3b36179260fc8001" providerId="LiveId" clId="{548266E9-750B-444D-80A9-D85489583505}" dt="2023-06-13T09:24:55.675" v="1510" actId="164"/>
          <ac:inkMkLst>
            <pc:docMk/>
            <pc:sldMk cId="2935433247" sldId="264"/>
            <ac:inkMk id="44" creationId="{E7877DE8-F43C-2A78-2F21-0AC7A5956047}"/>
          </ac:inkMkLst>
        </pc:inkChg>
        <pc:inkChg chg="add mod">
          <ac:chgData name="Johann Bock Severin" userId="3b36179260fc8001" providerId="LiveId" clId="{548266E9-750B-444D-80A9-D85489583505}" dt="2023-06-13T09:24:55.675" v="1510" actId="164"/>
          <ac:inkMkLst>
            <pc:docMk/>
            <pc:sldMk cId="2935433247" sldId="264"/>
            <ac:inkMk id="45" creationId="{B7CFA5BA-CE3C-21EC-2731-C2AA01C27D84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46" creationId="{96ECBD96-9EAC-6E60-C362-65A46BDCEB16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47" creationId="{9E561F65-7640-994A-E52A-C40675797C3C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48" creationId="{2B971BDB-0EE5-804F-D8D9-9D240131D9CD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49" creationId="{83CAE272-017A-4E74-ECA4-05A647EEFBB2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50" creationId="{A275591A-1022-A969-FC84-E7E526E436D7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52" creationId="{2188C123-1F08-CA99-B5FE-72CD88602F4F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53" creationId="{FAFE2D01-B9CF-73D6-5140-F1F43CD76354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55" creationId="{895B3D12-12AE-EBFD-CCCF-3A82F6521D54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56" creationId="{734BE229-C011-1B5A-6807-8309505EE653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58" creationId="{A82CDAD9-DEB5-977E-F98C-ACD1C3C6288A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59" creationId="{285DBB9F-5430-445B-CF0A-B251EAEDE7A2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60" creationId="{D7E97E0E-0922-0079-1B0A-753A54824EAD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61" creationId="{032BA3D1-AA4B-B08A-A42B-28FA64FB650A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62" creationId="{AB69030A-BCA0-B603-37ED-22EB0A200372}"/>
          </ac:inkMkLst>
        </pc:inkChg>
      </pc:sldChg>
      <pc:sldChg chg="add del">
        <pc:chgData name="Johann Bock Severin" userId="3b36179260fc8001" providerId="LiveId" clId="{548266E9-750B-444D-80A9-D85489583505}" dt="2023-06-13T09:11:40.421" v="921"/>
        <pc:sldMkLst>
          <pc:docMk/>
          <pc:sldMk cId="3271491618" sldId="264"/>
        </pc:sldMkLst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4199608393" sldId="264"/>
        </pc:sldMkLst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2050895272" sldId="265"/>
        </pc:sldMkLst>
      </pc:sldChg>
      <pc:sldChg chg="addSp delSp modSp add mod modTransition addAnim delAnim modAnim">
        <pc:chgData name="Johann Bock Severin" userId="3b36179260fc8001" providerId="LiveId" clId="{548266E9-750B-444D-80A9-D85489583505}" dt="2023-06-13T12:27:40.120" v="2979" actId="1076"/>
        <pc:sldMkLst>
          <pc:docMk/>
          <pc:sldMk cId="2313004044" sldId="265"/>
        </pc:sldMkLst>
        <pc:spChg chg="del">
          <ac:chgData name="Johann Bock Severin" userId="3b36179260fc8001" providerId="LiveId" clId="{548266E9-750B-444D-80A9-D85489583505}" dt="2023-06-13T09:25:54.812" v="1513" actId="478"/>
          <ac:spMkLst>
            <pc:docMk/>
            <pc:sldMk cId="2313004044" sldId="265"/>
            <ac:spMk id="2" creationId="{7D4D4337-D408-2E95-1E01-F24668A5767B}"/>
          </ac:spMkLst>
        </pc:spChg>
        <pc:spChg chg="del">
          <ac:chgData name="Johann Bock Severin" userId="3b36179260fc8001" providerId="LiveId" clId="{548266E9-750B-444D-80A9-D85489583505}" dt="2023-06-13T09:25:54.812" v="1513" actId="478"/>
          <ac:spMkLst>
            <pc:docMk/>
            <pc:sldMk cId="2313004044" sldId="265"/>
            <ac:spMk id="3" creationId="{FA8A8972-EF49-9389-02DE-B6D28071CBDB}"/>
          </ac:spMkLst>
        </pc:spChg>
        <pc:spChg chg="del">
          <ac:chgData name="Johann Bock Severin" userId="3b36179260fc8001" providerId="LiveId" clId="{548266E9-750B-444D-80A9-D85489583505}" dt="2023-06-13T09:25:54.812" v="1513" actId="478"/>
          <ac:spMkLst>
            <pc:docMk/>
            <pc:sldMk cId="2313004044" sldId="265"/>
            <ac:spMk id="4" creationId="{1E500AB8-996E-A897-47D8-1E7C8703A9FF}"/>
          </ac:spMkLst>
        </pc:spChg>
        <pc:spChg chg="add del mod">
          <ac:chgData name="Johann Bock Severin" userId="3b36179260fc8001" providerId="LiveId" clId="{548266E9-750B-444D-80A9-D85489583505}" dt="2023-06-13T09:35:38.936" v="1916" actId="478"/>
          <ac:spMkLst>
            <pc:docMk/>
            <pc:sldMk cId="2313004044" sldId="265"/>
            <ac:spMk id="5" creationId="{E4C56B91-EB86-5E83-1DBA-1901DD77C9B5}"/>
          </ac:spMkLst>
        </pc:spChg>
        <pc:spChg chg="add del mod">
          <ac:chgData name="Johann Bock Severin" userId="3b36179260fc8001" providerId="LiveId" clId="{548266E9-750B-444D-80A9-D85489583505}" dt="2023-06-13T09:45:02.689" v="2092" actId="478"/>
          <ac:spMkLst>
            <pc:docMk/>
            <pc:sldMk cId="2313004044" sldId="265"/>
            <ac:spMk id="8" creationId="{93B2E291-6083-AB60-06D9-06C4AF2C5E6E}"/>
          </ac:spMkLst>
        </pc:spChg>
        <pc:spChg chg="add mod">
          <ac:chgData name="Johann Bock Severin" userId="3b36179260fc8001" providerId="LiveId" clId="{548266E9-750B-444D-80A9-D85489583505}" dt="2023-06-13T09:45:50.749" v="2095" actId="14100"/>
          <ac:spMkLst>
            <pc:docMk/>
            <pc:sldMk cId="2313004044" sldId="265"/>
            <ac:spMk id="9" creationId="{C0660757-6799-9E19-9089-43F4D416A2E3}"/>
          </ac:spMkLst>
        </pc:spChg>
        <pc:spChg chg="add mod">
          <ac:chgData name="Johann Bock Severin" userId="3b36179260fc8001" providerId="LiveId" clId="{548266E9-750B-444D-80A9-D85489583505}" dt="2023-06-13T09:45:50.749" v="2095" actId="14100"/>
          <ac:spMkLst>
            <pc:docMk/>
            <pc:sldMk cId="2313004044" sldId="265"/>
            <ac:spMk id="10" creationId="{56257191-37C1-E98F-B6C7-CC96A7A3B67B}"/>
          </ac:spMkLst>
        </pc:spChg>
        <pc:spChg chg="add del mod">
          <ac:chgData name="Johann Bock Severin" userId="3b36179260fc8001" providerId="LiveId" clId="{548266E9-750B-444D-80A9-D85489583505}" dt="2023-06-13T09:45:55.270" v="2096"/>
          <ac:spMkLst>
            <pc:docMk/>
            <pc:sldMk cId="2313004044" sldId="265"/>
            <ac:spMk id="25" creationId="{D7D6A2A7-5AD9-1694-00B7-C43F8EA8730E}"/>
          </ac:spMkLst>
        </pc:spChg>
        <pc:spChg chg="mod">
          <ac:chgData name="Johann Bock Severin" userId="3b36179260fc8001" providerId="LiveId" clId="{548266E9-750B-444D-80A9-D85489583505}" dt="2023-06-13T09:45:50.749" v="2095" actId="14100"/>
          <ac:spMkLst>
            <pc:docMk/>
            <pc:sldMk cId="2313004044" sldId="265"/>
            <ac:spMk id="33" creationId="{171D3411-0B8F-427A-FE09-D642A44ECDF6}"/>
          </ac:spMkLst>
        </pc:spChg>
        <pc:spChg chg="del mod">
          <ac:chgData name="Johann Bock Severin" userId="3b36179260fc8001" providerId="LiveId" clId="{548266E9-750B-444D-80A9-D85489583505}" dt="2023-06-13T09:35:44.881" v="1917" actId="478"/>
          <ac:spMkLst>
            <pc:docMk/>
            <pc:sldMk cId="2313004044" sldId="265"/>
            <ac:spMk id="34" creationId="{7241AB24-9192-BF7F-F9D2-5193A2A3A790}"/>
          </ac:spMkLst>
        </pc:spChg>
        <pc:spChg chg="del mod">
          <ac:chgData name="Johann Bock Severin" userId="3b36179260fc8001" providerId="LiveId" clId="{548266E9-750B-444D-80A9-D85489583505}" dt="2023-06-13T09:35:44.881" v="1917" actId="478"/>
          <ac:spMkLst>
            <pc:docMk/>
            <pc:sldMk cId="2313004044" sldId="265"/>
            <ac:spMk id="35" creationId="{699EABCA-64C0-F6E8-64EA-85CEC2E72A52}"/>
          </ac:spMkLst>
        </pc:spChg>
        <pc:spChg chg="del mod">
          <ac:chgData name="Johann Bock Severin" userId="3b36179260fc8001" providerId="LiveId" clId="{548266E9-750B-444D-80A9-D85489583505}" dt="2023-06-13T09:35:49.666" v="1918" actId="478"/>
          <ac:spMkLst>
            <pc:docMk/>
            <pc:sldMk cId="2313004044" sldId="265"/>
            <ac:spMk id="36" creationId="{CDF67022-7031-0A16-74BA-88C7DAB0DAE6}"/>
          </ac:spMkLst>
        </pc:spChg>
        <pc:spChg chg="del mod">
          <ac:chgData name="Johann Bock Severin" userId="3b36179260fc8001" providerId="LiveId" clId="{548266E9-750B-444D-80A9-D85489583505}" dt="2023-06-13T09:35:44.881" v="1917" actId="478"/>
          <ac:spMkLst>
            <pc:docMk/>
            <pc:sldMk cId="2313004044" sldId="265"/>
            <ac:spMk id="38" creationId="{5D80095C-CD60-7936-60C5-39931A0D8BCD}"/>
          </ac:spMkLst>
        </pc:spChg>
        <pc:spChg chg="del">
          <ac:chgData name="Johann Bock Severin" userId="3b36179260fc8001" providerId="LiveId" clId="{548266E9-750B-444D-80A9-D85489583505}" dt="2023-06-13T09:25:54.812" v="1513" actId="478"/>
          <ac:spMkLst>
            <pc:docMk/>
            <pc:sldMk cId="2313004044" sldId="265"/>
            <ac:spMk id="39" creationId="{83DAF8F2-ECF4-5E6D-A7F2-32445529136A}"/>
          </ac:spMkLst>
        </pc:spChg>
        <pc:grpChg chg="del">
          <ac:chgData name="Johann Bock Severin" userId="3b36179260fc8001" providerId="LiveId" clId="{548266E9-750B-444D-80A9-D85489583505}" dt="2023-06-13T09:25:54.812" v="1513" actId="478"/>
          <ac:grpSpMkLst>
            <pc:docMk/>
            <pc:sldMk cId="2313004044" sldId="265"/>
            <ac:grpSpMk id="63" creationId="{5F8A2E8B-2F2B-D2AB-C25A-7BD1CBE89F14}"/>
          </ac:grpSpMkLst>
        </pc:grpChg>
        <pc:picChg chg="add del mod ord">
          <ac:chgData name="Johann Bock Severin" userId="3b36179260fc8001" providerId="LiveId" clId="{548266E9-750B-444D-80A9-D85489583505}" dt="2023-06-13T09:45:50.749" v="2095" actId="14100"/>
          <ac:picMkLst>
            <pc:docMk/>
            <pc:sldMk cId="2313004044" sldId="265"/>
            <ac:picMk id="7" creationId="{D3E2C11E-2E05-F4F3-0FB7-54641737F919}"/>
          </ac:picMkLst>
        </pc:picChg>
        <pc:inkChg chg="add del">
          <ac:chgData name="Johann Bock Severin" userId="3b36179260fc8001" providerId="LiveId" clId="{548266E9-750B-444D-80A9-D85489583505}" dt="2023-06-13T09:39:57.476" v="2040"/>
          <ac:inkMkLst>
            <pc:docMk/>
            <pc:sldMk cId="2313004044" sldId="265"/>
            <ac:inkMk id="11" creationId="{9DDE27ED-E761-E8C0-FF54-58CD7D0BE018}"/>
          </ac:inkMkLst>
        </pc:inkChg>
        <pc:inkChg chg="add del">
          <ac:chgData name="Johann Bock Severin" userId="3b36179260fc8001" providerId="LiveId" clId="{548266E9-750B-444D-80A9-D85489583505}" dt="2023-06-13T09:40:11.803" v="2042"/>
          <ac:inkMkLst>
            <pc:docMk/>
            <pc:sldMk cId="2313004044" sldId="265"/>
            <ac:inkMk id="12" creationId="{A19D8E29-ED87-089C-474E-5D72B94D14A3}"/>
          </ac:inkMkLst>
        </pc:inkChg>
        <pc:inkChg chg="add mo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13" creationId="{FBA8E8F4-2A19-068A-7272-8444C632BA7F}"/>
          </ac:inkMkLst>
        </pc:inkChg>
        <pc:inkChg chg="add mod">
          <ac:chgData name="Johann Bock Severin" userId="3b36179260fc8001" providerId="LiveId" clId="{548266E9-750B-444D-80A9-D85489583505}" dt="2023-06-13T12:27:40.120" v="2979" actId="1076"/>
          <ac:inkMkLst>
            <pc:docMk/>
            <pc:sldMk cId="2313004044" sldId="265"/>
            <ac:inkMk id="14" creationId="{5C2CBC3A-4137-4F02-D9B5-AEFF2D723C79}"/>
          </ac:inkMkLst>
        </pc:inkChg>
        <pc:inkChg chg="del">
          <ac:chgData name="Johann Bock Severin" userId="3b36179260fc8001" providerId="LiveId" clId="{548266E9-750B-444D-80A9-D85489583505}" dt="2023-06-13T09:25:56.851" v="1514" actId="478"/>
          <ac:inkMkLst>
            <pc:docMk/>
            <pc:sldMk cId="2313004044" sldId="265"/>
            <ac:inkMk id="15" creationId="{F3F37E87-C3EE-D6F9-8F5F-99BD23094B65}"/>
          </ac:inkMkLst>
        </pc:inkChg>
        <pc:inkChg chg="add del mod">
          <ac:chgData name="Johann Bock Severin" userId="3b36179260fc8001" providerId="LiveId" clId="{548266E9-750B-444D-80A9-D85489583505}" dt="2023-06-13T12:27:37.028" v="2978" actId="478"/>
          <ac:inkMkLst>
            <pc:docMk/>
            <pc:sldMk cId="2313004044" sldId="265"/>
            <ac:inkMk id="16" creationId="{A8B8172E-2C46-1A8C-9DB9-F8CFB842E608}"/>
          </ac:inkMkLst>
        </pc:inkChg>
        <pc:inkChg chg="add del">
          <ac:chgData name="Johann Bock Severin" userId="3b36179260fc8001" providerId="LiveId" clId="{548266E9-750B-444D-80A9-D85489583505}" dt="2023-06-13T09:44:30.481" v="2080" actId="478"/>
          <ac:inkMkLst>
            <pc:docMk/>
            <pc:sldMk cId="2313004044" sldId="265"/>
            <ac:inkMk id="17" creationId="{88EEBC12-45BB-B4A6-C9FF-9B70D58D9EA4}"/>
          </ac:inkMkLst>
        </pc:inkChg>
        <pc:inkChg chg="add del mod or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18" creationId="{C8E67F85-743D-D70B-D40E-38822CC66D37}"/>
          </ac:inkMkLst>
        </pc:inkChg>
        <pc:inkChg chg="add mo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19" creationId="{AE553181-8466-6E09-4F25-D9D73213072A}"/>
          </ac:inkMkLst>
        </pc:inkChg>
        <pc:inkChg chg="add mo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20" creationId="{DBC45140-C0ED-5B6F-2CBE-4723C638CE75}"/>
          </ac:inkMkLst>
        </pc:inkChg>
        <pc:inkChg chg="add mo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21" creationId="{192AE4AF-F53B-071D-EC1A-1CB533F065E5}"/>
          </ac:inkMkLst>
        </pc:inkChg>
        <pc:inkChg chg="add mo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22" creationId="{5B6941B9-E25C-24C8-B5F1-D80480FAB849}"/>
          </ac:inkMkLst>
        </pc:inkChg>
        <pc:inkChg chg="add mo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23" creationId="{5971BB57-79A8-DF3E-1E40-C093A0E990EC}"/>
          </ac:inkMkLst>
        </pc:inkChg>
        <pc:inkChg chg="add mo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24" creationId="{B109638E-A1EA-8DA9-E0AA-EA3B2AC8EF31}"/>
          </ac:inkMkLst>
        </pc:inkChg>
        <pc:inkChg chg="del">
          <ac:chgData name="Johann Bock Severin" userId="3b36179260fc8001" providerId="LiveId" clId="{548266E9-750B-444D-80A9-D85489583505}" dt="2023-06-13T09:25:56.851" v="1514" actId="478"/>
          <ac:inkMkLst>
            <pc:docMk/>
            <pc:sldMk cId="2313004044" sldId="265"/>
            <ac:inkMk id="26" creationId="{EF970A9F-457E-C5B9-96B9-6143B159D62E}"/>
          </ac:inkMkLst>
        </pc:inkChg>
        <pc:inkChg chg="del">
          <ac:chgData name="Johann Bock Severin" userId="3b36179260fc8001" providerId="LiveId" clId="{548266E9-750B-444D-80A9-D85489583505}" dt="2023-06-13T09:25:56.851" v="1514" actId="478"/>
          <ac:inkMkLst>
            <pc:docMk/>
            <pc:sldMk cId="2313004044" sldId="265"/>
            <ac:inkMk id="37" creationId="{DDFCFD23-914E-B8E6-572E-99971D849257}"/>
          </ac:inkMkLst>
        </pc:inkChg>
        <pc:inkChg chg="del">
          <ac:chgData name="Johann Bock Severin" userId="3b36179260fc8001" providerId="LiveId" clId="{548266E9-750B-444D-80A9-D85489583505}" dt="2023-06-13T09:25:56.851" v="1514" actId="478"/>
          <ac:inkMkLst>
            <pc:docMk/>
            <pc:sldMk cId="2313004044" sldId="265"/>
            <ac:inkMk id="43" creationId="{440FFF25-EE89-C1D6-AECE-439051129114}"/>
          </ac:inkMkLst>
        </pc:inkChg>
        <pc:inkChg chg="del">
          <ac:chgData name="Johann Bock Severin" userId="3b36179260fc8001" providerId="LiveId" clId="{548266E9-750B-444D-80A9-D85489583505}" dt="2023-06-13T09:25:56.851" v="1514" actId="478"/>
          <ac:inkMkLst>
            <pc:docMk/>
            <pc:sldMk cId="2313004044" sldId="265"/>
            <ac:inkMk id="44" creationId="{E7877DE8-F43C-2A78-2F21-0AC7A5956047}"/>
          </ac:inkMkLst>
        </pc:inkChg>
        <pc:inkChg chg="del">
          <ac:chgData name="Johann Bock Severin" userId="3b36179260fc8001" providerId="LiveId" clId="{548266E9-750B-444D-80A9-D85489583505}" dt="2023-06-13T09:25:56.851" v="1514" actId="478"/>
          <ac:inkMkLst>
            <pc:docMk/>
            <pc:sldMk cId="2313004044" sldId="265"/>
            <ac:inkMk id="45" creationId="{B7CFA5BA-CE3C-21EC-2731-C2AA01C27D84}"/>
          </ac:inkMkLst>
        </pc:inkChg>
      </pc:sldChg>
      <pc:sldChg chg="add del">
        <pc:chgData name="Johann Bock Severin" userId="3b36179260fc8001" providerId="LiveId" clId="{548266E9-750B-444D-80A9-D85489583505}" dt="2023-06-13T09:11:40.421" v="921"/>
        <pc:sldMkLst>
          <pc:docMk/>
          <pc:sldMk cId="3047163307" sldId="265"/>
        </pc:sldMkLst>
      </pc:sldChg>
      <pc:sldChg chg="add ord modTransition modAnim">
        <pc:chgData name="Johann Bock Severin" userId="3b36179260fc8001" providerId="LiveId" clId="{548266E9-750B-444D-80A9-D85489583505}" dt="2023-06-13T12:27:12.465" v="2976"/>
        <pc:sldMkLst>
          <pc:docMk/>
          <pc:sldMk cId="1030123160" sldId="266"/>
        </pc:sldMkLst>
      </pc:sldChg>
      <pc:sldChg chg="add del">
        <pc:chgData name="Johann Bock Severin" userId="3b36179260fc8001" providerId="LiveId" clId="{548266E9-750B-444D-80A9-D85489583505}" dt="2023-06-13T09:11:40.421" v="921"/>
        <pc:sldMkLst>
          <pc:docMk/>
          <pc:sldMk cId="1780059503" sldId="266"/>
        </pc:sldMkLst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3222305550" sldId="266"/>
        </pc:sldMkLst>
      </pc:sldChg>
      <pc:sldChg chg="addSp delSp modSp add mod modTransition delAnim modAnim">
        <pc:chgData name="Johann Bock Severin" userId="3b36179260fc8001" providerId="LiveId" clId="{548266E9-750B-444D-80A9-D85489583505}" dt="2023-06-14T06:53:53.536" v="3059"/>
        <pc:sldMkLst>
          <pc:docMk/>
          <pc:sldMk cId="260093706" sldId="267"/>
        </pc:sldMkLst>
        <pc:spChg chg="add mod">
          <ac:chgData name="Johann Bock Severin" userId="3b36179260fc8001" providerId="LiveId" clId="{548266E9-750B-444D-80A9-D85489583505}" dt="2023-06-13T10:00:38.426" v="2752" actId="20577"/>
          <ac:spMkLst>
            <pc:docMk/>
            <pc:sldMk cId="260093706" sldId="267"/>
            <ac:spMk id="2" creationId="{34671FDA-25B2-F31F-CE59-E0A8BCD4F21C}"/>
          </ac:spMkLst>
        </pc:spChg>
        <pc:spChg chg="add mod">
          <ac:chgData name="Johann Bock Severin" userId="3b36179260fc8001" providerId="LiveId" clId="{548266E9-750B-444D-80A9-D85489583505}" dt="2023-06-13T09:49:57.237" v="2444" actId="20577"/>
          <ac:spMkLst>
            <pc:docMk/>
            <pc:sldMk cId="260093706" sldId="267"/>
            <ac:spMk id="3" creationId="{EE287FD9-B7AF-2DDB-CAD9-DFE7294ED433}"/>
          </ac:spMkLst>
        </pc:spChg>
        <pc:spChg chg="del">
          <ac:chgData name="Johann Bock Severin" userId="3b36179260fc8001" providerId="LiveId" clId="{548266E9-750B-444D-80A9-D85489583505}" dt="2023-06-13T09:46:20.975" v="2105" actId="478"/>
          <ac:spMkLst>
            <pc:docMk/>
            <pc:sldMk cId="260093706" sldId="267"/>
            <ac:spMk id="10" creationId="{56257191-37C1-E98F-B6C7-CC96A7A3B67B}"/>
          </ac:spMkLst>
        </pc:spChg>
        <pc:grpChg chg="del mod">
          <ac:chgData name="Johann Bock Severin" userId="3b36179260fc8001" providerId="LiveId" clId="{548266E9-750B-444D-80A9-D85489583505}" dt="2023-06-13T10:00:10.055" v="2730"/>
          <ac:grpSpMkLst>
            <pc:docMk/>
            <pc:sldMk cId="260093706" sldId="267"/>
            <ac:grpSpMk id="8" creationId="{148F6986-C013-F48D-240D-0ACDB314A6E1}"/>
          </ac:grpSpMkLst>
        </pc:grpChg>
        <pc:grpChg chg="del mod">
          <ac:chgData name="Johann Bock Severin" userId="3b36179260fc8001" providerId="LiveId" clId="{548266E9-750B-444D-80A9-D85489583505}" dt="2023-06-13T10:01:03.679" v="2772"/>
          <ac:grpSpMkLst>
            <pc:docMk/>
            <pc:sldMk cId="260093706" sldId="267"/>
            <ac:grpSpMk id="18" creationId="{0FC92A51-6788-B49A-6640-9241C1A41181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25" creationId="{CA8FDC2A-0177-CE14-44FA-B151F1D450B1}"/>
          </ac:grpSpMkLst>
        </pc:grpChg>
        <pc:grpChg chg="del mod">
          <ac:chgData name="Johann Bock Severin" userId="3b36179260fc8001" providerId="LiveId" clId="{548266E9-750B-444D-80A9-D85489583505}" dt="2023-06-13T10:01:08.476" v="2780"/>
          <ac:grpSpMkLst>
            <pc:docMk/>
            <pc:sldMk cId="260093706" sldId="267"/>
            <ac:grpSpMk id="29" creationId="{F30E51EF-0F82-F7BD-294D-B869F01DCEFF}"/>
          </ac:grpSpMkLst>
        </pc:grpChg>
        <pc:grpChg chg="del mod">
          <ac:chgData name="Johann Bock Severin" userId="3b36179260fc8001" providerId="LiveId" clId="{548266E9-750B-444D-80A9-D85489583505}" dt="2023-06-13T10:01:14.072" v="2789"/>
          <ac:grpSpMkLst>
            <pc:docMk/>
            <pc:sldMk cId="260093706" sldId="267"/>
            <ac:grpSpMk id="35" creationId="{13326397-3281-A9FE-46EF-4993482612CE}"/>
          </ac:grpSpMkLst>
        </pc:grpChg>
        <pc:grpChg chg="del mod">
          <ac:chgData name="Johann Bock Severin" userId="3b36179260fc8001" providerId="LiveId" clId="{548266E9-750B-444D-80A9-D85489583505}" dt="2023-06-13T10:01:20" v="2802"/>
          <ac:grpSpMkLst>
            <pc:docMk/>
            <pc:sldMk cId="260093706" sldId="267"/>
            <ac:grpSpMk id="41" creationId="{0A6613E3-0436-A76E-840B-964EE577E8F4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47" creationId="{D4DB1D40-EEF6-4EC5-3225-CA4F84CBD31A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51" creationId="{EB5E3B2B-1397-80B7-4F86-1CE41309E830}"/>
          </ac:grpSpMkLst>
        </pc:grpChg>
        <pc:grpChg chg="del mod">
          <ac:chgData name="Johann Bock Severin" userId="3b36179260fc8001" providerId="LiveId" clId="{548266E9-750B-444D-80A9-D85489583505}" dt="2023-06-13T10:01:50.137" v="2825"/>
          <ac:grpSpMkLst>
            <pc:docMk/>
            <pc:sldMk cId="260093706" sldId="267"/>
            <ac:grpSpMk id="61" creationId="{3C06B13B-5D98-509D-33BB-A377C27F6617}"/>
          </ac:grpSpMkLst>
        </pc:grpChg>
        <pc:grpChg chg="del mod">
          <ac:chgData name="Johann Bock Severin" userId="3b36179260fc8001" providerId="LiveId" clId="{548266E9-750B-444D-80A9-D85489583505}" dt="2023-06-13T10:01:52.620" v="2827"/>
          <ac:grpSpMkLst>
            <pc:docMk/>
            <pc:sldMk cId="260093706" sldId="267"/>
            <ac:grpSpMk id="64" creationId="{1CD1CB10-A020-969F-D533-B6D6000FAE48}"/>
          </ac:grpSpMkLst>
        </pc:grpChg>
        <pc:grpChg chg="del mod">
          <ac:chgData name="Johann Bock Severin" userId="3b36179260fc8001" providerId="LiveId" clId="{548266E9-750B-444D-80A9-D85489583505}" dt="2023-06-13T10:01:54.639" v="2831"/>
          <ac:grpSpMkLst>
            <pc:docMk/>
            <pc:sldMk cId="260093706" sldId="267"/>
            <ac:grpSpMk id="66" creationId="{64BB726D-EDEA-20AC-F311-3D91FFE187AF}"/>
          </ac:grpSpMkLst>
        </pc:grpChg>
        <pc:grpChg chg="del mod">
          <ac:chgData name="Johann Bock Severin" userId="3b36179260fc8001" providerId="LiveId" clId="{548266E9-750B-444D-80A9-D85489583505}" dt="2023-06-13T10:02:09.029" v="2846"/>
          <ac:grpSpMkLst>
            <pc:docMk/>
            <pc:sldMk cId="260093706" sldId="267"/>
            <ac:grpSpMk id="70" creationId="{25B2235C-0A14-BBB3-2219-1414A52735B7}"/>
          </ac:grpSpMkLst>
        </pc:grpChg>
        <pc:grpChg chg="del mod">
          <ac:chgData name="Johann Bock Severin" userId="3b36179260fc8001" providerId="LiveId" clId="{548266E9-750B-444D-80A9-D85489583505}" dt="2023-06-13T10:02:09.029" v="2846"/>
          <ac:grpSpMkLst>
            <pc:docMk/>
            <pc:sldMk cId="260093706" sldId="267"/>
            <ac:grpSpMk id="75" creationId="{1813F8ED-4F02-2F75-C496-A21EF9E5E783}"/>
          </ac:grpSpMkLst>
        </pc:grpChg>
        <pc:grpChg chg="del mod">
          <ac:chgData name="Johann Bock Severin" userId="3b36179260fc8001" providerId="LiveId" clId="{548266E9-750B-444D-80A9-D85489583505}" dt="2023-06-13T10:02:13" v="2853"/>
          <ac:grpSpMkLst>
            <pc:docMk/>
            <pc:sldMk cId="260093706" sldId="267"/>
            <ac:grpSpMk id="85" creationId="{E98A2F6F-1E88-43BF-B3A8-C8F1D31BD83B}"/>
          </ac:grpSpMkLst>
        </pc:grpChg>
        <pc:grpChg chg="del mod">
          <ac:chgData name="Johann Bock Severin" userId="3b36179260fc8001" providerId="LiveId" clId="{548266E9-750B-444D-80A9-D85489583505}" dt="2023-06-13T10:02:16.412" v="2861"/>
          <ac:grpSpMkLst>
            <pc:docMk/>
            <pc:sldMk cId="260093706" sldId="267"/>
            <ac:grpSpMk id="92" creationId="{726192AF-D6CE-3F57-2E6E-B27F72D17C2C}"/>
          </ac:grpSpMkLst>
        </pc:grpChg>
        <pc:grpChg chg="del mod">
          <ac:chgData name="Johann Bock Severin" userId="3b36179260fc8001" providerId="LiveId" clId="{548266E9-750B-444D-80A9-D85489583505}" dt="2023-06-13T10:02:35.721" v="2873"/>
          <ac:grpSpMkLst>
            <pc:docMk/>
            <pc:sldMk cId="260093706" sldId="267"/>
            <ac:grpSpMk id="98" creationId="{E5AB79D4-FFA6-71B6-F2BB-3BAD26A2A3C0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104" creationId="{8267E941-9CEC-283C-EE25-41EE15A36FEA}"/>
          </ac:grpSpMkLst>
        </pc:grpChg>
        <pc:grpChg chg="del mod">
          <ac:chgData name="Johann Bock Severin" userId="3b36179260fc8001" providerId="LiveId" clId="{548266E9-750B-444D-80A9-D85489583505}" dt="2023-06-13T10:02:37.336" v="2877"/>
          <ac:grpSpMkLst>
            <pc:docMk/>
            <pc:sldMk cId="260093706" sldId="267"/>
            <ac:grpSpMk id="107" creationId="{0B2D5ADD-1CDF-66C5-FEB0-64955BA952E8}"/>
          </ac:grpSpMkLst>
        </pc:grpChg>
        <pc:grpChg chg="del mod">
          <ac:chgData name="Johann Bock Severin" userId="3b36179260fc8001" providerId="LiveId" clId="{548266E9-750B-444D-80A9-D85489583505}" dt="2023-06-13T10:02:40.076" v="2882"/>
          <ac:grpSpMkLst>
            <pc:docMk/>
            <pc:sldMk cId="260093706" sldId="267"/>
            <ac:grpSpMk id="111" creationId="{5EBB029F-7CBB-537C-B5AD-1138F6BDAD50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116" creationId="{E336FABE-A81C-4627-99A2-0A0B738BE47F}"/>
          </ac:grpSpMkLst>
        </pc:grpChg>
        <pc:grpChg chg="del mod">
          <ac:chgData name="Johann Bock Severin" userId="3b36179260fc8001" providerId="LiveId" clId="{548266E9-750B-444D-80A9-D85489583505}" dt="2023-06-13T10:02:52.912" v="2912"/>
          <ac:grpSpMkLst>
            <pc:docMk/>
            <pc:sldMk cId="260093706" sldId="267"/>
            <ac:grpSpMk id="125" creationId="{E695F547-4020-8F01-281C-276AFC40C85B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138" creationId="{17D0BBB6-DE0E-52C3-DCEF-267F8FFCD5B4}"/>
          </ac:grpSpMkLst>
        </pc:grpChg>
        <pc:grpChg chg="del mod">
          <ac:chgData name="Johann Bock Severin" userId="3b36179260fc8001" providerId="LiveId" clId="{548266E9-750B-444D-80A9-D85489583505}" dt="2023-06-13T10:03:14.140" v="2924"/>
          <ac:grpSpMkLst>
            <pc:docMk/>
            <pc:sldMk cId="260093706" sldId="267"/>
            <ac:grpSpMk id="147" creationId="{B40256A0-0899-4B47-5E9B-705994DE75B9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148" creationId="{318AFF8B-F651-BDB0-8B61-FA82098DDFEF}"/>
          </ac:grpSpMkLst>
        </pc:grpChg>
        <pc:grpChg chg="del mod">
          <ac:chgData name="Johann Bock Severin" userId="3b36179260fc8001" providerId="LiveId" clId="{548266E9-750B-444D-80A9-D85489583505}" dt="2023-06-13T10:04:23.463" v="2941"/>
          <ac:grpSpMkLst>
            <pc:docMk/>
            <pc:sldMk cId="260093706" sldId="267"/>
            <ac:grpSpMk id="151" creationId="{2115C55A-E26A-20FC-3770-E3827538347B}"/>
          </ac:grpSpMkLst>
        </pc:grpChg>
        <pc:grpChg chg="del mod">
          <ac:chgData name="Johann Bock Severin" userId="3b36179260fc8001" providerId="LiveId" clId="{548266E9-750B-444D-80A9-D85489583505}" dt="2023-06-13T10:03:24.026" v="2931"/>
          <ac:grpSpMkLst>
            <pc:docMk/>
            <pc:sldMk cId="260093706" sldId="267"/>
            <ac:grpSpMk id="156" creationId="{D7CAE3A1-DCB2-40B4-848E-C3EEBBB7915E}"/>
          </ac:grpSpMkLst>
        </pc:grpChg>
        <pc:grpChg chg="del mod">
          <ac:chgData name="Johann Bock Severin" userId="3b36179260fc8001" providerId="LiveId" clId="{548266E9-750B-444D-80A9-D85489583505}" dt="2023-06-13T10:04:23.463" v="2941"/>
          <ac:grpSpMkLst>
            <pc:docMk/>
            <pc:sldMk cId="260093706" sldId="267"/>
            <ac:grpSpMk id="158" creationId="{05ADD9D1-2257-5516-FE02-F883E38672B6}"/>
          </ac:grpSpMkLst>
        </pc:grpChg>
        <pc:grpChg chg="del mod">
          <ac:chgData name="Johann Bock Severin" userId="3b36179260fc8001" providerId="LiveId" clId="{548266E9-750B-444D-80A9-D85489583505}" dt="2023-06-13T10:04:23.463" v="2941"/>
          <ac:grpSpMkLst>
            <pc:docMk/>
            <pc:sldMk cId="260093706" sldId="267"/>
            <ac:grpSpMk id="162" creationId="{DA8E3648-1034-F0C7-04A1-D4A3E00A1F47}"/>
          </ac:grpSpMkLst>
        </pc:grpChg>
        <pc:grpChg chg="del mod">
          <ac:chgData name="Johann Bock Severin" userId="3b36179260fc8001" providerId="LiveId" clId="{548266E9-750B-444D-80A9-D85489583505}" dt="2023-06-13T10:04:27.442" v="2948"/>
          <ac:grpSpMkLst>
            <pc:docMk/>
            <pc:sldMk cId="260093706" sldId="267"/>
            <ac:grpSpMk id="166" creationId="{E002E183-CAEA-1A3D-6F38-95D73DF0E656}"/>
          </ac:grpSpMkLst>
        </pc:grpChg>
        <pc:grpChg chg="del mod">
          <ac:chgData name="Johann Bock Severin" userId="3b36179260fc8001" providerId="LiveId" clId="{548266E9-750B-444D-80A9-D85489583505}" dt="2023-06-13T10:04:47.944" v="2958"/>
          <ac:grpSpMkLst>
            <pc:docMk/>
            <pc:sldMk cId="260093706" sldId="267"/>
            <ac:grpSpMk id="173" creationId="{DD8C14FC-16B6-366C-C241-5575B1408FD0}"/>
          </ac:grpSpMkLst>
        </pc:grpChg>
        <pc:grpChg chg="del mod">
          <ac:chgData name="Johann Bock Severin" userId="3b36179260fc8001" providerId="LiveId" clId="{548266E9-750B-444D-80A9-D85489583505}" dt="2023-06-13T10:04:53.208" v="2961"/>
          <ac:grpSpMkLst>
            <pc:docMk/>
            <pc:sldMk cId="260093706" sldId="267"/>
            <ac:grpSpMk id="182" creationId="{B8997FB3-08D7-A7D1-2E2A-56577C45C508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185" creationId="{D2014CA6-9A06-4BFC-2F8C-D5E4BD533295}"/>
          </ac:grpSpMkLst>
        </pc:grpChg>
        <pc:inkChg chg="add del mod">
          <ac:chgData name="Johann Bock Severin" userId="3b36179260fc8001" providerId="LiveId" clId="{548266E9-750B-444D-80A9-D85489583505}" dt="2023-06-13T10:00:10.055" v="2731"/>
          <ac:inkMkLst>
            <pc:docMk/>
            <pc:sldMk cId="260093706" sldId="267"/>
            <ac:inkMk id="4" creationId="{BF722617-B3B6-166B-F665-809625BD51A8}"/>
          </ac:inkMkLst>
        </pc:inkChg>
        <pc:inkChg chg="add del mod">
          <ac:chgData name="Johann Bock Severin" userId="3b36179260fc8001" providerId="LiveId" clId="{548266E9-750B-444D-80A9-D85489583505}" dt="2023-06-13T10:00:10.055" v="2730"/>
          <ac:inkMkLst>
            <pc:docMk/>
            <pc:sldMk cId="260093706" sldId="267"/>
            <ac:inkMk id="5" creationId="{CC635D34-5116-58A5-0E00-F4E6A1336DF3}"/>
          </ac:inkMkLst>
        </pc:inkChg>
        <pc:inkChg chg="add del mod">
          <ac:chgData name="Johann Bock Severin" userId="3b36179260fc8001" providerId="LiveId" clId="{548266E9-750B-444D-80A9-D85489583505}" dt="2023-06-13T10:00:10.054" v="2729"/>
          <ac:inkMkLst>
            <pc:docMk/>
            <pc:sldMk cId="260093706" sldId="267"/>
            <ac:inkMk id="6" creationId="{0C084918-E4DE-18C5-151E-FBB8193869B6}"/>
          </ac:inkMkLst>
        </pc:inkChg>
        <pc:inkChg chg="add del">
          <ac:chgData name="Johann Bock Severin" userId="3b36179260fc8001" providerId="LiveId" clId="{548266E9-750B-444D-80A9-D85489583505}" dt="2023-06-13T10:00:52.174" v="2756"/>
          <ac:inkMkLst>
            <pc:docMk/>
            <pc:sldMk cId="260093706" sldId="267"/>
            <ac:inkMk id="10" creationId="{B9C877EC-563C-B32A-C6B3-0541AA5F09F9}"/>
          </ac:inkMkLst>
        </pc:inkChg>
        <pc:inkChg chg="add del">
          <ac:chgData name="Johann Bock Severin" userId="3b36179260fc8001" providerId="LiveId" clId="{548266E9-750B-444D-80A9-D85489583505}" dt="2023-06-13T10:00:52.175" v="2758"/>
          <ac:inkMkLst>
            <pc:docMk/>
            <pc:sldMk cId="260093706" sldId="267"/>
            <ac:inkMk id="11" creationId="{F25369EC-7214-821E-1BAE-A36C8CEB5D79}"/>
          </ac:inkMkLst>
        </pc:inkChg>
        <pc:inkChg chg="add del">
          <ac:chgData name="Johann Bock Severin" userId="3b36179260fc8001" providerId="LiveId" clId="{548266E9-750B-444D-80A9-D85489583505}" dt="2023-06-13T10:00:52.175" v="2757"/>
          <ac:inkMkLst>
            <pc:docMk/>
            <pc:sldMk cId="260093706" sldId="267"/>
            <ac:inkMk id="12" creationId="{79D2072E-4325-1185-FA60-6D5C2028D821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13" creationId="{AA0FD0F0-A27D-51BF-2195-0CAADA9D7E58}"/>
          </ac:inkMkLst>
        </pc:inkChg>
        <pc:inkChg chg="del">
          <ac:chgData name="Johann Bock Severin" userId="3b36179260fc8001" providerId="LiveId" clId="{548266E9-750B-444D-80A9-D85489583505}" dt="2023-06-13T09:46:13.023" v="2099" actId="478"/>
          <ac:inkMkLst>
            <pc:docMk/>
            <pc:sldMk cId="260093706" sldId="267"/>
            <ac:inkMk id="13" creationId="{FBA8E8F4-2A19-068A-7272-8444C632BA7F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14" creationId="{530D4C3D-2AD1-D1C1-11CA-943B819A7A47}"/>
          </ac:inkMkLst>
        </pc:inkChg>
        <pc:inkChg chg="del">
          <ac:chgData name="Johann Bock Severin" userId="3b36179260fc8001" providerId="LiveId" clId="{548266E9-750B-444D-80A9-D85489583505}" dt="2023-06-13T09:46:14.036" v="2100" actId="478"/>
          <ac:inkMkLst>
            <pc:docMk/>
            <pc:sldMk cId="260093706" sldId="267"/>
            <ac:inkMk id="14" creationId="{5C2CBC3A-4137-4F02-D9B5-AEFF2D723C79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15" creationId="{CF6F8D1E-7B13-1EBD-111C-D258924A20D5}"/>
          </ac:inkMkLst>
        </pc:inkChg>
        <pc:inkChg chg="del">
          <ac:chgData name="Johann Bock Severin" userId="3b36179260fc8001" providerId="LiveId" clId="{548266E9-750B-444D-80A9-D85489583505}" dt="2023-06-13T09:46:17.716" v="2104" actId="478"/>
          <ac:inkMkLst>
            <pc:docMk/>
            <pc:sldMk cId="260093706" sldId="267"/>
            <ac:inkMk id="16" creationId="{A8B8172E-2C46-1A8C-9DB9-F8CFB842E608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16" creationId="{F4BEAFD2-6730-C0A7-6FA9-281902B7EAE6}"/>
          </ac:inkMkLst>
        </pc:inkChg>
        <pc:inkChg chg="add del">
          <ac:chgData name="Johann Bock Severin" userId="3b36179260fc8001" providerId="LiveId" clId="{548266E9-750B-444D-80A9-D85489583505}" dt="2023-06-13T10:00:59.978" v="2764"/>
          <ac:inkMkLst>
            <pc:docMk/>
            <pc:sldMk cId="260093706" sldId="267"/>
            <ac:inkMk id="17" creationId="{AD112C05-40D2-F4B8-F24A-CD65FCEC3188}"/>
          </ac:inkMkLst>
        </pc:inkChg>
        <pc:inkChg chg="del">
          <ac:chgData name="Johann Bock Severin" userId="3b36179260fc8001" providerId="LiveId" clId="{548266E9-750B-444D-80A9-D85489583505}" dt="2023-06-13T09:46:09.792" v="2098" actId="478"/>
          <ac:inkMkLst>
            <pc:docMk/>
            <pc:sldMk cId="260093706" sldId="267"/>
            <ac:inkMk id="18" creationId="{C8E67F85-743D-D70B-D40E-38822CC66D37}"/>
          </ac:inkMkLst>
        </pc:inkChg>
        <pc:inkChg chg="del">
          <ac:chgData name="Johann Bock Severin" userId="3b36179260fc8001" providerId="LiveId" clId="{548266E9-750B-444D-80A9-D85489583505}" dt="2023-06-13T09:46:14.805" v="2101" actId="478"/>
          <ac:inkMkLst>
            <pc:docMk/>
            <pc:sldMk cId="260093706" sldId="267"/>
            <ac:inkMk id="19" creationId="{AE553181-8466-6E09-4F25-D9D73213072A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19" creationId="{DC538ECE-18AF-2E0A-A2D9-554C67CB6552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20" creationId="{C72B3C5F-4D96-210A-8AD0-6FCC6A9E7BE1}"/>
          </ac:inkMkLst>
        </pc:inkChg>
        <pc:inkChg chg="del">
          <ac:chgData name="Johann Bock Severin" userId="3b36179260fc8001" providerId="LiveId" clId="{548266E9-750B-444D-80A9-D85489583505}" dt="2023-06-13T09:46:09.792" v="2098" actId="478"/>
          <ac:inkMkLst>
            <pc:docMk/>
            <pc:sldMk cId="260093706" sldId="267"/>
            <ac:inkMk id="20" creationId="{DBC45140-C0ED-5B6F-2CBE-4723C638CE75}"/>
          </ac:inkMkLst>
        </pc:inkChg>
        <pc:inkChg chg="del">
          <ac:chgData name="Johann Bock Severin" userId="3b36179260fc8001" providerId="LiveId" clId="{548266E9-750B-444D-80A9-D85489583505}" dt="2023-06-13T09:46:16.218" v="2102" actId="478"/>
          <ac:inkMkLst>
            <pc:docMk/>
            <pc:sldMk cId="260093706" sldId="267"/>
            <ac:inkMk id="21" creationId="{192AE4AF-F53B-071D-EC1A-1CB533F065E5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21" creationId="{6CAC3E6F-77D3-259B-35BC-981D2462C69A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22" creationId="{0BFF5FF3-A338-C5D8-0743-C3C92FF2F57A}"/>
          </ac:inkMkLst>
        </pc:inkChg>
        <pc:inkChg chg="del">
          <ac:chgData name="Johann Bock Severin" userId="3b36179260fc8001" providerId="LiveId" clId="{548266E9-750B-444D-80A9-D85489583505}" dt="2023-06-13T09:46:09.792" v="2098" actId="478"/>
          <ac:inkMkLst>
            <pc:docMk/>
            <pc:sldMk cId="260093706" sldId="267"/>
            <ac:inkMk id="22" creationId="{5B6941B9-E25C-24C8-B5F1-D80480FAB849}"/>
          </ac:inkMkLst>
        </pc:inkChg>
        <pc:inkChg chg="del">
          <ac:chgData name="Johann Bock Severin" userId="3b36179260fc8001" providerId="LiveId" clId="{548266E9-750B-444D-80A9-D85489583505}" dt="2023-06-13T09:46:09.792" v="2098" actId="478"/>
          <ac:inkMkLst>
            <pc:docMk/>
            <pc:sldMk cId="260093706" sldId="267"/>
            <ac:inkMk id="23" creationId="{5971BB57-79A8-DF3E-1E40-C093A0E990EC}"/>
          </ac:inkMkLst>
        </pc:inkChg>
        <pc:inkChg chg="add del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23" creationId="{DF4E0D2C-8BFF-3481-763D-581771001DFA}"/>
          </ac:inkMkLst>
        </pc:inkChg>
        <pc:inkChg chg="add del mod">
          <ac:chgData name="Johann Bock Severin" userId="3b36179260fc8001" providerId="LiveId" clId="{548266E9-750B-444D-80A9-D85489583505}" dt="2023-06-13T10:01:05.009" v="2774"/>
          <ac:inkMkLst>
            <pc:docMk/>
            <pc:sldMk cId="260093706" sldId="267"/>
            <ac:inkMk id="24" creationId="{4D89F541-F4BF-4852-0A18-E833332688F0}"/>
          </ac:inkMkLst>
        </pc:inkChg>
        <pc:inkChg chg="del">
          <ac:chgData name="Johann Bock Severin" userId="3b36179260fc8001" providerId="LiveId" clId="{548266E9-750B-444D-80A9-D85489583505}" dt="2023-06-13T09:46:16.756" v="2103" actId="478"/>
          <ac:inkMkLst>
            <pc:docMk/>
            <pc:sldMk cId="260093706" sldId="267"/>
            <ac:inkMk id="24" creationId="{B109638E-A1EA-8DA9-E0AA-EA3B2AC8EF31}"/>
          </ac:inkMkLst>
        </pc:inkChg>
        <pc:inkChg chg="add del">
          <ac:chgData name="Johann Bock Severin" userId="3b36179260fc8001" providerId="LiveId" clId="{548266E9-750B-444D-80A9-D85489583505}" dt="2023-06-13T10:01:05.009" v="2776"/>
          <ac:inkMkLst>
            <pc:docMk/>
            <pc:sldMk cId="260093706" sldId="267"/>
            <ac:inkMk id="26" creationId="{8AB4C316-37BF-68A8-A334-17B6F06DE578}"/>
          </ac:inkMkLst>
        </pc:inkChg>
        <pc:inkChg chg="add del mod">
          <ac:chgData name="Johann Bock Severin" userId="3b36179260fc8001" providerId="LiveId" clId="{548266E9-750B-444D-80A9-D85489583505}" dt="2023-06-13T10:01:08.476" v="2781"/>
          <ac:inkMkLst>
            <pc:docMk/>
            <pc:sldMk cId="260093706" sldId="267"/>
            <ac:inkMk id="27" creationId="{6DB971EB-E6E6-C038-8D31-CD3087EDE703}"/>
          </ac:inkMkLst>
        </pc:inkChg>
        <pc:inkChg chg="add del mod">
          <ac:chgData name="Johann Bock Severin" userId="3b36179260fc8001" providerId="LiveId" clId="{548266E9-750B-444D-80A9-D85489583505}" dt="2023-06-13T10:01:08.476" v="2780"/>
          <ac:inkMkLst>
            <pc:docMk/>
            <pc:sldMk cId="260093706" sldId="267"/>
            <ac:inkMk id="28" creationId="{C807ECCD-8C35-B453-D204-000165D51335}"/>
          </ac:inkMkLst>
        </pc:inkChg>
        <pc:inkChg chg="add del mod">
          <ac:chgData name="Johann Bock Severin" userId="3b36179260fc8001" providerId="LiveId" clId="{548266E9-750B-444D-80A9-D85489583505}" dt="2023-06-13T10:01:14.072" v="2789"/>
          <ac:inkMkLst>
            <pc:docMk/>
            <pc:sldMk cId="260093706" sldId="267"/>
            <ac:inkMk id="30" creationId="{6131F513-1A43-1444-B778-6E6B70112C35}"/>
          </ac:inkMkLst>
        </pc:inkChg>
        <pc:inkChg chg="add del mod">
          <ac:chgData name="Johann Bock Severin" userId="3b36179260fc8001" providerId="LiveId" clId="{548266E9-750B-444D-80A9-D85489583505}" dt="2023-06-13T10:01:14.072" v="2788"/>
          <ac:inkMkLst>
            <pc:docMk/>
            <pc:sldMk cId="260093706" sldId="267"/>
            <ac:inkMk id="31" creationId="{2B41BE85-1A11-38DC-7D43-1B8C4370D361}"/>
          </ac:inkMkLst>
        </pc:inkChg>
        <pc:inkChg chg="add del mod">
          <ac:chgData name="Johann Bock Severin" userId="3b36179260fc8001" providerId="LiveId" clId="{548266E9-750B-444D-80A9-D85489583505}" dt="2023-06-13T10:01:14.072" v="2790"/>
          <ac:inkMkLst>
            <pc:docMk/>
            <pc:sldMk cId="260093706" sldId="267"/>
            <ac:inkMk id="32" creationId="{F0A98D90-C95A-10BE-8CE8-67D9421CCF8B}"/>
          </ac:inkMkLst>
        </pc:inkChg>
        <pc:inkChg chg="add del mod">
          <ac:chgData name="Johann Bock Severin" userId="3b36179260fc8001" providerId="LiveId" clId="{548266E9-750B-444D-80A9-D85489583505}" dt="2023-06-13T10:01:14.072" v="2787"/>
          <ac:inkMkLst>
            <pc:docMk/>
            <pc:sldMk cId="260093706" sldId="267"/>
            <ac:inkMk id="34" creationId="{F6BD8CA0-981A-BBD1-BB0F-7D8E24EE7406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36" creationId="{8AF9F2AB-21D9-3CAA-9D73-2A8786F0DA9C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37" creationId="{DE454CB6-D12F-B41B-2409-83394B758CF1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38" creationId="{2F91661B-8425-B39A-EF0F-0F23301518C1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39" creationId="{F066094F-F86F-F772-FD27-DAE9EE5F4FE8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40" creationId="{50B49E16-EF77-9591-7C11-606FEA3DEF40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42" creationId="{A5753E0A-6E73-B279-60EC-C93DCFE27488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43" creationId="{784E80C8-2C50-D521-27C4-A5FD80FB9BEB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44" creationId="{A70F74A0-3A34-6673-DD3A-985FC957175B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45" creationId="{1E6CEC38-4DDA-59E5-DC5E-F9523F16DEF7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46" creationId="{828E4A2C-C11C-2C68-23DA-BB479AA33AD8}"/>
          </ac:inkMkLst>
        </pc:inkChg>
        <pc:inkChg chg="add del">
          <ac:chgData name="Johann Bock Severin" userId="3b36179260fc8001" providerId="LiveId" clId="{548266E9-750B-444D-80A9-D85489583505}" dt="2023-06-13T10:01:24.685" v="2805"/>
          <ac:inkMkLst>
            <pc:docMk/>
            <pc:sldMk cId="260093706" sldId="267"/>
            <ac:inkMk id="48" creationId="{19A55FED-07AF-C87E-B841-EB9D62C1E07C}"/>
          </ac:inkMkLst>
        </pc:inkChg>
        <pc:inkChg chg="add mod">
          <ac:chgData name="Johann Bock Severin" userId="3b36179260fc8001" providerId="LiveId" clId="{548266E9-750B-444D-80A9-D85489583505}" dt="2023-06-13T10:01:26.673" v="2808"/>
          <ac:inkMkLst>
            <pc:docMk/>
            <pc:sldMk cId="260093706" sldId="267"/>
            <ac:inkMk id="49" creationId="{08AF9BFF-2807-DFBD-9622-6BAC6C785441}"/>
          </ac:inkMkLst>
        </pc:inkChg>
        <pc:inkChg chg="add mod">
          <ac:chgData name="Johann Bock Severin" userId="3b36179260fc8001" providerId="LiveId" clId="{548266E9-750B-444D-80A9-D85489583505}" dt="2023-06-13T10:01:26.673" v="2808"/>
          <ac:inkMkLst>
            <pc:docMk/>
            <pc:sldMk cId="260093706" sldId="267"/>
            <ac:inkMk id="50" creationId="{08123EBC-1BD1-A8DB-23D0-470A43214098}"/>
          </ac:inkMkLst>
        </pc:inkChg>
        <pc:inkChg chg="add del">
          <ac:chgData name="Johann Bock Severin" userId="3b36179260fc8001" providerId="LiveId" clId="{548266E9-750B-444D-80A9-D85489583505}" dt="2023-06-13T10:01:34.069" v="2816"/>
          <ac:inkMkLst>
            <pc:docMk/>
            <pc:sldMk cId="260093706" sldId="267"/>
            <ac:inkMk id="52" creationId="{5A97BB75-4075-DB86-F32B-26C25AF19B7E}"/>
          </ac:inkMkLst>
        </pc:inkChg>
        <pc:inkChg chg="add del">
          <ac:chgData name="Johann Bock Severin" userId="3b36179260fc8001" providerId="LiveId" clId="{548266E9-750B-444D-80A9-D85489583505}" dt="2023-06-13T10:01:34.068" v="2813"/>
          <ac:inkMkLst>
            <pc:docMk/>
            <pc:sldMk cId="260093706" sldId="267"/>
            <ac:inkMk id="53" creationId="{B336D1FA-98B7-E78C-56B9-6EC4C085FC08}"/>
          </ac:inkMkLst>
        </pc:inkChg>
        <pc:inkChg chg="add del">
          <ac:chgData name="Johann Bock Severin" userId="3b36179260fc8001" providerId="LiveId" clId="{548266E9-750B-444D-80A9-D85489583505}" dt="2023-06-13T10:01:34.069" v="2814"/>
          <ac:inkMkLst>
            <pc:docMk/>
            <pc:sldMk cId="260093706" sldId="267"/>
            <ac:inkMk id="54" creationId="{18820DCC-1217-685F-457B-091956B5385A}"/>
          </ac:inkMkLst>
        </pc:inkChg>
        <pc:inkChg chg="add del">
          <ac:chgData name="Johann Bock Severin" userId="3b36179260fc8001" providerId="LiveId" clId="{548266E9-750B-444D-80A9-D85489583505}" dt="2023-06-13T10:01:34.069" v="2815"/>
          <ac:inkMkLst>
            <pc:docMk/>
            <pc:sldMk cId="260093706" sldId="267"/>
            <ac:inkMk id="55" creationId="{FD2D2CD3-B2DA-322C-D4A2-895BFDE936B4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56" creationId="{C6783432-548C-BF9C-46AE-46E5B20DF8E1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57" creationId="{13BD75F7-C0A5-5F9F-819C-B18B00426BAB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58" creationId="{6DF6B066-BC28-54BE-A65C-16EE07660EA5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59" creationId="{3786ACDE-18FC-7397-DE71-4ACDF32B64A7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60" creationId="{62B339C7-51E6-3102-F799-47635AC694D7}"/>
          </ac:inkMkLst>
        </pc:inkChg>
        <pc:inkChg chg="add del mod">
          <ac:chgData name="Johann Bock Severin" userId="3b36179260fc8001" providerId="LiveId" clId="{548266E9-750B-444D-80A9-D85489583505}" dt="2023-06-13T10:02:28.074" v="2864"/>
          <ac:inkMkLst>
            <pc:docMk/>
            <pc:sldMk cId="260093706" sldId="267"/>
            <ac:inkMk id="62" creationId="{293FDBFA-81CC-CA28-EA2F-59072EE8C010}"/>
          </ac:inkMkLst>
        </pc:inkChg>
        <pc:inkChg chg="add del mod">
          <ac:chgData name="Johann Bock Severin" userId="3b36179260fc8001" providerId="LiveId" clId="{548266E9-750B-444D-80A9-D85489583505}" dt="2023-06-13T10:02:28.075" v="2865"/>
          <ac:inkMkLst>
            <pc:docMk/>
            <pc:sldMk cId="260093706" sldId="267"/>
            <ac:inkMk id="63" creationId="{16091142-C6EF-F784-35FB-AE296779069E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65" creationId="{58C5D506-8CFB-2463-990B-0D100736DCA2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67" creationId="{068484F7-F1FD-FDD1-B032-3DBF12EBD157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68" creationId="{E5A02BA6-148C-F811-A752-2908C5C3851A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69" creationId="{4A9EB7E0-FB2F-A8C3-F8A5-F378BFAC0404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71" creationId="{5001588D-6823-46C5-E250-DEEB37210472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72" creationId="{FB05DEED-404F-1EDF-0938-EB6D4A6332C0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73" creationId="{53815255-2F12-2A00-68C6-3A9EC2413BC1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74" creationId="{A7AE37E6-A6FA-EF87-80BD-F1574EFBC165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76" creationId="{2C647140-99A1-7C73-BF7D-61243AFBDBBC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77" creationId="{28237436-2D5A-124A-E423-01F2EF6DB8D2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78" creationId="{3F218F16-BB44-7BAD-33A8-596551C126A6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79" creationId="{17879ADA-4E08-3ED0-6DE1-437A797B92BC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0" creationId="{68473F5C-9A4D-7F25-7CEE-E9D712A05AF9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1" creationId="{FE200214-CC08-F6EF-75DB-E5D2E5D6FAF4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2" creationId="{F9D8B419-5DBC-A7A3-D0C2-044DD0801DFE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3" creationId="{1C6ED949-0618-FCBE-FB83-B252434FCCA0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4" creationId="{18801307-615F-C003-03C9-110F4098A644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6" creationId="{61EC7812-CE84-53EC-8FBD-6A8E07D97ACB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7" creationId="{B6803AA8-482A-0480-7FEA-33C8495A1D89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8" creationId="{824C31D1-98DF-ABF3-DC4F-2B3179C9E589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9" creationId="{D86D7D3B-BA87-0E1B-7121-C9814FAD403B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90" creationId="{9FF6B369-4DDB-E5E1-31E5-0BAA38330FE7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91" creationId="{33BF6AD6-6891-B76F-A062-5B4211A83B08}"/>
          </ac:inkMkLst>
        </pc:inkChg>
        <pc:inkChg chg="add del">
          <ac:chgData name="Johann Bock Severin" userId="3b36179260fc8001" providerId="LiveId" clId="{548266E9-750B-444D-80A9-D85489583505}" dt="2023-06-13T10:02:14.102" v="2857"/>
          <ac:inkMkLst>
            <pc:docMk/>
            <pc:sldMk cId="260093706" sldId="267"/>
            <ac:inkMk id="93" creationId="{D9D1D493-A02C-2CE0-EFE2-1FA76D486DA2}"/>
          </ac:inkMkLst>
        </pc:inkChg>
        <pc:inkChg chg="add del">
          <ac:chgData name="Johann Bock Severin" userId="3b36179260fc8001" providerId="LiveId" clId="{548266E9-750B-444D-80A9-D85489583505}" dt="2023-06-13T10:02:14.102" v="2856"/>
          <ac:inkMkLst>
            <pc:docMk/>
            <pc:sldMk cId="260093706" sldId="267"/>
            <ac:inkMk id="94" creationId="{54E54910-8B9B-EF96-5E07-73787B6B2DF2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95" creationId="{B0693D0E-D8E0-4149-7A45-A157EFFFEC55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96" creationId="{DFF46C6F-125A-1BFB-0E17-03B9A09B4719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97" creationId="{13C148E7-5DCD-891F-6970-30238E4C11D9}"/>
          </ac:inkMkLst>
        </pc:inkChg>
        <pc:inkChg chg="add del">
          <ac:chgData name="Johann Bock Severin" userId="3b36179260fc8001" providerId="LiveId" clId="{548266E9-750B-444D-80A9-D85489583505}" dt="2023-06-13T10:02:27.441" v="2863"/>
          <ac:inkMkLst>
            <pc:docMk/>
            <pc:sldMk cId="260093706" sldId="267"/>
            <ac:inkMk id="99" creationId="{0203BC16-B36D-7433-2574-75E9318E5016}"/>
          </ac:inkMkLst>
        </pc:inkChg>
        <pc:inkChg chg="add mod">
          <ac:chgData name="Johann Bock Severin" userId="3b36179260fc8001" providerId="LiveId" clId="{548266E9-750B-444D-80A9-D85489583505}" dt="2023-06-13T10:02:30.956" v="2870"/>
          <ac:inkMkLst>
            <pc:docMk/>
            <pc:sldMk cId="260093706" sldId="267"/>
            <ac:inkMk id="100" creationId="{9D6628D2-ABDC-6BEE-0B80-6B032CF8EA48}"/>
          </ac:inkMkLst>
        </pc:inkChg>
        <pc:inkChg chg="add mod">
          <ac:chgData name="Johann Bock Severin" userId="3b36179260fc8001" providerId="LiveId" clId="{548266E9-750B-444D-80A9-D85489583505}" dt="2023-06-13T10:02:30.956" v="2870"/>
          <ac:inkMkLst>
            <pc:docMk/>
            <pc:sldMk cId="260093706" sldId="267"/>
            <ac:inkMk id="101" creationId="{7A969D8C-C3CB-8EFC-8D04-3DBF2A44B0CF}"/>
          </ac:inkMkLst>
        </pc:inkChg>
        <pc:inkChg chg="add mod">
          <ac:chgData name="Johann Bock Severin" userId="3b36179260fc8001" providerId="LiveId" clId="{548266E9-750B-444D-80A9-D85489583505}" dt="2023-06-13T10:02:30.956" v="2870"/>
          <ac:inkMkLst>
            <pc:docMk/>
            <pc:sldMk cId="260093706" sldId="267"/>
            <ac:inkMk id="102" creationId="{7FD71718-A18B-0A4C-6EB8-E57A973ABA9B}"/>
          </ac:inkMkLst>
        </pc:inkChg>
        <pc:inkChg chg="add del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03" creationId="{9D5E3014-DB86-48E8-C298-4DD239D8838A}"/>
          </ac:inkMkLst>
        </pc:inkChg>
        <pc:inkChg chg="add del mod">
          <ac:chgData name="Johann Bock Severin" userId="3b36179260fc8001" providerId="LiveId" clId="{548266E9-750B-444D-80A9-D85489583505}" dt="2023-06-13T10:02:42.349" v="2884"/>
          <ac:inkMkLst>
            <pc:docMk/>
            <pc:sldMk cId="260093706" sldId="267"/>
            <ac:inkMk id="105" creationId="{1945BC8A-F4B5-5C81-9F9C-85A7F1F3F150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106" creationId="{01719159-3D46-989F-8880-19D253CFAEB0}"/>
          </ac:inkMkLst>
        </pc:inkChg>
        <pc:inkChg chg="add del mod">
          <ac:chgData name="Johann Bock Severin" userId="3b36179260fc8001" providerId="LiveId" clId="{548266E9-750B-444D-80A9-D85489583505}" dt="2023-06-13T10:02:42.348" v="2883"/>
          <ac:inkMkLst>
            <pc:docMk/>
            <pc:sldMk cId="260093706" sldId="267"/>
            <ac:inkMk id="108" creationId="{299D6670-AF3C-38BB-7E6E-4CE99CA4E53B}"/>
          </ac:inkMkLst>
        </pc:inkChg>
        <pc:inkChg chg="add del mod">
          <ac:chgData name="Johann Bock Severin" userId="3b36179260fc8001" providerId="LiveId" clId="{548266E9-750B-444D-80A9-D85489583505}" dt="2023-06-13T10:02:42.351" v="2889"/>
          <ac:inkMkLst>
            <pc:docMk/>
            <pc:sldMk cId="260093706" sldId="267"/>
            <ac:inkMk id="109" creationId="{E8C0ECC6-791F-9795-C609-95E3372280B1}"/>
          </ac:inkMkLst>
        </pc:inkChg>
        <pc:inkChg chg="add del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110" creationId="{110B8032-CF6F-FFC9-598B-A242469F8B3A}"/>
          </ac:inkMkLst>
        </pc:inkChg>
        <pc:inkChg chg="add del mod">
          <ac:chgData name="Johann Bock Severin" userId="3b36179260fc8001" providerId="LiveId" clId="{548266E9-750B-444D-80A9-D85489583505}" dt="2023-06-13T10:02:42.349" v="2885"/>
          <ac:inkMkLst>
            <pc:docMk/>
            <pc:sldMk cId="260093706" sldId="267"/>
            <ac:inkMk id="112" creationId="{E55AB8FB-4DC5-1E02-0840-8466D755FF8B}"/>
          </ac:inkMkLst>
        </pc:inkChg>
        <pc:inkChg chg="add del mod">
          <ac:chgData name="Johann Bock Severin" userId="3b36179260fc8001" providerId="LiveId" clId="{548266E9-750B-444D-80A9-D85489583505}" dt="2023-06-13T10:02:42.351" v="2888"/>
          <ac:inkMkLst>
            <pc:docMk/>
            <pc:sldMk cId="260093706" sldId="267"/>
            <ac:inkMk id="113" creationId="{44F96D8D-B0B8-33B3-F666-324A69AF2920}"/>
          </ac:inkMkLst>
        </pc:inkChg>
        <pc:inkChg chg="add del mod">
          <ac:chgData name="Johann Bock Severin" userId="3b36179260fc8001" providerId="LiveId" clId="{548266E9-750B-444D-80A9-D85489583505}" dt="2023-06-13T10:02:42.349" v="2886"/>
          <ac:inkMkLst>
            <pc:docMk/>
            <pc:sldMk cId="260093706" sldId="267"/>
            <ac:inkMk id="114" creationId="{DED1DBB4-D6A7-7CD6-4A38-C2D29EE3C5E6}"/>
          </ac:inkMkLst>
        </pc:inkChg>
        <pc:inkChg chg="add del mod">
          <ac:chgData name="Johann Bock Severin" userId="3b36179260fc8001" providerId="LiveId" clId="{548266E9-750B-444D-80A9-D85489583505}" dt="2023-06-13T10:02:42.349" v="2887"/>
          <ac:inkMkLst>
            <pc:docMk/>
            <pc:sldMk cId="260093706" sldId="267"/>
            <ac:inkMk id="115" creationId="{34656DF9-D6FF-E666-B23A-DB126734F719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17" creationId="{17A8A67E-1CE1-87C5-E4FB-55B04FE92FA7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18" creationId="{0EC206E7-762D-79E8-AF0D-66D6771870FA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19" creationId="{7E1AFB47-4878-F699-D492-F56C7D20F799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0" creationId="{64732645-FE83-46F1-6987-51FF53C548E3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1" creationId="{AB2F0383-C53C-1305-A734-0D2CCD3B328F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2" creationId="{CC956B45-C144-7ED1-A37A-AE188FE1D05F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3" creationId="{34DC3FA4-817B-AFAC-7556-62CCE478C529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4" creationId="{F0CCEAB2-22C6-2EFC-88A7-6CC1EA968DE8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6" creationId="{788DCBBC-5040-A0E6-3C93-82A99CD42229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7" creationId="{6B90030B-AD0B-16D0-78B8-5E3686283F13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8" creationId="{09E6BCE8-86B4-CB33-1504-81F147E644BC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9" creationId="{23CB2A09-9BFF-1E46-3A35-C0805E1B9022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0" creationId="{DAEFB95E-9264-AF23-5DF5-EF1CA1EA1EC3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1" creationId="{187CAD17-4AEE-CCEF-BFCE-4FB34C6D93AF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2" creationId="{5CFB2AF4-DD63-4F89-DCB8-2F7CABF0176D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3" creationId="{9CE1AC30-74DD-AA48-0455-812002F4D1CC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4" creationId="{695B8B11-C846-2988-B426-94B357C246AC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5" creationId="{ADCF1A6E-D221-FE3E-253C-CA2FE90A2D74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6" creationId="{F54997A3-8822-F0D9-85A4-4CCE34CAA59F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7" creationId="{E47114EB-0EDE-044D-87A7-51ADBCC4024B}"/>
          </ac:inkMkLst>
        </pc:inkChg>
        <pc:inkChg chg="add mod">
          <ac:chgData name="Johann Bock Severin" userId="3b36179260fc8001" providerId="LiveId" clId="{548266E9-750B-444D-80A9-D85489583505}" dt="2023-06-13T10:03:12.567" v="2921"/>
          <ac:inkMkLst>
            <pc:docMk/>
            <pc:sldMk cId="260093706" sldId="267"/>
            <ac:inkMk id="139" creationId="{0B423E16-8132-3655-A63F-B64DA318A5C0}"/>
          </ac:inkMkLst>
        </pc:inkChg>
        <pc:inkChg chg="add mod">
          <ac:chgData name="Johann Bock Severin" userId="3b36179260fc8001" providerId="LiveId" clId="{548266E9-750B-444D-80A9-D85489583505}" dt="2023-06-13T10:03:12.567" v="2921"/>
          <ac:inkMkLst>
            <pc:docMk/>
            <pc:sldMk cId="260093706" sldId="267"/>
            <ac:inkMk id="140" creationId="{676A821D-500D-0539-3530-B0DA1ADE3828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41" creationId="{ED870A21-E62D-7D35-ECF7-1C00AF7CAE61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42" creationId="{D8CEB226-68BA-9254-5990-92643FB8ABF5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43" creationId="{F59E939F-D6E0-BB8C-79B6-D7C2A32BB298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44" creationId="{E262B910-770B-C410-3469-CE5CD06416A5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45" creationId="{AC209B91-7DEF-69D3-298A-8E76F0D448E0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46" creationId="{1AB9ADA9-821E-E76E-D3FC-860164156F1D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49" creationId="{53446197-AEA3-65BC-CB6C-A1A9B1E0E50A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50" creationId="{D44E3C5A-F525-3E57-E47C-0F52EBD72D73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52" creationId="{50BFF3C1-4BAF-8D44-78F8-13603E7FFD7D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53" creationId="{3501891A-EDBF-ED6C-07D7-046E690B8E92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54" creationId="{F3A00813-FF89-DF79-6AFB-8E7F2030AC49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55" creationId="{79C14385-8306-B332-058C-5FFCFE25C84F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57" creationId="{4CDEDD1B-5F12-CA9D-7DE0-4F5115E2A452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59" creationId="{8CA1EDF8-C9B3-F325-751C-B322DECF1007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60" creationId="{74ECD66C-D467-BB44-176C-91C9222B1E1A}"/>
          </ac:inkMkLst>
        </pc:inkChg>
        <pc:inkChg chg="add del mod">
          <ac:chgData name="Johann Bock Severin" userId="3b36179260fc8001" providerId="LiveId" clId="{548266E9-750B-444D-80A9-D85489583505}" dt="2023-06-13T10:04:11.203" v="2937"/>
          <ac:inkMkLst>
            <pc:docMk/>
            <pc:sldMk cId="260093706" sldId="267"/>
            <ac:inkMk id="161" creationId="{171C405C-7FB8-37AE-260F-4CC90562B343}"/>
          </ac:inkMkLst>
        </pc:inkChg>
        <pc:inkChg chg="add">
          <ac:chgData name="Johann Bock Severin" userId="3b36179260fc8001" providerId="LiveId" clId="{548266E9-750B-444D-80A9-D85489583505}" dt="2023-06-13T10:04:09.288" v="2936" actId="9405"/>
          <ac:inkMkLst>
            <pc:docMk/>
            <pc:sldMk cId="260093706" sldId="267"/>
            <ac:inkMk id="163" creationId="{FB5AFFEF-06C0-4EFF-F6EC-0560CD7CC5DF}"/>
          </ac:inkMkLst>
        </pc:inkChg>
        <pc:inkChg chg="add del">
          <ac:chgData name="Johann Bock Severin" userId="3b36179260fc8001" providerId="LiveId" clId="{548266E9-750B-444D-80A9-D85489583505}" dt="2023-06-13T10:04:31.373" v="2949"/>
          <ac:inkMkLst>
            <pc:docMk/>
            <pc:sldMk cId="260093706" sldId="267"/>
            <ac:inkMk id="164" creationId="{70327581-3246-E203-E014-9F71944E7320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65" creationId="{AB0DF4B2-7D23-19B4-5785-F741437A67D3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67" creationId="{5CFB16DB-3ADB-DFBD-75A1-3C6A17DA12D8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68" creationId="{AD4EDC65-DD55-3D62-D012-83A906E92C9A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69" creationId="{E7190582-583E-8F99-F404-F0BA5FE051D0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70" creationId="{568C7C17-5EAA-4A05-9065-D6024ED4B32F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71" creationId="{5DEFE6C9-DD0E-2824-477F-E6C8A03EB27E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72" creationId="{3A16BD9C-926B-3EB5-0C77-97BD9396F37D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74" creationId="{694B0C0B-A95A-78A5-C511-F2F5FFE1E779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75" creationId="{FFADF403-006F-EDFB-5223-ADBD70C31509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76" creationId="{7AB87847-8219-11AD-2E70-AE100B34F7B7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77" creationId="{2FBB5654-4F65-BAF3-C2EC-B9B36845E1A3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78" creationId="{C39018EE-11AD-5554-2A07-27A064F054CC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79" creationId="{D2C48726-7F04-7F92-53B6-59830B554A16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80" creationId="{D58B506F-DAE5-AD53-A3F8-2DD5D04C49B7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81" creationId="{ED37BBBC-8D52-BB8C-1A25-A6CA115AE8BC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83" creationId="{AE74CA97-D086-7598-30C9-BF93DBF120AA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84" creationId="{C01520D4-D77D-A40F-2086-CA7FD06F21B1}"/>
          </ac:inkMkLst>
        </pc:inkChg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2673098155" sldId="267"/>
        </pc:sldMkLst>
      </pc:sldChg>
      <pc:sldChg chg="add del">
        <pc:chgData name="Johann Bock Severin" userId="3b36179260fc8001" providerId="LiveId" clId="{548266E9-750B-444D-80A9-D85489583505}" dt="2023-06-13T09:11:40.421" v="921"/>
        <pc:sldMkLst>
          <pc:docMk/>
          <pc:sldMk cId="2701350810" sldId="267"/>
        </pc:sldMkLst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1481335134" sldId="268"/>
        </pc:sldMkLst>
      </pc:sldChg>
      <pc:sldChg chg="addSp delSp modSp add mod delAnim">
        <pc:chgData name="Johann Bock Severin" userId="3b36179260fc8001" providerId="LiveId" clId="{548266E9-750B-444D-80A9-D85489583505}" dt="2023-06-14T06:49:24.077" v="3056" actId="1076"/>
        <pc:sldMkLst>
          <pc:docMk/>
          <pc:sldMk cId="2028945038" sldId="268"/>
        </pc:sldMkLst>
        <pc:spChg chg="mod">
          <ac:chgData name="Johann Bock Severin" userId="3b36179260fc8001" providerId="LiveId" clId="{548266E9-750B-444D-80A9-D85489583505}" dt="2023-06-14T06:47:27.013" v="2993" actId="20577"/>
          <ac:spMkLst>
            <pc:docMk/>
            <pc:sldMk cId="2028945038" sldId="268"/>
            <ac:spMk id="10" creationId="{F8F09972-594F-D355-23DB-5BE78F530E18}"/>
          </ac:spMkLst>
        </pc:spChg>
        <pc:spChg chg="add del mod">
          <ac:chgData name="Johann Bock Severin" userId="3b36179260fc8001" providerId="LiveId" clId="{548266E9-750B-444D-80A9-D85489583505}" dt="2023-06-14T06:48:17.015" v="2998"/>
          <ac:spMkLst>
            <pc:docMk/>
            <pc:sldMk cId="2028945038" sldId="268"/>
            <ac:spMk id="11" creationId="{71B74CC2-12C6-E585-89C2-C8FCD20C6AAD}"/>
          </ac:spMkLst>
        </pc:spChg>
        <pc:spChg chg="del">
          <ac:chgData name="Johann Bock Severin" userId="3b36179260fc8001" providerId="LiveId" clId="{548266E9-750B-444D-80A9-D85489583505}" dt="2023-06-14T06:48:38.984" v="2999"/>
          <ac:spMkLst>
            <pc:docMk/>
            <pc:sldMk cId="2028945038" sldId="268"/>
            <ac:spMk id="12" creationId="{B1A8078E-FD29-7144-C1A6-9CE292E74CF9}"/>
          </ac:spMkLst>
        </pc:spChg>
        <pc:spChg chg="del">
          <ac:chgData name="Johann Bock Severin" userId="3b36179260fc8001" providerId="LiveId" clId="{548266E9-750B-444D-80A9-D85489583505}" dt="2023-06-14T06:48:38.984" v="2999"/>
          <ac:spMkLst>
            <pc:docMk/>
            <pc:sldMk cId="2028945038" sldId="268"/>
            <ac:spMk id="13" creationId="{8683E14D-2BE9-4830-5C56-FB63CB428AD5}"/>
          </ac:spMkLst>
        </pc:spChg>
        <pc:spChg chg="add mod">
          <ac:chgData name="Johann Bock Severin" userId="3b36179260fc8001" providerId="LiveId" clId="{548266E9-750B-444D-80A9-D85489583505}" dt="2023-06-14T06:49:24.077" v="3056" actId="1076"/>
          <ac:spMkLst>
            <pc:docMk/>
            <pc:sldMk cId="2028945038" sldId="268"/>
            <ac:spMk id="14" creationId="{12915411-0483-4CF4-AFC7-D60402BB1B84}"/>
          </ac:spMkLst>
        </pc:spChg>
        <pc:picChg chg="del">
          <ac:chgData name="Johann Bock Severin" userId="3b36179260fc8001" providerId="LiveId" clId="{548266E9-750B-444D-80A9-D85489583505}" dt="2023-06-14T06:47:17.655" v="2983" actId="478"/>
          <ac:picMkLst>
            <pc:docMk/>
            <pc:sldMk cId="2028945038" sldId="268"/>
            <ac:picMk id="3" creationId="{9AD0D8FF-B820-1ACD-7A94-359C0FC8ECAE}"/>
          </ac:picMkLst>
        </pc:picChg>
        <pc:picChg chg="add mod">
          <ac:chgData name="Johann Bock Severin" userId="3b36179260fc8001" providerId="LiveId" clId="{548266E9-750B-444D-80A9-D85489583505}" dt="2023-06-14T06:47:51.581" v="2995" actId="1076"/>
          <ac:picMkLst>
            <pc:docMk/>
            <pc:sldMk cId="2028945038" sldId="268"/>
            <ac:picMk id="4" creationId="{1069E8E3-9162-4ABA-F71A-CCFB53436F4F}"/>
          </ac:picMkLst>
        </pc:picChg>
      </pc:sldChg>
      <pc:sldChg chg="add del">
        <pc:chgData name="Johann Bock Severin" userId="3b36179260fc8001" providerId="LiveId" clId="{548266E9-750B-444D-80A9-D85489583505}" dt="2023-06-13T09:46:23.438" v="2107"/>
        <pc:sldMkLst>
          <pc:docMk/>
          <pc:sldMk cId="2920823483" sldId="268"/>
        </pc:sldMkLst>
      </pc:sldChg>
      <pc:sldChg chg="add del">
        <pc:chgData name="Johann Bock Severin" userId="3b36179260fc8001" providerId="LiveId" clId="{548266E9-750B-444D-80A9-D85489583505}" dt="2023-06-13T09:11:40.421" v="921"/>
        <pc:sldMkLst>
          <pc:docMk/>
          <pc:sldMk cId="3464228542" sldId="268"/>
        </pc:sldMkLst>
      </pc:sldChg>
      <pc:sldChg chg="add del">
        <pc:chgData name="Johann Bock Severin" userId="3b36179260fc8001" providerId="LiveId" clId="{548266E9-750B-444D-80A9-D85489583505}" dt="2023-06-13T09:11:40.421" v="921"/>
        <pc:sldMkLst>
          <pc:docMk/>
          <pc:sldMk cId="1072166046" sldId="269"/>
        </pc:sldMkLst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2086785683" sldId="269"/>
        </pc:sldMkLst>
      </pc:sldChg>
      <pc:sldChg chg="addSp delSp modSp add del mod delAnim">
        <pc:chgData name="Johann Bock Severin" userId="3b36179260fc8001" providerId="LiveId" clId="{548266E9-750B-444D-80A9-D85489583505}" dt="2023-06-14T10:14:39.090" v="3449" actId="47"/>
        <pc:sldMkLst>
          <pc:docMk/>
          <pc:sldMk cId="3472123915" sldId="269"/>
        </pc:sldMkLst>
        <pc:spChg chg="del">
          <ac:chgData name="Johann Bock Severin" userId="3b36179260fc8001" providerId="LiveId" clId="{548266E9-750B-444D-80A9-D85489583505}" dt="2023-06-14T06:55:09.502" v="3062" actId="478"/>
          <ac:spMkLst>
            <pc:docMk/>
            <pc:sldMk cId="3472123915" sldId="269"/>
            <ac:spMk id="2" creationId="{34671FDA-25B2-F31F-CE59-E0A8BCD4F21C}"/>
          </ac:spMkLst>
        </pc:spChg>
        <pc:spChg chg="del">
          <ac:chgData name="Johann Bock Severin" userId="3b36179260fc8001" providerId="LiveId" clId="{548266E9-750B-444D-80A9-D85489583505}" dt="2023-06-14T06:55:03.346" v="3061" actId="478"/>
          <ac:spMkLst>
            <pc:docMk/>
            <pc:sldMk cId="3472123915" sldId="269"/>
            <ac:spMk id="3" creationId="{EE287FD9-B7AF-2DDB-CAD9-DFE7294ED433}"/>
          </ac:spMkLst>
        </pc:spChg>
        <pc:spChg chg="add mod">
          <ac:chgData name="Johann Bock Severin" userId="3b36179260fc8001" providerId="LiveId" clId="{548266E9-750B-444D-80A9-D85489583505}" dt="2023-06-14T06:58:07.161" v="3124" actId="164"/>
          <ac:spMkLst>
            <pc:docMk/>
            <pc:sldMk cId="3472123915" sldId="269"/>
            <ac:spMk id="6" creationId="{4D58CEF1-E8FE-20EA-7981-DC1E5E62F504}"/>
          </ac:spMkLst>
        </pc:spChg>
        <pc:spChg chg="add mod">
          <ac:chgData name="Johann Bock Severin" userId="3b36179260fc8001" providerId="LiveId" clId="{548266E9-750B-444D-80A9-D85489583505}" dt="2023-06-14T06:58:07.161" v="3124" actId="164"/>
          <ac:spMkLst>
            <pc:docMk/>
            <pc:sldMk cId="3472123915" sldId="269"/>
            <ac:spMk id="8" creationId="{C2BDE6BE-9666-6199-97BD-43013943D24C}"/>
          </ac:spMkLst>
        </pc:spChg>
        <pc:spChg chg="del">
          <ac:chgData name="Johann Bock Severin" userId="3b36179260fc8001" providerId="LiveId" clId="{548266E9-750B-444D-80A9-D85489583505}" dt="2023-06-14T06:55:03.346" v="3061" actId="478"/>
          <ac:spMkLst>
            <pc:docMk/>
            <pc:sldMk cId="3472123915" sldId="269"/>
            <ac:spMk id="9" creationId="{C0660757-6799-9E19-9089-43F4D416A2E3}"/>
          </ac:spMkLst>
        </pc:spChg>
        <pc:spChg chg="add mod">
          <ac:chgData name="Johann Bock Severin" userId="3b36179260fc8001" providerId="LiveId" clId="{548266E9-750B-444D-80A9-D85489583505}" dt="2023-06-14T06:58:07.161" v="3124" actId="164"/>
          <ac:spMkLst>
            <pc:docMk/>
            <pc:sldMk cId="3472123915" sldId="269"/>
            <ac:spMk id="10" creationId="{C1C51DE6-9D18-5C97-4878-1B24B2FC2F05}"/>
          </ac:spMkLst>
        </pc:spChg>
        <pc:spChg chg="add mod">
          <ac:chgData name="Johann Bock Severin" userId="3b36179260fc8001" providerId="LiveId" clId="{548266E9-750B-444D-80A9-D85489583505}" dt="2023-06-14T07:02:38.335" v="3444" actId="20577"/>
          <ac:spMkLst>
            <pc:docMk/>
            <pc:sldMk cId="3472123915" sldId="269"/>
            <ac:spMk id="12" creationId="{E4139BD0-94D0-0896-F3DA-04E2DE0AB05A}"/>
          </ac:spMkLst>
        </pc:spChg>
        <pc:grpChg chg="add mod">
          <ac:chgData name="Johann Bock Severin" userId="3b36179260fc8001" providerId="LiveId" clId="{548266E9-750B-444D-80A9-D85489583505}" dt="2023-06-14T06:58:10.147" v="3125" actId="1076"/>
          <ac:grpSpMkLst>
            <pc:docMk/>
            <pc:sldMk cId="3472123915" sldId="269"/>
            <ac:grpSpMk id="11" creationId="{959E2FC9-463B-7F26-36ED-9F061EF24B50}"/>
          </ac:grpSpMkLst>
        </pc:grpChg>
        <pc:picChg chg="add mod">
          <ac:chgData name="Johann Bock Severin" userId="3b36179260fc8001" providerId="LiveId" clId="{548266E9-750B-444D-80A9-D85489583505}" dt="2023-06-14T06:58:07.161" v="3124" actId="164"/>
          <ac:picMkLst>
            <pc:docMk/>
            <pc:sldMk cId="3472123915" sldId="269"/>
            <ac:picMk id="5" creationId="{95067B02-65FF-93C4-E751-9BB02C38AEFB}"/>
          </ac:picMkLst>
        </pc:picChg>
        <pc:picChg chg="del">
          <ac:chgData name="Johann Bock Severin" userId="3b36179260fc8001" providerId="LiveId" clId="{548266E9-750B-444D-80A9-D85489583505}" dt="2023-06-14T06:55:03.346" v="3061" actId="478"/>
          <ac:picMkLst>
            <pc:docMk/>
            <pc:sldMk cId="3472123915" sldId="269"/>
            <ac:picMk id="7" creationId="{D3E2C11E-2E05-F4F3-0FB7-54641737F919}"/>
          </ac:picMkLst>
        </pc:picChg>
      </pc:sldChg>
      <pc:sldChg chg="add del">
        <pc:chgData name="Johann Bock Severin" userId="3b36179260fc8001" providerId="LiveId" clId="{548266E9-750B-444D-80A9-D85489583505}" dt="2023-06-13T09:11:40.421" v="921"/>
        <pc:sldMkLst>
          <pc:docMk/>
          <pc:sldMk cId="545140987" sldId="270"/>
        </pc:sldMkLst>
      </pc:sldChg>
      <pc:sldChg chg="add del">
        <pc:chgData name="Johann Bock Severin" userId="3b36179260fc8001" providerId="LiveId" clId="{548266E9-750B-444D-80A9-D85489583505}" dt="2023-06-14T10:32:40.616" v="3450" actId="47"/>
        <pc:sldMkLst>
          <pc:docMk/>
          <pc:sldMk cId="2180467487" sldId="270"/>
        </pc:sldMkLst>
      </pc:sldChg>
      <pc:sldChg chg="add del">
        <pc:chgData name="Johann Bock Severin" userId="3b36179260fc8001" providerId="LiveId" clId="{548266E9-750B-444D-80A9-D85489583505}" dt="2023-06-14T10:14:33.219" v="3446" actId="47"/>
        <pc:sldMkLst>
          <pc:docMk/>
          <pc:sldMk cId="3776376340" sldId="270"/>
        </pc:sldMkLst>
      </pc:sldChg>
      <pc:sldChg chg="add">
        <pc:chgData name="Johann Bock Severin" userId="3b36179260fc8001" providerId="LiveId" clId="{548266E9-750B-444D-80A9-D85489583505}" dt="2023-06-14T10:14:37.786" v="3448"/>
        <pc:sldMkLst>
          <pc:docMk/>
          <pc:sldMk cId="4029034519" sldId="271"/>
        </pc:sldMkLst>
      </pc:sldChg>
      <pc:sldChg chg="delSp add mod">
        <pc:chgData name="Johann Bock Severin" userId="3b36179260fc8001" providerId="LiveId" clId="{548266E9-750B-444D-80A9-D85489583505}" dt="2023-06-14T11:13:48.203" v="3455" actId="478"/>
        <pc:sldMkLst>
          <pc:docMk/>
          <pc:sldMk cId="3722743832" sldId="272"/>
        </pc:sldMkLst>
        <pc:grpChg chg="del">
          <ac:chgData name="Johann Bock Severin" userId="3b36179260fc8001" providerId="LiveId" clId="{548266E9-750B-444D-80A9-D85489583505}" dt="2023-06-14T11:13:48.203" v="3455" actId="478"/>
          <ac:grpSpMkLst>
            <pc:docMk/>
            <pc:sldMk cId="3722743832" sldId="272"/>
            <ac:grpSpMk id="11" creationId="{959E2FC9-463B-7F26-36ED-9F061EF24B50}"/>
          </ac:grpSpMkLst>
        </pc:grpChg>
      </pc:sldChg>
      <pc:sldChg chg="addSp delSp modSp add mod">
        <pc:chgData name="Johann Bock Severin" userId="3b36179260fc8001" providerId="LiveId" clId="{548266E9-750B-444D-80A9-D85489583505}" dt="2023-06-14T11:13:57.982" v="3461"/>
        <pc:sldMkLst>
          <pc:docMk/>
          <pc:sldMk cId="3028654612" sldId="273"/>
        </pc:sldMkLst>
        <pc:spChg chg="del mod">
          <ac:chgData name="Johann Bock Severin" userId="3b36179260fc8001" providerId="LiveId" clId="{548266E9-750B-444D-80A9-D85489583505}" dt="2023-06-14T11:13:57.982" v="3461"/>
          <ac:spMkLst>
            <pc:docMk/>
            <pc:sldMk cId="3028654612" sldId="273"/>
            <ac:spMk id="12" creationId="{E4139BD0-94D0-0896-F3DA-04E2DE0AB05A}"/>
          </ac:spMkLst>
        </pc:spChg>
        <pc:grpChg chg="del">
          <ac:chgData name="Johann Bock Severin" userId="3b36179260fc8001" providerId="LiveId" clId="{548266E9-750B-444D-80A9-D85489583505}" dt="2023-06-14T11:13:52.356" v="3457" actId="478"/>
          <ac:grpSpMkLst>
            <pc:docMk/>
            <pc:sldMk cId="3028654612" sldId="273"/>
            <ac:grpSpMk id="11" creationId="{959E2FC9-463B-7F26-36ED-9F061EF24B50}"/>
          </ac:grpSpMkLst>
        </pc:grpChg>
        <pc:picChg chg="add mod">
          <ac:chgData name="Johann Bock Severin" userId="3b36179260fc8001" providerId="LiveId" clId="{548266E9-750B-444D-80A9-D85489583505}" dt="2023-06-14T11:13:52.568" v="3458"/>
          <ac:picMkLst>
            <pc:docMk/>
            <pc:sldMk cId="3028654612" sldId="273"/>
            <ac:picMk id="2" creationId="{62B5E0E5-61F6-F970-3097-F56E5CBAB2EB}"/>
          </ac:picMkLst>
        </pc:picChg>
      </pc:sldChg>
    </pc:docChg>
  </pc:docChgLst>
  <pc:docChgLst>
    <pc:chgData name="Johann Bock Severin" userId="3b36179260fc8001" providerId="LiveId" clId="{94D59B84-6FF3-41C2-90A2-9B2CA6C51653}"/>
    <pc:docChg chg="undo redo custSel addSld delSld modSld sldOrd">
      <pc:chgData name="Johann Bock Severin" userId="3b36179260fc8001" providerId="LiveId" clId="{94D59B84-6FF3-41C2-90A2-9B2CA6C51653}" dt="2023-05-24T12:36:35.613" v="1457"/>
      <pc:docMkLst>
        <pc:docMk/>
      </pc:docMkLst>
      <pc:sldChg chg="addSp delSp modSp mod">
        <pc:chgData name="Johann Bock Severin" userId="3b36179260fc8001" providerId="LiveId" clId="{94D59B84-6FF3-41C2-90A2-9B2CA6C51653}" dt="2023-05-24T12:36:35.613" v="1457"/>
        <pc:sldMkLst>
          <pc:docMk/>
          <pc:sldMk cId="1081971358" sldId="256"/>
        </pc:sldMkLst>
        <pc:spChg chg="add del mod">
          <ac:chgData name="Johann Bock Severin" userId="3b36179260fc8001" providerId="LiveId" clId="{94D59B84-6FF3-41C2-90A2-9B2CA6C51653}" dt="2023-05-24T10:26:57.159" v="211" actId="12084"/>
          <ac:spMkLst>
            <pc:docMk/>
            <pc:sldMk cId="1081971358" sldId="256"/>
            <ac:spMk id="2" creationId="{BE163612-2DB9-EB87-6695-A5AD84CA5E39}"/>
          </ac:spMkLst>
        </pc:spChg>
        <pc:spChg chg="del">
          <ac:chgData name="Johann Bock Severin" userId="3b36179260fc8001" providerId="LiveId" clId="{94D59B84-6FF3-41C2-90A2-9B2CA6C51653}" dt="2023-05-24T10:24:27.908" v="4" actId="478"/>
          <ac:spMkLst>
            <pc:docMk/>
            <pc:sldMk cId="1081971358" sldId="256"/>
            <ac:spMk id="4" creationId="{15884AAD-C6C1-F0EA-CC72-33E29168F9FA}"/>
          </ac:spMkLst>
        </pc:spChg>
        <pc:spChg chg="mod">
          <ac:chgData name="Johann Bock Severin" userId="3b36179260fc8001" providerId="LiveId" clId="{94D59B84-6FF3-41C2-90A2-9B2CA6C51653}" dt="2023-05-24T10:24:24.550" v="3" actId="20577"/>
          <ac:spMkLst>
            <pc:docMk/>
            <pc:sldMk cId="1081971358" sldId="256"/>
            <ac:spMk id="7" creationId="{19B8F91F-D835-2B65-F3E1-1318683CD06A}"/>
          </ac:spMkLst>
        </pc:spChg>
        <pc:spChg chg="add del mod">
          <ac:chgData name="Johann Bock Severin" userId="3b36179260fc8001" providerId="LiveId" clId="{94D59B84-6FF3-41C2-90A2-9B2CA6C51653}" dt="2023-05-24T10:29:15.016" v="258"/>
          <ac:spMkLst>
            <pc:docMk/>
            <pc:sldMk cId="1081971358" sldId="256"/>
            <ac:spMk id="8" creationId="{00596DFC-29B4-5893-54D9-86F34DEE9827}"/>
          </ac:spMkLst>
        </pc:spChg>
        <pc:spChg chg="add del mod">
          <ac:chgData name="Johann Bock Severin" userId="3b36179260fc8001" providerId="LiveId" clId="{94D59B84-6FF3-41C2-90A2-9B2CA6C51653}" dt="2023-05-24T10:30:36.337" v="360" actId="767"/>
          <ac:spMkLst>
            <pc:docMk/>
            <pc:sldMk cId="1081971358" sldId="256"/>
            <ac:spMk id="10" creationId="{C63F3BE3-7E05-2BAD-B51F-4F41A7C3C713}"/>
          </ac:spMkLst>
        </pc:spChg>
        <pc:graphicFrameChg chg="add del mod">
          <ac:chgData name="Johann Bock Severin" userId="3b36179260fc8001" providerId="LiveId" clId="{94D59B84-6FF3-41C2-90A2-9B2CA6C51653}" dt="2023-05-24T10:26:41.301" v="208" actId="12084"/>
          <ac:graphicFrameMkLst>
            <pc:docMk/>
            <pc:sldMk cId="1081971358" sldId="256"/>
            <ac:graphicFrameMk id="3" creationId="{61A9804B-B8DF-3217-734D-1133C15D317E}"/>
          </ac:graphicFrameMkLst>
        </pc:graphicFrameChg>
        <pc:graphicFrameChg chg="add mod">
          <ac:chgData name="Johann Bock Severin" userId="3b36179260fc8001" providerId="LiveId" clId="{94D59B84-6FF3-41C2-90A2-9B2CA6C51653}" dt="2023-05-24T12:36:35.613" v="1457"/>
          <ac:graphicFrameMkLst>
            <pc:docMk/>
            <pc:sldMk cId="1081971358" sldId="256"/>
            <ac:graphicFrameMk id="6" creationId="{7D4C5ED5-9A62-1923-381F-AB4823B33E51}"/>
          </ac:graphicFrameMkLst>
        </pc:graphicFrameChg>
        <pc:picChg chg="del">
          <ac:chgData name="Johann Bock Severin" userId="3b36179260fc8001" providerId="LiveId" clId="{94D59B84-6FF3-41C2-90A2-9B2CA6C51653}" dt="2023-05-24T10:24:27.908" v="4" actId="478"/>
          <ac:picMkLst>
            <pc:docMk/>
            <pc:sldMk cId="1081971358" sldId="256"/>
            <ac:picMk id="5" creationId="{647FF0EF-167D-9D25-2D6E-FD90D1047E5E}"/>
          </ac:picMkLst>
        </pc:picChg>
        <pc:picChg chg="del">
          <ac:chgData name="Johann Bock Severin" userId="3b36179260fc8001" providerId="LiveId" clId="{94D59B84-6FF3-41C2-90A2-9B2CA6C51653}" dt="2023-05-24T10:24:27.908" v="4" actId="478"/>
          <ac:picMkLst>
            <pc:docMk/>
            <pc:sldMk cId="1081971358" sldId="256"/>
            <ac:picMk id="9" creationId="{6EE9135E-1B3D-528B-35FD-A2FA2FE0C6FC}"/>
          </ac:picMkLst>
        </pc:picChg>
      </pc:sldChg>
      <pc:sldChg chg="addSp delSp modSp add del mod">
        <pc:chgData name="Johann Bock Severin" userId="3b36179260fc8001" providerId="LiveId" clId="{94D59B84-6FF3-41C2-90A2-9B2CA6C51653}" dt="2023-05-24T10:32:48.052" v="536" actId="47"/>
        <pc:sldMkLst>
          <pc:docMk/>
          <pc:sldMk cId="887722665" sldId="257"/>
        </pc:sldMkLst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3" creationId="{D8FB2CD1-2B7B-2163-DD37-6721A69891AA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4" creationId="{515EDFD1-2585-69C4-0007-37FFEFAC7E2E}"/>
          </ac:spMkLst>
        </pc:spChg>
        <pc:spChg chg="mod topLvl">
          <ac:chgData name="Johann Bock Severin" userId="3b36179260fc8001" providerId="LiveId" clId="{94D59B84-6FF3-41C2-90A2-9B2CA6C51653}" dt="2023-05-24T10:31:07.672" v="363" actId="165"/>
          <ac:spMkLst>
            <pc:docMk/>
            <pc:sldMk cId="887722665" sldId="257"/>
            <ac:spMk id="5" creationId="{558D63E7-9146-AB18-8516-461684FAAEDF}"/>
          </ac:spMkLst>
        </pc:spChg>
        <pc:spChg chg="mod topLvl">
          <ac:chgData name="Johann Bock Severin" userId="3b36179260fc8001" providerId="LiveId" clId="{94D59B84-6FF3-41C2-90A2-9B2CA6C51653}" dt="2023-05-24T10:31:07.672" v="363" actId="165"/>
          <ac:spMkLst>
            <pc:docMk/>
            <pc:sldMk cId="887722665" sldId="257"/>
            <ac:spMk id="8" creationId="{E62D21CE-27D0-7214-6DBB-78DEE67E8C41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9" creationId="{829045E7-D229-890A-3363-E2A9EB6ADD37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0" creationId="{A635BAC0-4999-9E2D-C970-269DC5ED0FCB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1" creationId="{A9826D83-71A3-A180-9AA8-5754CAFA82BC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2" creationId="{42837C03-610C-EC94-F878-0F3BC96D366F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3" creationId="{B63FD486-17CD-2B74-B996-1050804E0FD4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4" creationId="{7FC7BB10-03F7-FCB5-2584-2A3D2D0DF682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5" creationId="{A83C1724-3F24-B457-28A2-72A50F403D2D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6" creationId="{5AB4FA52-B02E-6DE8-22F1-00711B44DDFA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7" creationId="{A8ECB3B7-C10B-9793-C767-09B592414E44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8" creationId="{14F9EC05-AB54-36DF-82DF-A8EA945C2B23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9" creationId="{B76569B1-6E0B-0269-1FD6-09FEEAF7B026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0" creationId="{C14036DF-E288-1663-A85D-0E8CE9D6DD7F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1" creationId="{8E177821-247E-2A8D-04B2-A8332419FDAC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2" creationId="{6C3CBB33-8B14-4602-8D9F-FCCDF900AD52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3" creationId="{969238B7-1A15-8C3E-8FDB-0B0975B17A60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4" creationId="{171F9D71-23EA-7BFD-7F9D-625C1CE5B015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5" creationId="{AB745F28-D391-C971-4EB9-282DC53E3A82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6" creationId="{1BAE2FA8-8A50-94CD-DA98-8EB158BCFE37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7" creationId="{E4A89407-79C7-3E49-AF07-5B8403F518FB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8" creationId="{0B3A8E42-A3A8-9061-E1F2-AD448B73F8B5}"/>
          </ac:spMkLst>
        </pc:spChg>
        <pc:spChg chg="add del mod">
          <ac:chgData name="Johann Bock Severin" userId="3b36179260fc8001" providerId="LiveId" clId="{94D59B84-6FF3-41C2-90A2-9B2CA6C51653}" dt="2023-05-24T10:32:34.221" v="524" actId="767"/>
          <ac:spMkLst>
            <pc:docMk/>
            <pc:sldMk cId="887722665" sldId="257"/>
            <ac:spMk id="29" creationId="{273BF08C-50CE-C637-C021-B685DE9E9228}"/>
          </ac:spMkLst>
        </pc:spChg>
        <pc:grpChg chg="del mod">
          <ac:chgData name="Johann Bock Severin" userId="3b36179260fc8001" providerId="LiveId" clId="{94D59B84-6FF3-41C2-90A2-9B2CA6C51653}" dt="2023-05-24T10:31:07.672" v="363" actId="165"/>
          <ac:grpSpMkLst>
            <pc:docMk/>
            <pc:sldMk cId="887722665" sldId="257"/>
            <ac:grpSpMk id="2" creationId="{ECFCE757-3DD8-1A35-D475-DDA3855FE2C8}"/>
          </ac:grpSpMkLst>
        </pc:grpChg>
        <pc:graphicFrameChg chg="del">
          <ac:chgData name="Johann Bock Severin" userId="3b36179260fc8001" providerId="LiveId" clId="{94D59B84-6FF3-41C2-90A2-9B2CA6C51653}" dt="2023-05-24T10:30:58.991" v="362" actId="18245"/>
          <ac:graphicFrameMkLst>
            <pc:docMk/>
            <pc:sldMk cId="887722665" sldId="257"/>
            <ac:graphicFrameMk id="6" creationId="{7D4C5ED5-9A62-1923-381F-AB4823B33E51}"/>
          </ac:graphicFrameMkLst>
        </pc:graphicFrame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3179996495" sldId="257"/>
        </pc:sldMkLst>
      </pc:sldChg>
      <pc:sldChg chg="addSp delSp modSp add mod">
        <pc:chgData name="Johann Bock Severin" userId="3b36179260fc8001" providerId="LiveId" clId="{94D59B84-6FF3-41C2-90A2-9B2CA6C51653}" dt="2023-05-24T10:35:08.650" v="874" actId="14100"/>
        <pc:sldMkLst>
          <pc:docMk/>
          <pc:sldMk cId="1306840353" sldId="258"/>
        </pc:sldMkLst>
        <pc:spChg chg="add mod">
          <ac:chgData name="Johann Bock Severin" userId="3b36179260fc8001" providerId="LiveId" clId="{94D59B84-6FF3-41C2-90A2-9B2CA6C51653}" dt="2023-05-24T10:35:08.650" v="874" actId="14100"/>
          <ac:spMkLst>
            <pc:docMk/>
            <pc:sldMk cId="1306840353" sldId="258"/>
            <ac:spMk id="2" creationId="{B5A55A0B-B155-0029-1C86-63D58FF4CE36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3" creationId="{D8FB2CD1-2B7B-2163-DD37-6721A69891AA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4" creationId="{515EDFD1-2585-69C4-0007-37FFEFAC7E2E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5" creationId="{558D63E7-9146-AB18-8516-461684FAAEDF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8" creationId="{E62D21CE-27D0-7214-6DBB-78DEE67E8C41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9" creationId="{829045E7-D229-890A-3363-E2A9EB6ADD37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10" creationId="{A635BAC0-4999-9E2D-C970-269DC5ED0FCB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1" creationId="{A9826D83-71A3-A180-9AA8-5754CAFA82BC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12" creationId="{42837C03-610C-EC94-F878-0F3BC96D366F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3" creationId="{B63FD486-17CD-2B74-B996-1050804E0FD4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14" creationId="{7FC7BB10-03F7-FCB5-2584-2A3D2D0DF682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5" creationId="{A83C1724-3F24-B457-28A2-72A50F403D2D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16" creationId="{5AB4FA52-B02E-6DE8-22F1-00711B44DDFA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17" creationId="{A8ECB3B7-C10B-9793-C767-09B592414E44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18" creationId="{14F9EC05-AB54-36DF-82DF-A8EA945C2B23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9" creationId="{B76569B1-6E0B-0269-1FD6-09FEEAF7B026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0" creationId="{C14036DF-E288-1663-A85D-0E8CE9D6DD7F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21" creationId="{8E177821-247E-2A8D-04B2-A8332419FDAC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2" creationId="{6C3CBB33-8B14-4602-8D9F-FCCDF900AD52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23" creationId="{969238B7-1A15-8C3E-8FDB-0B0975B17A60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24" creationId="{171F9D71-23EA-7BFD-7F9D-625C1CE5B015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25" creationId="{AB745F28-D391-C971-4EB9-282DC53E3A82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6" creationId="{1BAE2FA8-8A50-94CD-DA98-8EB158BCFE37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27" creationId="{E4A89407-79C7-3E49-AF07-5B8403F518FB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8" creationId="{0B3A8E42-A3A8-9061-E1F2-AD448B73F8B5}"/>
          </ac:spMkLst>
        </pc:sp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3915777516" sldId="258"/>
        </pc:sldMkLst>
      </pc:sldChg>
      <pc:sldChg chg="add ord">
        <pc:chgData name="Johann Bock Severin" userId="3b36179260fc8001" providerId="LiveId" clId="{94D59B84-6FF3-41C2-90A2-9B2CA6C51653}" dt="2023-05-24T10:32:46.626" v="535"/>
        <pc:sldMkLst>
          <pc:docMk/>
          <pc:sldMk cId="461210800" sldId="259"/>
        </pc:sldMkLst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557976049" sldId="259"/>
        </pc:sldMkLst>
      </pc:sldChg>
      <pc:sldChg chg="add del">
        <pc:chgData name="Johann Bock Severin" userId="3b36179260fc8001" providerId="LiveId" clId="{94D59B84-6FF3-41C2-90A2-9B2CA6C51653}" dt="2023-05-24T10:32:40.193" v="532" actId="2890"/>
        <pc:sldMkLst>
          <pc:docMk/>
          <pc:sldMk cId="1603754589" sldId="259"/>
        </pc:sldMkLst>
      </pc:sldChg>
      <pc:sldChg chg="addSp delSp modSp add mod">
        <pc:chgData name="Johann Bock Severin" userId="3b36179260fc8001" providerId="LiveId" clId="{94D59B84-6FF3-41C2-90A2-9B2CA6C51653}" dt="2023-05-24T10:37:07.232" v="1161" actId="20577"/>
        <pc:sldMkLst>
          <pc:docMk/>
          <pc:sldMk cId="112822279" sldId="260"/>
        </pc:sldMkLst>
        <pc:spChg chg="add del mod">
          <ac:chgData name="Johann Bock Severin" userId="3b36179260fc8001" providerId="LiveId" clId="{94D59B84-6FF3-41C2-90A2-9B2CA6C51653}" dt="2023-05-24T10:35:23.249" v="879"/>
          <ac:spMkLst>
            <pc:docMk/>
            <pc:sldMk cId="112822279" sldId="260"/>
            <ac:spMk id="2" creationId="{E433E46A-5930-327F-A7B3-B83F0D68BBF4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3" creationId="{D8FB2CD1-2B7B-2163-DD37-6721A69891AA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4" creationId="{515EDFD1-2585-69C4-0007-37FFEFAC7E2E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5" creationId="{558D63E7-9146-AB18-8516-461684FAAEDF}"/>
          </ac:spMkLst>
        </pc:spChg>
        <pc:spChg chg="add mod">
          <ac:chgData name="Johann Bock Severin" userId="3b36179260fc8001" providerId="LiveId" clId="{94D59B84-6FF3-41C2-90A2-9B2CA6C51653}" dt="2023-05-24T10:37:07.232" v="1161" actId="20577"/>
          <ac:spMkLst>
            <pc:docMk/>
            <pc:sldMk cId="112822279" sldId="260"/>
            <ac:spMk id="6" creationId="{2CB3119A-BCCE-E4D2-F0BF-760CBAF61935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8" creationId="{E62D21CE-27D0-7214-6DBB-78DEE67E8C41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9" creationId="{829045E7-D229-890A-3363-E2A9EB6ADD37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0" creationId="{A635BAC0-4999-9E2D-C970-269DC5ED0FCB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1" creationId="{A9826D83-71A3-A180-9AA8-5754CAFA82BC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12" creationId="{42837C03-610C-EC94-F878-0F3BC96D366F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3" creationId="{B63FD486-17CD-2B74-B996-1050804E0FD4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14" creationId="{7FC7BB10-03F7-FCB5-2584-2A3D2D0DF682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5" creationId="{A83C1724-3F24-B457-28A2-72A50F403D2D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16" creationId="{5AB4FA52-B02E-6DE8-22F1-00711B44DDFA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7" creationId="{A8ECB3B7-C10B-9793-C767-09B592414E44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8" creationId="{14F9EC05-AB54-36DF-82DF-A8EA945C2B23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9" creationId="{B76569B1-6E0B-0269-1FD6-09FEEAF7B026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0" creationId="{C14036DF-E288-1663-A85D-0E8CE9D6DD7F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1" creationId="{8E177821-247E-2A8D-04B2-A8332419FDAC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2" creationId="{6C3CBB33-8B14-4602-8D9F-FCCDF900AD52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3" creationId="{969238B7-1A15-8C3E-8FDB-0B0975B17A60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4" creationId="{171F9D71-23EA-7BFD-7F9D-625C1CE5B015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5" creationId="{AB745F28-D391-C971-4EB9-282DC53E3A82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6" creationId="{1BAE2FA8-8A50-94CD-DA98-8EB158BCFE37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7" creationId="{E4A89407-79C7-3E49-AF07-5B8403F518FB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8" creationId="{0B3A8E42-A3A8-9061-E1F2-AD448B73F8B5}"/>
          </ac:spMkLst>
        </pc:sp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1244474174" sldId="260"/>
        </pc:sldMkLst>
      </pc:sldChg>
      <pc:sldChg chg="add del">
        <pc:chgData name="Johann Bock Severin" userId="3b36179260fc8001" providerId="LiveId" clId="{94D59B84-6FF3-41C2-90A2-9B2CA6C51653}" dt="2023-05-24T10:32:39.973" v="531" actId="2890"/>
        <pc:sldMkLst>
          <pc:docMk/>
          <pc:sldMk cId="1828364655" sldId="260"/>
        </pc:sldMkLst>
      </pc:sldChg>
      <pc:sldChg chg="add del">
        <pc:chgData name="Johann Bock Severin" userId="3b36179260fc8001" providerId="LiveId" clId="{94D59B84-6FF3-41C2-90A2-9B2CA6C51653}" dt="2023-05-24T10:32:39.737" v="530" actId="2890"/>
        <pc:sldMkLst>
          <pc:docMk/>
          <pc:sldMk cId="642434297" sldId="261"/>
        </pc:sldMkLst>
      </pc:sldChg>
      <pc:sldChg chg="addSp delSp modSp add mod">
        <pc:chgData name="Johann Bock Severin" userId="3b36179260fc8001" providerId="LiveId" clId="{94D59B84-6FF3-41C2-90A2-9B2CA6C51653}" dt="2023-05-24T10:59:09.036" v="1456" actId="20577"/>
        <pc:sldMkLst>
          <pc:docMk/>
          <pc:sldMk cId="1265561452" sldId="261"/>
        </pc:sldMkLst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3" creationId="{D8FB2CD1-2B7B-2163-DD37-6721A69891AA}"/>
          </ac:spMkLst>
        </pc:spChg>
        <pc:spChg chg="add del mod">
          <ac:chgData name="Johann Bock Severin" userId="3b36179260fc8001" providerId="LiveId" clId="{94D59B84-6FF3-41C2-90A2-9B2CA6C51653}" dt="2023-05-24T10:38:20.676" v="1170"/>
          <ac:spMkLst>
            <pc:docMk/>
            <pc:sldMk cId="1265561452" sldId="261"/>
            <ac:spMk id="5" creationId="{EA2F6F33-6563-6C8A-A5E3-7C248B5CCDCE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6" creationId="{2CB3119A-BCCE-E4D2-F0BF-760CBAF61935}"/>
          </ac:spMkLst>
        </pc:spChg>
        <pc:spChg chg="add mod">
          <ac:chgData name="Johann Bock Severin" userId="3b36179260fc8001" providerId="LiveId" clId="{94D59B84-6FF3-41C2-90A2-9B2CA6C51653}" dt="2023-05-24T10:59:09.036" v="1456" actId="20577"/>
          <ac:spMkLst>
            <pc:docMk/>
            <pc:sldMk cId="1265561452" sldId="261"/>
            <ac:spMk id="8" creationId="{11ECE128-90BF-CDBF-B7F5-4FC8AA015108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12" creationId="{42837C03-610C-EC94-F878-0F3BC96D366F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14" creationId="{7FC7BB10-03F7-FCB5-2584-2A3D2D0DF682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16" creationId="{5AB4FA52-B02E-6DE8-22F1-00711B44DDFA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0" creationId="{C14036DF-E288-1663-A85D-0E8CE9D6DD7F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2" creationId="{6C3CBB33-8B14-4602-8D9F-FCCDF900AD52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6" creationId="{1BAE2FA8-8A50-94CD-DA98-8EB158BCFE37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8" creationId="{0B3A8E42-A3A8-9061-E1F2-AD448B73F8B5}"/>
          </ac:spMkLst>
        </pc:spChg>
        <pc:picChg chg="add mod">
          <ac:chgData name="Johann Bock Severin" userId="3b36179260fc8001" providerId="LiveId" clId="{94D59B84-6FF3-41C2-90A2-9B2CA6C51653}" dt="2023-05-24T10:39:35.627" v="1376" actId="1076"/>
          <ac:picMkLst>
            <pc:docMk/>
            <pc:sldMk cId="1265561452" sldId="261"/>
            <ac:picMk id="4" creationId="{C891309C-2852-4A10-F476-496CF4250018}"/>
          </ac:picMkLst>
        </pc:pic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4262155961" sldId="261"/>
        </pc:sldMkLst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2409536344" sldId="262"/>
        </pc:sldMkLst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3022336877" sldId="263"/>
        </pc:sldMkLst>
      </pc:sldChg>
    </pc:docChg>
  </pc:docChgLst>
  <pc:docChgLst>
    <pc:chgData name="Johann Bock Severin" userId="3b36179260fc8001" providerId="LiveId" clId="{4D4E209A-1415-43CA-8F22-0C925A4DE115}"/>
    <pc:docChg chg="undo custSel addSld delSld modSld sldOrd">
      <pc:chgData name="Johann Bock Severin" userId="3b36179260fc8001" providerId="LiveId" clId="{4D4E209A-1415-43CA-8F22-0C925A4DE115}" dt="2023-05-31T11:02:33.702" v="432"/>
      <pc:docMkLst>
        <pc:docMk/>
      </pc:docMkLst>
      <pc:sldChg chg="modSp del mod">
        <pc:chgData name="Johann Bock Severin" userId="3b36179260fc8001" providerId="LiveId" clId="{4D4E209A-1415-43CA-8F22-0C925A4DE115}" dt="2023-05-26T12:06:47.359" v="57" actId="47"/>
        <pc:sldMkLst>
          <pc:docMk/>
          <pc:sldMk cId="1081971358" sldId="256"/>
        </pc:sldMkLst>
        <pc:spChg chg="mod">
          <ac:chgData name="Johann Bock Severin" userId="3b36179260fc8001" providerId="LiveId" clId="{4D4E209A-1415-43CA-8F22-0C925A4DE115}" dt="2023-05-26T12:00:33.117" v="40" actId="20577"/>
          <ac:spMkLst>
            <pc:docMk/>
            <pc:sldMk cId="1081971358" sldId="256"/>
            <ac:spMk id="7" creationId="{19B8F91F-D835-2B65-F3E1-1318683CD06A}"/>
          </ac:spMkLst>
        </pc:spChg>
      </pc:sldChg>
      <pc:sldChg chg="addSp delSp modSp add mod modTransition">
        <pc:chgData name="Johann Bock Severin" userId="3b36179260fc8001" providerId="LiveId" clId="{4D4E209A-1415-43CA-8F22-0C925A4DE115}" dt="2023-05-31T10:59:09.832" v="385" actId="20577"/>
        <pc:sldMkLst>
          <pc:docMk/>
          <pc:sldMk cId="3373716938" sldId="257"/>
        </pc:sldMkLst>
        <pc:spChg chg="add del mod">
          <ac:chgData name="Johann Bock Severin" userId="3b36179260fc8001" providerId="LiveId" clId="{4D4E209A-1415-43CA-8F22-0C925A4DE115}" dt="2023-05-31T10:57:05.462" v="158" actId="478"/>
          <ac:spMkLst>
            <pc:docMk/>
            <pc:sldMk cId="3373716938" sldId="257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31T10:59:09.832" v="385" actId="20577"/>
          <ac:spMkLst>
            <pc:docMk/>
            <pc:sldMk cId="3373716938" sldId="257"/>
            <ac:spMk id="3" creationId="{FA9ADD8D-FC9B-1363-6A54-00B883D032A7}"/>
          </ac:spMkLst>
        </pc:spChg>
        <pc:spChg chg="mod">
          <ac:chgData name="Johann Bock Severin" userId="3b36179260fc8001" providerId="LiveId" clId="{4D4E209A-1415-43CA-8F22-0C925A4DE115}" dt="2023-05-26T12:00:39.012" v="42" actId="20577"/>
          <ac:spMkLst>
            <pc:docMk/>
            <pc:sldMk cId="3373716938" sldId="257"/>
            <ac:spMk id="7" creationId="{19B8F91F-D835-2B65-F3E1-1318683CD06A}"/>
          </ac:spMkLst>
        </pc:spChg>
        <pc:graphicFrameChg chg="del">
          <ac:chgData name="Johann Bock Severin" userId="3b36179260fc8001" providerId="LiveId" clId="{4D4E209A-1415-43CA-8F22-0C925A4DE115}" dt="2023-05-26T11:53:35.995" v="2" actId="478"/>
          <ac:graphicFrameMkLst>
            <pc:docMk/>
            <pc:sldMk cId="3373716938" sldId="257"/>
            <ac:graphicFrameMk id="6" creationId="{7D4C5ED5-9A62-1923-381F-AB4823B33E51}"/>
          </ac:graphicFrameMkLst>
        </pc:graphicFrameChg>
        <pc:picChg chg="add del mod">
          <ac:chgData name="Johann Bock Severin" userId="3b36179260fc8001" providerId="LiveId" clId="{4D4E209A-1415-43CA-8F22-0C925A4DE115}" dt="2023-05-31T10:57:06.243" v="159" actId="478"/>
          <ac:picMkLst>
            <pc:docMk/>
            <pc:sldMk cId="3373716938" sldId="257"/>
            <ac:picMk id="4" creationId="{01AD2304-5CBF-E911-A9BF-9946EA6BE269}"/>
          </ac:picMkLst>
        </pc:picChg>
      </pc:sldChg>
      <pc:sldChg chg="addSp delSp modSp add del mod modTransition">
        <pc:chgData name="Johann Bock Severin" userId="3b36179260fc8001" providerId="LiveId" clId="{4D4E209A-1415-43CA-8F22-0C925A4DE115}" dt="2023-05-26T12:03:31.341" v="54" actId="47"/>
        <pc:sldMkLst>
          <pc:docMk/>
          <pc:sldMk cId="1189707177" sldId="258"/>
        </pc:sldMkLst>
        <pc:spChg chg="del mod">
          <ac:chgData name="Johann Bock Severin" userId="3b36179260fc8001" providerId="LiveId" clId="{4D4E209A-1415-43CA-8F22-0C925A4DE115}" dt="2023-05-26T11:56:31.718" v="25" actId="478"/>
          <ac:spMkLst>
            <pc:docMk/>
            <pc:sldMk cId="1189707177" sldId="258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26T11:58:11.560" v="31"/>
          <ac:spMkLst>
            <pc:docMk/>
            <pc:sldMk cId="1189707177" sldId="258"/>
            <ac:spMk id="3" creationId="{171491AB-8B7C-4CD2-F160-35390EC9882B}"/>
          </ac:spMkLst>
        </pc:spChg>
        <pc:spChg chg="mod">
          <ac:chgData name="Johann Bock Severin" userId="3b36179260fc8001" providerId="LiveId" clId="{4D4E209A-1415-43CA-8F22-0C925A4DE115}" dt="2023-05-26T12:00:42.733" v="46" actId="20577"/>
          <ac:spMkLst>
            <pc:docMk/>
            <pc:sldMk cId="1189707177" sldId="258"/>
            <ac:spMk id="7" creationId="{19B8F91F-D835-2B65-F3E1-1318683CD06A}"/>
          </ac:spMkLst>
        </pc:spChg>
        <pc:picChg chg="mod">
          <ac:chgData name="Johann Bock Severin" userId="3b36179260fc8001" providerId="LiveId" clId="{4D4E209A-1415-43CA-8F22-0C925A4DE115}" dt="2023-05-26T11:59:16.878" v="33" actId="14826"/>
          <ac:picMkLst>
            <pc:docMk/>
            <pc:sldMk cId="1189707177" sldId="258"/>
            <ac:picMk id="4" creationId="{01AD2304-5CBF-E911-A9BF-9946EA6BE269}"/>
          </ac:picMkLst>
        </pc:picChg>
      </pc:sldChg>
      <pc:sldChg chg="del">
        <pc:chgData name="Johann Bock Severin" userId="3b36179260fc8001" providerId="LiveId" clId="{4D4E209A-1415-43CA-8F22-0C925A4DE115}" dt="2023-05-26T11:53:26.375" v="0" actId="47"/>
        <pc:sldMkLst>
          <pc:docMk/>
          <pc:sldMk cId="1306840353" sldId="258"/>
        </pc:sldMkLst>
      </pc:sldChg>
      <pc:sldChg chg="add del">
        <pc:chgData name="Johann Bock Severin" userId="3b36179260fc8001" providerId="LiveId" clId="{4D4E209A-1415-43CA-8F22-0C925A4DE115}" dt="2023-05-26T11:53:37.718" v="4"/>
        <pc:sldMkLst>
          <pc:docMk/>
          <pc:sldMk cId="2445322690" sldId="258"/>
        </pc:sldMkLst>
      </pc:sldChg>
      <pc:sldChg chg="addSp delSp modSp add mod ord modTransition">
        <pc:chgData name="Johann Bock Severin" userId="3b36179260fc8001" providerId="LiveId" clId="{4D4E209A-1415-43CA-8F22-0C925A4DE115}" dt="2023-05-31T11:01:58.097" v="408"/>
        <pc:sldMkLst>
          <pc:docMk/>
          <pc:sldMk cId="38072850" sldId="259"/>
        </pc:sldMkLst>
        <pc:spChg chg="add mod">
          <ac:chgData name="Johann Bock Severin" userId="3b36179260fc8001" providerId="LiveId" clId="{4D4E209A-1415-43CA-8F22-0C925A4DE115}" dt="2023-05-31T11:01:58.097" v="408"/>
          <ac:spMkLst>
            <pc:docMk/>
            <pc:sldMk cId="38072850" sldId="259"/>
            <ac:spMk id="2" creationId="{B32F25FB-2B16-A7B0-A8E0-8A3C7531EEE1}"/>
          </ac:spMkLst>
        </pc:spChg>
        <pc:spChg chg="mod">
          <ac:chgData name="Johann Bock Severin" userId="3b36179260fc8001" providerId="LiveId" clId="{4D4E209A-1415-43CA-8F22-0C925A4DE115}" dt="2023-05-31T10:46:07.835" v="89" actId="113"/>
          <ac:spMkLst>
            <pc:docMk/>
            <pc:sldMk cId="38072850" sldId="259"/>
            <ac:spMk id="3" creationId="{171491AB-8B7C-4CD2-F160-35390EC9882B}"/>
          </ac:spMkLst>
        </pc:spChg>
        <pc:spChg chg="del mod">
          <ac:chgData name="Johann Bock Severin" userId="3b36179260fc8001" providerId="LiveId" clId="{4D4E209A-1415-43CA-8F22-0C925A4DE115}" dt="2023-05-31T11:01:57.863" v="407" actId="478"/>
          <ac:spMkLst>
            <pc:docMk/>
            <pc:sldMk cId="38072850" sldId="259"/>
            <ac:spMk id="7" creationId="{19B8F91F-D835-2B65-F3E1-1318683CD06A}"/>
          </ac:spMkLst>
        </pc:spChg>
        <pc:picChg chg="add del mod">
          <ac:chgData name="Johann Bock Severin" userId="3b36179260fc8001" providerId="LiveId" clId="{4D4E209A-1415-43CA-8F22-0C925A4DE115}" dt="2023-05-26T12:12:57.469" v="72" actId="14826"/>
          <ac:picMkLst>
            <pc:docMk/>
            <pc:sldMk cId="38072850" sldId="259"/>
            <ac:picMk id="4" creationId="{01AD2304-5CBF-E911-A9BF-9946EA6BE269}"/>
          </ac:picMkLst>
        </pc:picChg>
        <pc:picChg chg="add del mod">
          <ac:chgData name="Johann Bock Severin" userId="3b36179260fc8001" providerId="LiveId" clId="{4D4E209A-1415-43CA-8F22-0C925A4DE115}" dt="2023-05-26T12:12:54.457" v="71" actId="22"/>
          <ac:picMkLst>
            <pc:docMk/>
            <pc:sldMk cId="38072850" sldId="259"/>
            <ac:picMk id="5" creationId="{76AE95E7-A70F-C118-D906-60B0AD3C91C0}"/>
          </ac:picMkLst>
        </pc:picChg>
      </pc:sldChg>
      <pc:sldChg chg="del">
        <pc:chgData name="Johann Bock Severin" userId="3b36179260fc8001" providerId="LiveId" clId="{4D4E209A-1415-43CA-8F22-0C925A4DE115}" dt="2023-05-26T11:53:26.375" v="0" actId="47"/>
        <pc:sldMkLst>
          <pc:docMk/>
          <pc:sldMk cId="461210800" sldId="259"/>
        </pc:sldMkLst>
      </pc:sldChg>
      <pc:sldChg chg="del">
        <pc:chgData name="Johann Bock Severin" userId="3b36179260fc8001" providerId="LiveId" clId="{4D4E209A-1415-43CA-8F22-0C925A4DE115}" dt="2023-05-26T11:53:26.375" v="0" actId="47"/>
        <pc:sldMkLst>
          <pc:docMk/>
          <pc:sldMk cId="112822279" sldId="260"/>
        </pc:sldMkLst>
      </pc:sldChg>
      <pc:sldChg chg="addSp delSp modSp add mod modTransition">
        <pc:chgData name="Johann Bock Severin" userId="3b36179260fc8001" providerId="LiveId" clId="{4D4E209A-1415-43CA-8F22-0C925A4DE115}" dt="2023-05-31T11:01:50.453" v="404"/>
        <pc:sldMkLst>
          <pc:docMk/>
          <pc:sldMk cId="4152814034" sldId="260"/>
        </pc:sldMkLst>
        <pc:spChg chg="mod">
          <ac:chgData name="Johann Bock Severin" userId="3b36179260fc8001" providerId="LiveId" clId="{4D4E209A-1415-43CA-8F22-0C925A4DE115}" dt="2023-05-31T10:45:52.618" v="87" actId="113"/>
          <ac:spMkLst>
            <pc:docMk/>
            <pc:sldMk cId="4152814034" sldId="260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31T11:01:50.453" v="404"/>
          <ac:spMkLst>
            <pc:docMk/>
            <pc:sldMk cId="4152814034" sldId="260"/>
            <ac:spMk id="3" creationId="{491AD1B6-D903-2616-8EB4-087054C81213}"/>
          </ac:spMkLst>
        </pc:spChg>
        <pc:spChg chg="del mod">
          <ac:chgData name="Johann Bock Severin" userId="3b36179260fc8001" providerId="LiveId" clId="{4D4E209A-1415-43CA-8F22-0C925A4DE115}" dt="2023-05-31T11:01:50.260" v="403" actId="478"/>
          <ac:spMkLst>
            <pc:docMk/>
            <pc:sldMk cId="4152814034" sldId="260"/>
            <ac:spMk id="7" creationId="{19B8F91F-D835-2B65-F3E1-1318683CD06A}"/>
          </ac:spMkLst>
        </pc:spChg>
        <pc:picChg chg="mod">
          <ac:chgData name="Johann Bock Severin" userId="3b36179260fc8001" providerId="LiveId" clId="{4D4E209A-1415-43CA-8F22-0C925A4DE115}" dt="2023-05-26T12:03:12.234" v="51" actId="14826"/>
          <ac:picMkLst>
            <pc:docMk/>
            <pc:sldMk cId="4152814034" sldId="260"/>
            <ac:picMk id="4" creationId="{01AD2304-5CBF-E911-A9BF-9946EA6BE269}"/>
          </ac:picMkLst>
        </pc:picChg>
      </pc:sldChg>
      <pc:sldChg chg="del">
        <pc:chgData name="Johann Bock Severin" userId="3b36179260fc8001" providerId="LiveId" clId="{4D4E209A-1415-43CA-8F22-0C925A4DE115}" dt="2023-05-26T11:53:26.375" v="0" actId="47"/>
        <pc:sldMkLst>
          <pc:docMk/>
          <pc:sldMk cId="1265561452" sldId="261"/>
        </pc:sldMkLst>
      </pc:sldChg>
      <pc:sldChg chg="addSp delSp modSp add mod modTransition">
        <pc:chgData name="Johann Bock Severin" userId="3b36179260fc8001" providerId="LiveId" clId="{4D4E209A-1415-43CA-8F22-0C925A4DE115}" dt="2023-05-31T11:01:53.322" v="406"/>
        <pc:sldMkLst>
          <pc:docMk/>
          <pc:sldMk cId="2963855469" sldId="261"/>
        </pc:sldMkLst>
        <pc:spChg chg="mod">
          <ac:chgData name="Johann Bock Severin" userId="3b36179260fc8001" providerId="LiveId" clId="{4D4E209A-1415-43CA-8F22-0C925A4DE115}" dt="2023-05-31T10:45:58.360" v="88" actId="113"/>
          <ac:spMkLst>
            <pc:docMk/>
            <pc:sldMk cId="2963855469" sldId="261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31T11:01:53.322" v="406"/>
          <ac:spMkLst>
            <pc:docMk/>
            <pc:sldMk cId="2963855469" sldId="261"/>
            <ac:spMk id="3" creationId="{C2D30BAE-47FD-D178-D0C3-6A38A3F239D7}"/>
          </ac:spMkLst>
        </pc:spChg>
        <pc:spChg chg="del">
          <ac:chgData name="Johann Bock Severin" userId="3b36179260fc8001" providerId="LiveId" clId="{4D4E209A-1415-43CA-8F22-0C925A4DE115}" dt="2023-05-31T11:01:53.089" v="405" actId="478"/>
          <ac:spMkLst>
            <pc:docMk/>
            <pc:sldMk cId="2963855469" sldId="261"/>
            <ac:spMk id="7" creationId="{19B8F91F-D835-2B65-F3E1-1318683CD06A}"/>
          </ac:spMkLst>
        </pc:spChg>
        <pc:picChg chg="mod">
          <ac:chgData name="Johann Bock Severin" userId="3b36179260fc8001" providerId="LiveId" clId="{4D4E209A-1415-43CA-8F22-0C925A4DE115}" dt="2023-05-26T12:04:16.139" v="55" actId="14826"/>
          <ac:picMkLst>
            <pc:docMk/>
            <pc:sldMk cId="2963855469" sldId="261"/>
            <ac:picMk id="4" creationId="{01AD2304-5CBF-E911-A9BF-9946EA6BE269}"/>
          </ac:picMkLst>
        </pc:picChg>
      </pc:sldChg>
      <pc:sldChg chg="addSp delSp modSp add mod">
        <pc:chgData name="Johann Bock Severin" userId="3b36179260fc8001" providerId="LiveId" clId="{4D4E209A-1415-43CA-8F22-0C925A4DE115}" dt="2023-05-31T11:02:13.011" v="420" actId="20577"/>
        <pc:sldMkLst>
          <pc:docMk/>
          <pc:sldMk cId="197289703" sldId="262"/>
        </pc:sldMkLst>
        <pc:spChg chg="del mod">
          <ac:chgData name="Johann Bock Severin" userId="3b36179260fc8001" providerId="LiveId" clId="{4D4E209A-1415-43CA-8F22-0C925A4DE115}" dt="2023-05-31T10:52:29.167" v="103"/>
          <ac:spMkLst>
            <pc:docMk/>
            <pc:sldMk cId="197289703" sldId="262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31T10:54:18.273" v="122" actId="108"/>
          <ac:spMkLst>
            <pc:docMk/>
            <pc:sldMk cId="197289703" sldId="262"/>
            <ac:spMk id="3" creationId="{AE595E3A-975B-A5B5-6415-70DCCF180D3E}"/>
          </ac:spMkLst>
        </pc:spChg>
        <pc:spChg chg="del">
          <ac:chgData name="Johann Bock Severin" userId="3b36179260fc8001" providerId="LiveId" clId="{4D4E209A-1415-43CA-8F22-0C925A4DE115}" dt="2023-05-31T11:02:08.349" v="411" actId="478"/>
          <ac:spMkLst>
            <pc:docMk/>
            <pc:sldMk cId="197289703" sldId="262"/>
            <ac:spMk id="7" creationId="{19B8F91F-D835-2B65-F3E1-1318683CD06A}"/>
          </ac:spMkLst>
        </pc:spChg>
        <pc:spChg chg="add mod">
          <ac:chgData name="Johann Bock Severin" userId="3b36179260fc8001" providerId="LiveId" clId="{4D4E209A-1415-43CA-8F22-0C925A4DE115}" dt="2023-05-31T11:02:13.011" v="420" actId="20577"/>
          <ac:spMkLst>
            <pc:docMk/>
            <pc:sldMk cId="197289703" sldId="262"/>
            <ac:spMk id="8" creationId="{BDF9451E-D538-778E-AC77-32DFA27DD5B9}"/>
          </ac:spMkLst>
        </pc:spChg>
        <pc:picChg chg="del mod">
          <ac:chgData name="Johann Bock Severin" userId="3b36179260fc8001" providerId="LiveId" clId="{4D4E209A-1415-43CA-8F22-0C925A4DE115}" dt="2023-05-31T10:52:29.167" v="101" actId="478"/>
          <ac:picMkLst>
            <pc:docMk/>
            <pc:sldMk cId="197289703" sldId="262"/>
            <ac:picMk id="4" creationId="{01AD2304-5CBF-E911-A9BF-9946EA6BE269}"/>
          </ac:picMkLst>
        </pc:picChg>
        <pc:picChg chg="add mod">
          <ac:chgData name="Johann Bock Severin" userId="3b36179260fc8001" providerId="LiveId" clId="{4D4E209A-1415-43CA-8F22-0C925A4DE115}" dt="2023-05-31T10:53:30.428" v="110" actId="1076"/>
          <ac:picMkLst>
            <pc:docMk/>
            <pc:sldMk cId="197289703" sldId="262"/>
            <ac:picMk id="6" creationId="{A3FBC81A-44F4-1898-D5F3-C6A7350F97ED}"/>
          </ac:picMkLst>
        </pc:picChg>
      </pc:sldChg>
      <pc:sldChg chg="add del">
        <pc:chgData name="Johann Bock Severin" userId="3b36179260fc8001" providerId="LiveId" clId="{4D4E209A-1415-43CA-8F22-0C925A4DE115}" dt="2023-05-26T12:12:44.622" v="61"/>
        <pc:sldMkLst>
          <pc:docMk/>
          <pc:sldMk cId="1556206006" sldId="263"/>
        </pc:sldMkLst>
      </pc:sldChg>
      <pc:sldChg chg="addSp delSp modSp add mod ord">
        <pc:chgData name="Johann Bock Severin" userId="3b36179260fc8001" providerId="LiveId" clId="{4D4E209A-1415-43CA-8F22-0C925A4DE115}" dt="2023-05-31T11:02:02.330" v="410"/>
        <pc:sldMkLst>
          <pc:docMk/>
          <pc:sldMk cId="3774904285" sldId="263"/>
        </pc:sldMkLst>
        <pc:spChg chg="mod">
          <ac:chgData name="Johann Bock Severin" userId="3b36179260fc8001" providerId="LiveId" clId="{4D4E209A-1415-43CA-8F22-0C925A4DE115}" dt="2023-05-31T10:51:40.079" v="97" actId="113"/>
          <ac:spMkLst>
            <pc:docMk/>
            <pc:sldMk cId="3774904285" sldId="263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31T11:02:02.330" v="410"/>
          <ac:spMkLst>
            <pc:docMk/>
            <pc:sldMk cId="3774904285" sldId="263"/>
            <ac:spMk id="3" creationId="{365C8C8B-D184-1865-FE4B-16C40AD05203}"/>
          </ac:spMkLst>
        </pc:spChg>
        <pc:spChg chg="del">
          <ac:chgData name="Johann Bock Severin" userId="3b36179260fc8001" providerId="LiveId" clId="{4D4E209A-1415-43CA-8F22-0C925A4DE115}" dt="2023-05-31T11:02:02.057" v="409" actId="478"/>
          <ac:spMkLst>
            <pc:docMk/>
            <pc:sldMk cId="3774904285" sldId="263"/>
            <ac:spMk id="7" creationId="{19B8F91F-D835-2B65-F3E1-1318683CD06A}"/>
          </ac:spMkLst>
        </pc:spChg>
      </pc:sldChg>
      <pc:sldChg chg="addSp delSp modSp add mod">
        <pc:chgData name="Johann Bock Severin" userId="3b36179260fc8001" providerId="LiveId" clId="{4D4E209A-1415-43CA-8F22-0C925A4DE115}" dt="2023-05-31T11:02:21.784" v="426"/>
        <pc:sldMkLst>
          <pc:docMk/>
          <pc:sldMk cId="4199608393" sldId="264"/>
        </pc:sldMkLst>
        <pc:spChg chg="del">
          <ac:chgData name="Johann Bock Severin" userId="3b36179260fc8001" providerId="LiveId" clId="{4D4E209A-1415-43CA-8F22-0C925A4DE115}" dt="2023-05-31T10:54:40.523" v="124" actId="478"/>
          <ac:spMkLst>
            <pc:docMk/>
            <pc:sldMk cId="4199608393" sldId="264"/>
            <ac:spMk id="3" creationId="{AE595E3A-975B-A5B5-6415-70DCCF180D3E}"/>
          </ac:spMkLst>
        </pc:spChg>
        <pc:spChg chg="del">
          <ac:chgData name="Johann Bock Severin" userId="3b36179260fc8001" providerId="LiveId" clId="{4D4E209A-1415-43CA-8F22-0C925A4DE115}" dt="2023-05-31T11:02:21.575" v="425" actId="478"/>
          <ac:spMkLst>
            <pc:docMk/>
            <pc:sldMk cId="4199608393" sldId="264"/>
            <ac:spMk id="7" creationId="{19B8F91F-D835-2B65-F3E1-1318683CD06A}"/>
          </ac:spMkLst>
        </pc:spChg>
        <pc:spChg chg="add mod">
          <ac:chgData name="Johann Bock Severin" userId="3b36179260fc8001" providerId="LiveId" clId="{4D4E209A-1415-43CA-8F22-0C925A4DE115}" dt="2023-05-31T11:02:21.784" v="426"/>
          <ac:spMkLst>
            <pc:docMk/>
            <pc:sldMk cId="4199608393" sldId="264"/>
            <ac:spMk id="9" creationId="{2BE36A0A-A3DA-6B3D-8CCF-434EF23072F6}"/>
          </ac:spMkLst>
        </pc:spChg>
        <pc:picChg chg="add mod">
          <ac:chgData name="Johann Bock Severin" userId="3b36179260fc8001" providerId="LiveId" clId="{4D4E209A-1415-43CA-8F22-0C925A4DE115}" dt="2023-05-31T10:54:50.671" v="131" actId="1076"/>
          <ac:picMkLst>
            <pc:docMk/>
            <pc:sldMk cId="4199608393" sldId="264"/>
            <ac:picMk id="4" creationId="{D2B36765-76AE-CB76-C31D-8D1327DB7DEC}"/>
          </ac:picMkLst>
        </pc:picChg>
        <pc:picChg chg="del">
          <ac:chgData name="Johann Bock Severin" userId="3b36179260fc8001" providerId="LiveId" clId="{4D4E209A-1415-43CA-8F22-0C925A4DE115}" dt="2023-05-31T10:54:41.213" v="125" actId="478"/>
          <ac:picMkLst>
            <pc:docMk/>
            <pc:sldMk cId="4199608393" sldId="264"/>
            <ac:picMk id="6" creationId="{A3FBC81A-44F4-1898-D5F3-C6A7350F97ED}"/>
          </ac:picMkLst>
        </pc:picChg>
        <pc:picChg chg="add mod">
          <ac:chgData name="Johann Bock Severin" userId="3b36179260fc8001" providerId="LiveId" clId="{4D4E209A-1415-43CA-8F22-0C925A4DE115}" dt="2023-05-31T10:55:07.339" v="137" actId="1076"/>
          <ac:picMkLst>
            <pc:docMk/>
            <pc:sldMk cId="4199608393" sldId="264"/>
            <ac:picMk id="8" creationId="{F6495660-5219-E8BD-AF0F-752E3DA42C66}"/>
          </ac:picMkLst>
        </pc:picChg>
      </pc:sldChg>
      <pc:sldChg chg="addSp delSp modSp add mod">
        <pc:chgData name="Johann Bock Severin" userId="3b36179260fc8001" providerId="LiveId" clId="{4D4E209A-1415-43CA-8F22-0C925A4DE115}" dt="2023-05-31T11:02:25.046" v="428"/>
        <pc:sldMkLst>
          <pc:docMk/>
          <pc:sldMk cId="2050895272" sldId="265"/>
        </pc:sldMkLst>
        <pc:spChg chg="add mod">
          <ac:chgData name="Johann Bock Severin" userId="3b36179260fc8001" providerId="LiveId" clId="{4D4E209A-1415-43CA-8F22-0C925A4DE115}" dt="2023-05-31T11:02:25.046" v="428"/>
          <ac:spMkLst>
            <pc:docMk/>
            <pc:sldMk cId="2050895272" sldId="265"/>
            <ac:spMk id="5" creationId="{7AE30CAB-F0F2-6B6B-99F0-32F198348A4D}"/>
          </ac:spMkLst>
        </pc:spChg>
        <pc:spChg chg="del">
          <ac:chgData name="Johann Bock Severin" userId="3b36179260fc8001" providerId="LiveId" clId="{4D4E209A-1415-43CA-8F22-0C925A4DE115}" dt="2023-05-31T11:02:24.828" v="427" actId="478"/>
          <ac:spMkLst>
            <pc:docMk/>
            <pc:sldMk cId="2050895272" sldId="265"/>
            <ac:spMk id="7" creationId="{19B8F91F-D835-2B65-F3E1-1318683CD06A}"/>
          </ac:spMkLst>
        </pc:spChg>
        <pc:picChg chg="add mod">
          <ac:chgData name="Johann Bock Severin" userId="3b36179260fc8001" providerId="LiveId" clId="{4D4E209A-1415-43CA-8F22-0C925A4DE115}" dt="2023-05-31T10:55:39.960" v="143" actId="1076"/>
          <ac:picMkLst>
            <pc:docMk/>
            <pc:sldMk cId="2050895272" sldId="265"/>
            <ac:picMk id="3" creationId="{A91446A6-F1CB-B96B-16CD-C92C13B69E6F}"/>
          </ac:picMkLst>
        </pc:picChg>
        <pc:picChg chg="del">
          <ac:chgData name="Johann Bock Severin" userId="3b36179260fc8001" providerId="LiveId" clId="{4D4E209A-1415-43CA-8F22-0C925A4DE115}" dt="2023-05-31T10:55:35.103" v="140" actId="478"/>
          <ac:picMkLst>
            <pc:docMk/>
            <pc:sldMk cId="2050895272" sldId="265"/>
            <ac:picMk id="4" creationId="{D2B36765-76AE-CB76-C31D-8D1327DB7DEC}"/>
          </ac:picMkLst>
        </pc:picChg>
      </pc:sldChg>
      <pc:sldChg chg="addSp delSp modSp add mod ord">
        <pc:chgData name="Johann Bock Severin" userId="3b36179260fc8001" providerId="LiveId" clId="{4D4E209A-1415-43CA-8F22-0C925A4DE115}" dt="2023-05-31T11:02:19.121" v="424"/>
        <pc:sldMkLst>
          <pc:docMk/>
          <pc:sldMk cId="3222305550" sldId="266"/>
        </pc:sldMkLst>
        <pc:spChg chg="add del mod">
          <ac:chgData name="Johann Bock Severin" userId="3b36179260fc8001" providerId="LiveId" clId="{4D4E209A-1415-43CA-8F22-0C925A4DE115}" dt="2023-05-31T11:02:17.940" v="422"/>
          <ac:spMkLst>
            <pc:docMk/>
            <pc:sldMk cId="3222305550" sldId="266"/>
            <ac:spMk id="2" creationId="{619B29D9-C6A3-2501-EE20-D55A499AA2C3}"/>
          </ac:spMkLst>
        </pc:spChg>
        <pc:spChg chg="add mod">
          <ac:chgData name="Johann Bock Severin" userId="3b36179260fc8001" providerId="LiveId" clId="{4D4E209A-1415-43CA-8F22-0C925A4DE115}" dt="2023-05-31T11:02:19.121" v="424"/>
          <ac:spMkLst>
            <pc:docMk/>
            <pc:sldMk cId="3222305550" sldId="266"/>
            <ac:spMk id="3" creationId="{E02A1F51-1A74-0E52-34D1-CFCE53BBCBED}"/>
          </ac:spMkLst>
        </pc:spChg>
        <pc:spChg chg="del">
          <ac:chgData name="Johann Bock Severin" userId="3b36179260fc8001" providerId="LiveId" clId="{4D4E209A-1415-43CA-8F22-0C925A4DE115}" dt="2023-05-31T11:02:18.931" v="423" actId="478"/>
          <ac:spMkLst>
            <pc:docMk/>
            <pc:sldMk cId="3222305550" sldId="266"/>
            <ac:spMk id="7" creationId="{19B8F91F-D835-2B65-F3E1-1318683CD06A}"/>
          </ac:spMkLst>
        </pc:spChg>
        <pc:picChg chg="del">
          <ac:chgData name="Johann Bock Severin" userId="3b36179260fc8001" providerId="LiveId" clId="{4D4E209A-1415-43CA-8F22-0C925A4DE115}" dt="2023-05-31T10:55:46.707" v="145" actId="478"/>
          <ac:picMkLst>
            <pc:docMk/>
            <pc:sldMk cId="3222305550" sldId="266"/>
            <ac:picMk id="8" creationId="{F6495660-5219-E8BD-AF0F-752E3DA42C66}"/>
          </ac:picMkLst>
        </pc:picChg>
      </pc:sldChg>
      <pc:sldChg chg="addSp delSp modSp add mod">
        <pc:chgData name="Johann Bock Severin" userId="3b36179260fc8001" providerId="LiveId" clId="{4D4E209A-1415-43CA-8F22-0C925A4DE115}" dt="2023-05-31T11:02:30.394" v="430"/>
        <pc:sldMkLst>
          <pc:docMk/>
          <pc:sldMk cId="2673098155" sldId="267"/>
        </pc:sldMkLst>
        <pc:spChg chg="add mod">
          <ac:chgData name="Johann Bock Severin" userId="3b36179260fc8001" providerId="LiveId" clId="{4D4E209A-1415-43CA-8F22-0C925A4DE115}" dt="2023-05-31T11:02:30.394" v="430"/>
          <ac:spMkLst>
            <pc:docMk/>
            <pc:sldMk cId="2673098155" sldId="267"/>
            <ac:spMk id="2" creationId="{52F8326C-BAF8-EFE2-4062-213073DCA920}"/>
          </ac:spMkLst>
        </pc:spChg>
        <pc:spChg chg="del">
          <ac:chgData name="Johann Bock Severin" userId="3b36179260fc8001" providerId="LiveId" clId="{4D4E209A-1415-43CA-8F22-0C925A4DE115}" dt="2023-05-31T11:02:30.190" v="429" actId="478"/>
          <ac:spMkLst>
            <pc:docMk/>
            <pc:sldMk cId="2673098155" sldId="267"/>
            <ac:spMk id="7" creationId="{19B8F91F-D835-2B65-F3E1-1318683CD06A}"/>
          </ac:spMkLst>
        </pc:spChg>
      </pc:sldChg>
      <pc:sldChg chg="addSp delSp modSp add mod">
        <pc:chgData name="Johann Bock Severin" userId="3b36179260fc8001" providerId="LiveId" clId="{4D4E209A-1415-43CA-8F22-0C925A4DE115}" dt="2023-05-31T11:02:33.702" v="432"/>
        <pc:sldMkLst>
          <pc:docMk/>
          <pc:sldMk cId="1481335134" sldId="268"/>
        </pc:sldMkLst>
        <pc:spChg chg="add mod">
          <ac:chgData name="Johann Bock Severin" userId="3b36179260fc8001" providerId="LiveId" clId="{4D4E209A-1415-43CA-8F22-0C925A4DE115}" dt="2023-05-31T10:56:42.814" v="156" actId="1076"/>
          <ac:spMkLst>
            <pc:docMk/>
            <pc:sldMk cId="1481335134" sldId="268"/>
            <ac:spMk id="6" creationId="{9EA6BD00-8492-76B5-CAE3-29481EA9E55E}"/>
          </ac:spMkLst>
        </pc:spChg>
        <pc:spChg chg="del">
          <ac:chgData name="Johann Bock Severin" userId="3b36179260fc8001" providerId="LiveId" clId="{4D4E209A-1415-43CA-8F22-0C925A4DE115}" dt="2023-05-31T11:02:33.448" v="431" actId="478"/>
          <ac:spMkLst>
            <pc:docMk/>
            <pc:sldMk cId="1481335134" sldId="268"/>
            <ac:spMk id="7" creationId="{19B8F91F-D835-2B65-F3E1-1318683CD06A}"/>
          </ac:spMkLst>
        </pc:spChg>
        <pc:spChg chg="add mod">
          <ac:chgData name="Johann Bock Severin" userId="3b36179260fc8001" providerId="LiveId" clId="{4D4E209A-1415-43CA-8F22-0C925A4DE115}" dt="2023-05-31T11:02:33.702" v="432"/>
          <ac:spMkLst>
            <pc:docMk/>
            <pc:sldMk cId="1481335134" sldId="268"/>
            <ac:spMk id="9" creationId="{1CA4122F-DDC0-F614-39E3-B3B83E463AFB}"/>
          </ac:spMkLst>
        </pc:spChg>
        <pc:picChg chg="del">
          <ac:chgData name="Johann Bock Severin" userId="3b36179260fc8001" providerId="LiveId" clId="{4D4E209A-1415-43CA-8F22-0C925A4DE115}" dt="2023-05-31T10:56:15.623" v="150" actId="478"/>
          <ac:picMkLst>
            <pc:docMk/>
            <pc:sldMk cId="1481335134" sldId="268"/>
            <ac:picMk id="3" creationId="{A91446A6-F1CB-B96B-16CD-C92C13B69E6F}"/>
          </ac:picMkLst>
        </pc:picChg>
        <pc:picChg chg="add mod">
          <ac:chgData name="Johann Bock Severin" userId="3b36179260fc8001" providerId="LiveId" clId="{4D4E209A-1415-43CA-8F22-0C925A4DE115}" dt="2023-05-31T10:56:18.823" v="152" actId="1076"/>
          <ac:picMkLst>
            <pc:docMk/>
            <pc:sldMk cId="1481335134" sldId="268"/>
            <ac:picMk id="4" creationId="{F3C361BC-783F-9300-075A-76331FC72779}"/>
          </ac:picMkLst>
        </pc:picChg>
        <pc:picChg chg="del">
          <ac:chgData name="Johann Bock Severin" userId="3b36179260fc8001" providerId="LiveId" clId="{4D4E209A-1415-43CA-8F22-0C925A4DE115}" dt="2023-05-31T10:56:15.623" v="150" actId="478"/>
          <ac:picMkLst>
            <pc:docMk/>
            <pc:sldMk cId="1481335134" sldId="268"/>
            <ac:picMk id="8" creationId="{F6495660-5219-E8BD-AF0F-752E3DA42C66}"/>
          </ac:picMkLst>
        </pc:picChg>
      </pc:sldChg>
      <pc:sldChg chg="modSp add mod">
        <pc:chgData name="Johann Bock Severin" userId="3b36179260fc8001" providerId="LiveId" clId="{4D4E209A-1415-43CA-8F22-0C925A4DE115}" dt="2023-05-31T11:01:36.703" v="400" actId="20577"/>
        <pc:sldMkLst>
          <pc:docMk/>
          <pc:sldMk cId="2086785683" sldId="269"/>
        </pc:sldMkLst>
        <pc:spChg chg="mod">
          <ac:chgData name="Johann Bock Severin" userId="3b36179260fc8001" providerId="LiveId" clId="{4D4E209A-1415-43CA-8F22-0C925A4DE115}" dt="2023-05-31T11:01:36.703" v="400" actId="20577"/>
          <ac:spMkLst>
            <pc:docMk/>
            <pc:sldMk cId="2086785683" sldId="269"/>
            <ac:spMk id="7" creationId="{19B8F91F-D835-2B65-F3E1-1318683CD06A}"/>
          </ac:spMkLst>
        </pc:spChg>
      </pc:sldChg>
    </pc:docChg>
  </pc:docChgLst>
  <pc:docChgLst>
    <pc:chgData name="Johann Bock Severin" userId="3b36179260fc8001" providerId="LiveId" clId="{7420BE34-7EA2-49F1-9709-A7540A948B46}"/>
    <pc:docChg chg="undo custSel addSld delSld modSld sldOrd delSection modSection">
      <pc:chgData name="Johann Bock Severin" userId="3b36179260fc8001" providerId="LiveId" clId="{7420BE34-7EA2-49F1-9709-A7540A948B46}" dt="2023-04-18T08:34:43.522" v="597" actId="408"/>
      <pc:docMkLst>
        <pc:docMk/>
      </pc:docMkLst>
      <pc:sldChg chg="addSp delSp modSp mod">
        <pc:chgData name="Johann Bock Severin" userId="3b36179260fc8001" providerId="LiveId" clId="{7420BE34-7EA2-49F1-9709-A7540A948B46}" dt="2023-04-18T08:22:14.325" v="199" actId="478"/>
        <pc:sldMkLst>
          <pc:docMk/>
          <pc:sldMk cId="1081971358" sldId="256"/>
        </pc:sldMkLst>
        <pc:spChg chg="del">
          <ac:chgData name="Johann Bock Severin" userId="3b36179260fc8001" providerId="LiveId" clId="{7420BE34-7EA2-49F1-9709-A7540A948B46}" dt="2023-04-18T06:30:19.075" v="0" actId="478"/>
          <ac:spMkLst>
            <pc:docMk/>
            <pc:sldMk cId="1081971358" sldId="256"/>
            <ac:spMk id="3" creationId="{59EBE4D9-C7B7-FAD0-FE32-1D6186D14929}"/>
          </ac:spMkLst>
        </pc:spChg>
        <pc:spChg chg="add mod">
          <ac:chgData name="Johann Bock Severin" userId="3b36179260fc8001" providerId="LiveId" clId="{7420BE34-7EA2-49F1-9709-A7540A948B46}" dt="2023-04-18T06:31:42.399" v="105" actId="20577"/>
          <ac:spMkLst>
            <pc:docMk/>
            <pc:sldMk cId="1081971358" sldId="256"/>
            <ac:spMk id="4" creationId="{15884AAD-C6C1-F0EA-CC72-33E29168F9FA}"/>
          </ac:spMkLst>
        </pc:spChg>
        <pc:spChg chg="mod">
          <ac:chgData name="Johann Bock Severin" userId="3b36179260fc8001" providerId="LiveId" clId="{7420BE34-7EA2-49F1-9709-A7540A948B46}" dt="2023-04-18T06:30:31.695" v="31" actId="20577"/>
          <ac:spMkLst>
            <pc:docMk/>
            <pc:sldMk cId="1081971358" sldId="256"/>
            <ac:spMk id="7" creationId="{19B8F91F-D835-2B65-F3E1-1318683CD06A}"/>
          </ac:spMkLst>
        </pc:spChg>
        <pc:spChg chg="del">
          <ac:chgData name="Johann Bock Severin" userId="3b36179260fc8001" providerId="LiveId" clId="{7420BE34-7EA2-49F1-9709-A7540A948B46}" dt="2023-04-18T06:30:20.525" v="1" actId="478"/>
          <ac:spMkLst>
            <pc:docMk/>
            <pc:sldMk cId="1081971358" sldId="256"/>
            <ac:spMk id="10" creationId="{0D3FF8D8-9683-E848-E66E-EF68C97D4A61}"/>
          </ac:spMkLst>
        </pc:spChg>
        <pc:graphicFrameChg chg="add del mod">
          <ac:chgData name="Johann Bock Severin" userId="3b36179260fc8001" providerId="LiveId" clId="{7420BE34-7EA2-49F1-9709-A7540A948B46}" dt="2023-04-18T06:31:03.874" v="35" actId="478"/>
          <ac:graphicFrameMkLst>
            <pc:docMk/>
            <pc:sldMk cId="1081971358" sldId="256"/>
            <ac:graphicFrameMk id="2" creationId="{2F20EDC2-64E8-58CE-528B-4C45D29DC206}"/>
          </ac:graphicFrameMkLst>
        </pc:graphicFrameChg>
        <pc:picChg chg="add mod">
          <ac:chgData name="Johann Bock Severin" userId="3b36179260fc8001" providerId="LiveId" clId="{7420BE34-7EA2-49F1-9709-A7540A948B46}" dt="2023-04-18T08:21:42.298" v="191" actId="1076"/>
          <ac:picMkLst>
            <pc:docMk/>
            <pc:sldMk cId="1081971358" sldId="256"/>
            <ac:picMk id="6" creationId="{0A1A67AB-A242-4DB6-C0AC-0F58EC26A64A}"/>
          </ac:picMkLst>
        </pc:picChg>
        <pc:picChg chg="add del mod">
          <ac:chgData name="Johann Bock Severin" userId="3b36179260fc8001" providerId="LiveId" clId="{7420BE34-7EA2-49F1-9709-A7540A948B46}" dt="2023-04-18T06:34:32.591" v="109" actId="478"/>
          <ac:picMkLst>
            <pc:docMk/>
            <pc:sldMk cId="1081971358" sldId="256"/>
            <ac:picMk id="8" creationId="{D31BF158-4AFE-7A02-08C6-79AD9AEDF5F9}"/>
          </ac:picMkLst>
        </pc:picChg>
        <pc:picChg chg="add del mod">
          <ac:chgData name="Johann Bock Severin" userId="3b36179260fc8001" providerId="LiveId" clId="{7420BE34-7EA2-49F1-9709-A7540A948B46}" dt="2023-04-18T08:22:14.325" v="199" actId="478"/>
          <ac:picMkLst>
            <pc:docMk/>
            <pc:sldMk cId="1081971358" sldId="256"/>
            <ac:picMk id="11" creationId="{7571E412-9EC8-DB2B-C476-7B49D2888020}"/>
          </ac:picMkLst>
        </pc:picChg>
        <pc:picChg chg="add del mod">
          <ac:chgData name="Johann Bock Severin" userId="3b36179260fc8001" providerId="LiveId" clId="{7420BE34-7EA2-49F1-9709-A7540A948B46}" dt="2023-04-18T08:22:14.325" v="199" actId="478"/>
          <ac:picMkLst>
            <pc:docMk/>
            <pc:sldMk cId="1081971358" sldId="256"/>
            <ac:picMk id="13" creationId="{17FD1393-16CD-971B-B959-957FC6D6D847}"/>
          </ac:picMkLst>
        </pc:picChg>
      </pc:sldChg>
      <pc:sldChg chg="addSp delSp modSp add mod">
        <pc:chgData name="Johann Bock Severin" userId="3b36179260fc8001" providerId="LiveId" clId="{7420BE34-7EA2-49F1-9709-A7540A948B46}" dt="2023-04-18T08:27:23.786" v="335" actId="478"/>
        <pc:sldMkLst>
          <pc:docMk/>
          <pc:sldMk cId="2125949901" sldId="257"/>
        </pc:sldMkLst>
        <pc:spChg chg="del">
          <ac:chgData name="Johann Bock Severin" userId="3b36179260fc8001" providerId="LiveId" clId="{7420BE34-7EA2-49F1-9709-A7540A948B46}" dt="2023-04-18T08:23:42.214" v="329" actId="478"/>
          <ac:spMkLst>
            <pc:docMk/>
            <pc:sldMk cId="2125949901" sldId="257"/>
            <ac:spMk id="4" creationId="{15884AAD-C6C1-F0EA-CC72-33E29168F9FA}"/>
          </ac:spMkLst>
        </pc:spChg>
        <pc:spChg chg="add mod">
          <ac:chgData name="Johann Bock Severin" userId="3b36179260fc8001" providerId="LiveId" clId="{7420BE34-7EA2-49F1-9709-A7540A948B46}" dt="2023-04-18T08:23:46.023" v="331" actId="207"/>
          <ac:spMkLst>
            <pc:docMk/>
            <pc:sldMk cId="2125949901" sldId="257"/>
            <ac:spMk id="12" creationId="{58306051-FAE5-1293-0B4A-B38D9EDF63CB}"/>
          </ac:spMkLst>
        </pc:spChg>
        <pc:spChg chg="add del mod">
          <ac:chgData name="Johann Bock Severin" userId="3b36179260fc8001" providerId="LiveId" clId="{7420BE34-7EA2-49F1-9709-A7540A948B46}" dt="2023-04-18T08:27:23.786" v="335" actId="478"/>
          <ac:spMkLst>
            <pc:docMk/>
            <pc:sldMk cId="2125949901" sldId="257"/>
            <ac:spMk id="14" creationId="{AA8291F8-3E7E-E3A1-BA99-A74A055FC08C}"/>
          </ac:spMkLst>
        </pc:spChg>
        <pc:picChg chg="add mod">
          <ac:chgData name="Johann Bock Severin" userId="3b36179260fc8001" providerId="LiveId" clId="{7420BE34-7EA2-49F1-9709-A7540A948B46}" dt="2023-04-18T08:23:53.237" v="333" actId="1076"/>
          <ac:picMkLst>
            <pc:docMk/>
            <pc:sldMk cId="2125949901" sldId="257"/>
            <ac:picMk id="3" creationId="{294AF401-5378-A46B-E6B0-E433725E74CC}"/>
          </ac:picMkLst>
        </pc:picChg>
        <pc:picChg chg="del">
          <ac:chgData name="Johann Bock Severin" userId="3b36179260fc8001" providerId="LiveId" clId="{7420BE34-7EA2-49F1-9709-A7540A948B46}" dt="2023-04-18T07:42:42.806" v="141" actId="478"/>
          <ac:picMkLst>
            <pc:docMk/>
            <pc:sldMk cId="2125949901" sldId="257"/>
            <ac:picMk id="6" creationId="{0A1A67AB-A242-4DB6-C0AC-0F58EC26A64A}"/>
          </ac:picMkLst>
        </pc:picChg>
        <pc:picChg chg="add mod">
          <ac:chgData name="Johann Bock Severin" userId="3b36179260fc8001" providerId="LiveId" clId="{7420BE34-7EA2-49F1-9709-A7540A948B46}" dt="2023-04-18T08:22:30.571" v="201" actId="1076"/>
          <ac:picMkLst>
            <pc:docMk/>
            <pc:sldMk cId="2125949901" sldId="257"/>
            <ac:picMk id="8" creationId="{0CB8DE62-67BD-D160-F220-A0D33D46E5BC}"/>
          </ac:picMkLst>
        </pc:picChg>
        <pc:picChg chg="add mod">
          <ac:chgData name="Johann Bock Severin" userId="3b36179260fc8001" providerId="LiveId" clId="{7420BE34-7EA2-49F1-9709-A7540A948B46}" dt="2023-04-18T08:22:29.510" v="200" actId="1076"/>
          <ac:picMkLst>
            <pc:docMk/>
            <pc:sldMk cId="2125949901" sldId="257"/>
            <ac:picMk id="10" creationId="{654C3743-EF94-5267-A233-5648B0E08D9A}"/>
          </ac:picMkLst>
        </pc:picChg>
        <pc:picChg chg="del">
          <ac:chgData name="Johann Bock Severin" userId="3b36179260fc8001" providerId="LiveId" clId="{7420BE34-7EA2-49F1-9709-A7540A948B46}" dt="2023-04-18T07:42:42.113" v="140" actId="478"/>
          <ac:picMkLst>
            <pc:docMk/>
            <pc:sldMk cId="2125949901" sldId="257"/>
            <ac:picMk id="11" creationId="{7571E412-9EC8-DB2B-C476-7B49D2888020}"/>
          </ac:picMkLst>
        </pc:picChg>
        <pc:picChg chg="del">
          <ac:chgData name="Johann Bock Severin" userId="3b36179260fc8001" providerId="LiveId" clId="{7420BE34-7EA2-49F1-9709-A7540A948B46}" dt="2023-04-18T07:42:41.375" v="139" actId="478"/>
          <ac:picMkLst>
            <pc:docMk/>
            <pc:sldMk cId="2125949901" sldId="257"/>
            <ac:picMk id="13" creationId="{17FD1393-16CD-971B-B959-957FC6D6D847}"/>
          </ac:picMkLst>
        </pc:picChg>
      </pc:sldChg>
      <pc:sldChg chg="del">
        <pc:chgData name="Johann Bock Severin" userId="3b36179260fc8001" providerId="LiveId" clId="{7420BE34-7EA2-49F1-9709-A7540A948B46}" dt="2023-04-18T06:35:51.835" v="115" actId="47"/>
        <pc:sldMkLst>
          <pc:docMk/>
          <pc:sldMk cId="15453308" sldId="258"/>
        </pc:sldMkLst>
      </pc:sldChg>
      <pc:sldChg chg="addSp delSp modSp add mod">
        <pc:chgData name="Johann Bock Severin" userId="3b36179260fc8001" providerId="LiveId" clId="{7420BE34-7EA2-49F1-9709-A7540A948B46}" dt="2023-04-18T08:29:45.148" v="552" actId="1076"/>
        <pc:sldMkLst>
          <pc:docMk/>
          <pc:sldMk cId="1236819322" sldId="258"/>
        </pc:sldMkLst>
        <pc:spChg chg="mod">
          <ac:chgData name="Johann Bock Severin" userId="3b36179260fc8001" providerId="LiveId" clId="{7420BE34-7EA2-49F1-9709-A7540A948B46}" dt="2023-04-18T08:29:33.639" v="548" actId="207"/>
          <ac:spMkLst>
            <pc:docMk/>
            <pc:sldMk cId="1236819322" sldId="258"/>
            <ac:spMk id="4" creationId="{15884AAD-C6C1-F0EA-CC72-33E29168F9FA}"/>
          </ac:spMkLst>
        </pc:spChg>
        <pc:picChg chg="del">
          <ac:chgData name="Johann Bock Severin" userId="3b36179260fc8001" providerId="LiveId" clId="{7420BE34-7EA2-49F1-9709-A7540A948B46}" dt="2023-04-18T07:44:04.504" v="153" actId="478"/>
          <ac:picMkLst>
            <pc:docMk/>
            <pc:sldMk cId="1236819322" sldId="258"/>
            <ac:picMk id="3" creationId="{294AF401-5378-A46B-E6B0-E433725E74CC}"/>
          </ac:picMkLst>
        </pc:picChg>
        <pc:picChg chg="add mod">
          <ac:chgData name="Johann Bock Severin" userId="3b36179260fc8001" providerId="LiveId" clId="{7420BE34-7EA2-49F1-9709-A7540A948B46}" dt="2023-04-18T08:29:45.148" v="552" actId="1076"/>
          <ac:picMkLst>
            <pc:docMk/>
            <pc:sldMk cId="1236819322" sldId="258"/>
            <ac:picMk id="5" creationId="{29752DAB-5193-7622-2822-F8944B03A3DD}"/>
          </ac:picMkLst>
        </pc:picChg>
        <pc:picChg chg="del">
          <ac:chgData name="Johann Bock Severin" userId="3b36179260fc8001" providerId="LiveId" clId="{7420BE34-7EA2-49F1-9709-A7540A948B46}" dt="2023-04-18T07:44:04.086" v="152" actId="478"/>
          <ac:picMkLst>
            <pc:docMk/>
            <pc:sldMk cId="1236819322" sldId="258"/>
            <ac:picMk id="8" creationId="{0CB8DE62-67BD-D160-F220-A0D33D46E5BC}"/>
          </ac:picMkLst>
        </pc:picChg>
        <pc:picChg chg="del">
          <ac:chgData name="Johann Bock Severin" userId="3b36179260fc8001" providerId="LiveId" clId="{7420BE34-7EA2-49F1-9709-A7540A948B46}" dt="2023-04-18T07:44:03.607" v="151" actId="478"/>
          <ac:picMkLst>
            <pc:docMk/>
            <pc:sldMk cId="1236819322" sldId="258"/>
            <ac:picMk id="10" creationId="{654C3743-EF94-5267-A233-5648B0E08D9A}"/>
          </ac:picMkLst>
        </pc:picChg>
      </pc:sldChg>
      <pc:sldChg chg="del">
        <pc:chgData name="Johann Bock Severin" userId="3b36179260fc8001" providerId="LiveId" clId="{7420BE34-7EA2-49F1-9709-A7540A948B46}" dt="2023-04-18T06:35:52.687" v="117" actId="47"/>
        <pc:sldMkLst>
          <pc:docMk/>
          <pc:sldMk cId="1170703761" sldId="259"/>
        </pc:sldMkLst>
      </pc:sldChg>
      <pc:sldChg chg="addSp delSp modSp add mod">
        <pc:chgData name="Johann Bock Severin" userId="3b36179260fc8001" providerId="LiveId" clId="{7420BE34-7EA2-49F1-9709-A7540A948B46}" dt="2023-04-18T08:22:09.248" v="198" actId="478"/>
        <pc:sldMkLst>
          <pc:docMk/>
          <pc:sldMk cId="1836449900" sldId="259"/>
        </pc:sldMkLst>
        <pc:picChg chg="add del mod">
          <ac:chgData name="Johann Bock Severin" userId="3b36179260fc8001" providerId="LiveId" clId="{7420BE34-7EA2-49F1-9709-A7540A948B46}" dt="2023-04-18T08:22:09.248" v="198" actId="478"/>
          <ac:picMkLst>
            <pc:docMk/>
            <pc:sldMk cId="1836449900" sldId="259"/>
            <ac:picMk id="2" creationId="{43C2C3EF-B78A-5D13-E925-2A5414696032}"/>
          </ac:picMkLst>
        </pc:picChg>
        <pc:picChg chg="mod">
          <ac:chgData name="Johann Bock Severin" userId="3b36179260fc8001" providerId="LiveId" clId="{7420BE34-7EA2-49F1-9709-A7540A948B46}" dt="2023-04-18T08:21:49.470" v="193" actId="14826"/>
          <ac:picMkLst>
            <pc:docMk/>
            <pc:sldMk cId="1836449900" sldId="259"/>
            <ac:picMk id="6" creationId="{0A1A67AB-A242-4DB6-C0AC-0F58EC26A64A}"/>
          </ac:picMkLst>
        </pc:picChg>
        <pc:picChg chg="mod">
          <ac:chgData name="Johann Bock Severin" userId="3b36179260fc8001" providerId="LiveId" clId="{7420BE34-7EA2-49F1-9709-A7540A948B46}" dt="2023-04-18T08:21:34.039" v="189" actId="1076"/>
          <ac:picMkLst>
            <pc:docMk/>
            <pc:sldMk cId="1836449900" sldId="259"/>
            <ac:picMk id="11" creationId="{7571E412-9EC8-DB2B-C476-7B49D2888020}"/>
          </ac:picMkLst>
        </pc:picChg>
        <pc:picChg chg="del mod">
          <ac:chgData name="Johann Bock Severin" userId="3b36179260fc8001" providerId="LiveId" clId="{7420BE34-7EA2-49F1-9709-A7540A948B46}" dt="2023-04-18T08:22:09.248" v="198" actId="478"/>
          <ac:picMkLst>
            <pc:docMk/>
            <pc:sldMk cId="1836449900" sldId="259"/>
            <ac:picMk id="13" creationId="{17FD1393-16CD-971B-B959-957FC6D6D847}"/>
          </ac:picMkLst>
        </pc:picChg>
      </pc:sldChg>
      <pc:sldChg chg="del">
        <pc:chgData name="Johann Bock Severin" userId="3b36179260fc8001" providerId="LiveId" clId="{7420BE34-7EA2-49F1-9709-A7540A948B46}" dt="2023-04-18T06:35:52.152" v="116" actId="47"/>
        <pc:sldMkLst>
          <pc:docMk/>
          <pc:sldMk cId="2845768841" sldId="260"/>
        </pc:sldMkLst>
      </pc:sldChg>
      <pc:sldChg chg="delSp modSp add mod">
        <pc:chgData name="Johann Bock Severin" userId="3b36179260fc8001" providerId="LiveId" clId="{7420BE34-7EA2-49F1-9709-A7540A948B46}" dt="2023-04-18T08:23:49.996" v="332" actId="207"/>
        <pc:sldMkLst>
          <pc:docMk/>
          <pc:sldMk cId="3528341461" sldId="260"/>
        </pc:sldMkLst>
        <pc:spChg chg="mod">
          <ac:chgData name="Johann Bock Severin" userId="3b36179260fc8001" providerId="LiveId" clId="{7420BE34-7EA2-49F1-9709-A7540A948B46}" dt="2023-04-18T08:23:49.996" v="332" actId="207"/>
          <ac:spMkLst>
            <pc:docMk/>
            <pc:sldMk cId="3528341461" sldId="260"/>
            <ac:spMk id="4" creationId="{15884AAD-C6C1-F0EA-CC72-33E29168F9FA}"/>
          </ac:spMkLst>
        </pc:spChg>
        <pc:picChg chg="mod">
          <ac:chgData name="Johann Bock Severin" userId="3b36179260fc8001" providerId="LiveId" clId="{7420BE34-7EA2-49F1-9709-A7540A948B46}" dt="2023-04-18T08:21:57.153" v="195" actId="14826"/>
          <ac:picMkLst>
            <pc:docMk/>
            <pc:sldMk cId="3528341461" sldId="260"/>
            <ac:picMk id="6" creationId="{0A1A67AB-A242-4DB6-C0AC-0F58EC26A64A}"/>
          </ac:picMkLst>
        </pc:picChg>
        <pc:picChg chg="del">
          <ac:chgData name="Johann Bock Severin" userId="3b36179260fc8001" providerId="LiveId" clId="{7420BE34-7EA2-49F1-9709-A7540A948B46}" dt="2023-04-18T08:22:06.567" v="196" actId="478"/>
          <ac:picMkLst>
            <pc:docMk/>
            <pc:sldMk cId="3528341461" sldId="260"/>
            <ac:picMk id="11" creationId="{7571E412-9EC8-DB2B-C476-7B49D2888020}"/>
          </ac:picMkLst>
        </pc:picChg>
        <pc:picChg chg="del">
          <ac:chgData name="Johann Bock Severin" userId="3b36179260fc8001" providerId="LiveId" clId="{7420BE34-7EA2-49F1-9709-A7540A948B46}" dt="2023-04-18T08:22:06.567" v="196" actId="478"/>
          <ac:picMkLst>
            <pc:docMk/>
            <pc:sldMk cId="3528341461" sldId="260"/>
            <ac:picMk id="13" creationId="{17FD1393-16CD-971B-B959-957FC6D6D847}"/>
          </ac:picMkLst>
        </pc:picChg>
      </pc:sldChg>
      <pc:sldChg chg="del">
        <pc:chgData name="Johann Bock Severin" userId="3b36179260fc8001" providerId="LiveId" clId="{7420BE34-7EA2-49F1-9709-A7540A948B46}" dt="2023-04-18T06:35:53.029" v="118" actId="47"/>
        <pc:sldMkLst>
          <pc:docMk/>
          <pc:sldMk cId="1036491775" sldId="261"/>
        </pc:sldMkLst>
      </pc:sldChg>
      <pc:sldChg chg="modSp add mod ord">
        <pc:chgData name="Johann Bock Severin" userId="3b36179260fc8001" providerId="LiveId" clId="{7420BE34-7EA2-49F1-9709-A7540A948B46}" dt="2023-04-18T08:27:48.069" v="341"/>
        <pc:sldMkLst>
          <pc:docMk/>
          <pc:sldMk cId="1302563790" sldId="261"/>
        </pc:sldMkLst>
        <pc:picChg chg="mod">
          <ac:chgData name="Johann Bock Severin" userId="3b36179260fc8001" providerId="LiveId" clId="{7420BE34-7EA2-49F1-9709-A7540A948B46}" dt="2023-04-18T08:27:45.855" v="339" actId="14826"/>
          <ac:picMkLst>
            <pc:docMk/>
            <pc:sldMk cId="1302563790" sldId="261"/>
            <ac:picMk id="3" creationId="{294AF401-5378-A46B-E6B0-E433725E74CC}"/>
          </ac:picMkLst>
        </pc:picChg>
      </pc:sldChg>
      <pc:sldChg chg="del">
        <pc:chgData name="Johann Bock Severin" userId="3b36179260fc8001" providerId="LiveId" clId="{7420BE34-7EA2-49F1-9709-A7540A948B46}" dt="2023-04-18T06:35:55.499" v="121" actId="47"/>
        <pc:sldMkLst>
          <pc:docMk/>
          <pc:sldMk cId="1095196058" sldId="262"/>
        </pc:sldMkLst>
      </pc:sldChg>
      <pc:sldChg chg="modSp add mod">
        <pc:chgData name="Johann Bock Severin" userId="3b36179260fc8001" providerId="LiveId" clId="{7420BE34-7EA2-49F1-9709-A7540A948B46}" dt="2023-04-18T08:27:36.101" v="338" actId="14826"/>
        <pc:sldMkLst>
          <pc:docMk/>
          <pc:sldMk cId="2810139718" sldId="262"/>
        </pc:sldMkLst>
        <pc:picChg chg="mod">
          <ac:chgData name="Johann Bock Severin" userId="3b36179260fc8001" providerId="LiveId" clId="{7420BE34-7EA2-49F1-9709-A7540A948B46}" dt="2023-04-18T08:27:36.101" v="338" actId="14826"/>
          <ac:picMkLst>
            <pc:docMk/>
            <pc:sldMk cId="2810139718" sldId="262"/>
            <ac:picMk id="3" creationId="{294AF401-5378-A46B-E6B0-E433725E74CC}"/>
          </ac:picMkLst>
        </pc:picChg>
      </pc:sldChg>
      <pc:sldChg chg="addSp delSp modSp add mod">
        <pc:chgData name="Johann Bock Severin" userId="3b36179260fc8001" providerId="LiveId" clId="{7420BE34-7EA2-49F1-9709-A7540A948B46}" dt="2023-04-18T08:34:43.522" v="597" actId="408"/>
        <pc:sldMkLst>
          <pc:docMk/>
          <pc:sldMk cId="1821765828" sldId="263"/>
        </pc:sldMkLst>
        <pc:spChg chg="del">
          <ac:chgData name="Johann Bock Severin" userId="3b36179260fc8001" providerId="LiveId" clId="{7420BE34-7EA2-49F1-9709-A7540A948B46}" dt="2023-04-18T08:33:51.749" v="557" actId="478"/>
          <ac:spMkLst>
            <pc:docMk/>
            <pc:sldMk cId="1821765828" sldId="263"/>
            <ac:spMk id="4" creationId="{15884AAD-C6C1-F0EA-CC72-33E29168F9FA}"/>
          </ac:spMkLst>
        </pc:spChg>
        <pc:picChg chg="add mod">
          <ac:chgData name="Johann Bock Severin" userId="3b36179260fc8001" providerId="LiveId" clId="{7420BE34-7EA2-49F1-9709-A7540A948B46}" dt="2023-04-18T08:34:43.522" v="597" actId="408"/>
          <ac:picMkLst>
            <pc:docMk/>
            <pc:sldMk cId="1821765828" sldId="263"/>
            <ac:picMk id="2" creationId="{F393E47C-27C8-521A-4944-D6084A2BC7B1}"/>
          </ac:picMkLst>
        </pc:picChg>
        <pc:picChg chg="mod">
          <ac:chgData name="Johann Bock Severin" userId="3b36179260fc8001" providerId="LiveId" clId="{7420BE34-7EA2-49F1-9709-A7540A948B46}" dt="2023-04-18T08:34:43.522" v="597" actId="408"/>
          <ac:picMkLst>
            <pc:docMk/>
            <pc:sldMk cId="1821765828" sldId="263"/>
            <ac:picMk id="5" creationId="{29752DAB-5193-7622-2822-F8944B03A3DD}"/>
          </ac:picMkLst>
        </pc:picChg>
      </pc:sldChg>
      <pc:sldChg chg="del">
        <pc:chgData name="Johann Bock Severin" userId="3b36179260fc8001" providerId="LiveId" clId="{7420BE34-7EA2-49F1-9709-A7540A948B46}" dt="2023-04-18T06:35:57.777" v="126" actId="47"/>
        <pc:sldMkLst>
          <pc:docMk/>
          <pc:sldMk cId="2639724505" sldId="263"/>
        </pc:sldMkLst>
      </pc:sldChg>
      <pc:sldChg chg="del">
        <pc:chgData name="Johann Bock Severin" userId="3b36179260fc8001" providerId="LiveId" clId="{7420BE34-7EA2-49F1-9709-A7540A948B46}" dt="2023-04-18T06:35:58.257" v="127" actId="47"/>
        <pc:sldMkLst>
          <pc:docMk/>
          <pc:sldMk cId="2680084453" sldId="264"/>
        </pc:sldMkLst>
      </pc:sldChg>
      <pc:sldChg chg="del">
        <pc:chgData name="Johann Bock Severin" userId="3b36179260fc8001" providerId="LiveId" clId="{7420BE34-7EA2-49F1-9709-A7540A948B46}" dt="2023-04-18T06:35:57.205" v="125" actId="47"/>
        <pc:sldMkLst>
          <pc:docMk/>
          <pc:sldMk cId="2570346153" sldId="266"/>
        </pc:sldMkLst>
      </pc:sldChg>
      <pc:sldChg chg="del">
        <pc:chgData name="Johann Bock Severin" userId="3b36179260fc8001" providerId="LiveId" clId="{7420BE34-7EA2-49F1-9709-A7540A948B46}" dt="2023-04-18T06:35:54.052" v="119" actId="47"/>
        <pc:sldMkLst>
          <pc:docMk/>
          <pc:sldMk cId="951547716" sldId="267"/>
        </pc:sldMkLst>
      </pc:sldChg>
      <pc:sldChg chg="del">
        <pc:chgData name="Johann Bock Severin" userId="3b36179260fc8001" providerId="LiveId" clId="{7420BE34-7EA2-49F1-9709-A7540A948B46}" dt="2023-04-18T06:35:54.198" v="120" actId="47"/>
        <pc:sldMkLst>
          <pc:docMk/>
          <pc:sldMk cId="3868614732" sldId="268"/>
        </pc:sldMkLst>
      </pc:sldChg>
      <pc:sldChg chg="del">
        <pc:chgData name="Johann Bock Severin" userId="3b36179260fc8001" providerId="LiveId" clId="{7420BE34-7EA2-49F1-9709-A7540A948B46}" dt="2023-04-18T06:35:55.571" v="122" actId="47"/>
        <pc:sldMkLst>
          <pc:docMk/>
          <pc:sldMk cId="3339264897" sldId="269"/>
        </pc:sldMkLst>
      </pc:sldChg>
      <pc:sldChg chg="del">
        <pc:chgData name="Johann Bock Severin" userId="3b36179260fc8001" providerId="LiveId" clId="{7420BE34-7EA2-49F1-9709-A7540A948B46}" dt="2023-04-18T06:35:56.065" v="123" actId="47"/>
        <pc:sldMkLst>
          <pc:docMk/>
          <pc:sldMk cId="839134819" sldId="270"/>
        </pc:sldMkLst>
      </pc:sldChg>
      <pc:sldChg chg="del">
        <pc:chgData name="Johann Bock Severin" userId="3b36179260fc8001" providerId="LiveId" clId="{7420BE34-7EA2-49F1-9709-A7540A948B46}" dt="2023-04-18T06:35:58.712" v="128" actId="47"/>
        <pc:sldMkLst>
          <pc:docMk/>
          <pc:sldMk cId="800329873" sldId="271"/>
        </pc:sldMkLst>
      </pc:sldChg>
      <pc:sldChg chg="del">
        <pc:chgData name="Johann Bock Severin" userId="3b36179260fc8001" providerId="LiveId" clId="{7420BE34-7EA2-49F1-9709-A7540A948B46}" dt="2023-04-18T06:35:56.774" v="124" actId="47"/>
        <pc:sldMkLst>
          <pc:docMk/>
          <pc:sldMk cId="3549046715" sldId="273"/>
        </pc:sldMkLst>
      </pc:sldChg>
      <pc:sldChg chg="del">
        <pc:chgData name="Johann Bock Severin" userId="3b36179260fc8001" providerId="LiveId" clId="{7420BE34-7EA2-49F1-9709-A7540A948B46}" dt="2023-04-18T06:35:59.168" v="129" actId="47"/>
        <pc:sldMkLst>
          <pc:docMk/>
          <pc:sldMk cId="944432048" sldId="274"/>
        </pc:sldMkLst>
      </pc:sldChg>
      <pc:sldChg chg="del">
        <pc:chgData name="Johann Bock Severin" userId="3b36179260fc8001" providerId="LiveId" clId="{7420BE34-7EA2-49F1-9709-A7540A948B46}" dt="2023-04-18T06:35:59.678" v="130" actId="47"/>
        <pc:sldMkLst>
          <pc:docMk/>
          <pc:sldMk cId="459698380" sldId="275"/>
        </pc:sldMkLst>
      </pc:sldChg>
      <pc:sldChg chg="del">
        <pc:chgData name="Johann Bock Severin" userId="3b36179260fc8001" providerId="LiveId" clId="{7420BE34-7EA2-49F1-9709-A7540A948B46}" dt="2023-04-18T06:36:00.164" v="131" actId="47"/>
        <pc:sldMkLst>
          <pc:docMk/>
          <pc:sldMk cId="1110660721" sldId="276"/>
        </pc:sldMkLst>
      </pc:sldChg>
      <pc:sldChg chg="del">
        <pc:chgData name="Johann Bock Severin" userId="3b36179260fc8001" providerId="LiveId" clId="{7420BE34-7EA2-49F1-9709-A7540A948B46}" dt="2023-04-18T06:36:00.815" v="132" actId="47"/>
        <pc:sldMkLst>
          <pc:docMk/>
          <pc:sldMk cId="3285639341" sldId="278"/>
        </pc:sldMkLst>
      </pc:sldChg>
    </pc:docChg>
  </pc:docChgLst>
  <pc:docChgLst>
    <pc:chgData name="Johann Bock Severin" userId="3b36179260fc8001" providerId="LiveId" clId="{63B75E9B-7AF3-4E93-8CC6-7F9825ADEFD4}"/>
    <pc:docChg chg="undo custSel addSld delSld modSld sldOrd delSection modSection">
      <pc:chgData name="Johann Bock Severin" userId="3b36179260fc8001" providerId="LiveId" clId="{63B75E9B-7AF3-4E93-8CC6-7F9825ADEFD4}" dt="2023-04-26T11:18:06.937" v="401" actId="20577"/>
      <pc:docMkLst>
        <pc:docMk/>
      </pc:docMkLst>
      <pc:sldChg chg="addSp delSp modSp mod">
        <pc:chgData name="Johann Bock Severin" userId="3b36179260fc8001" providerId="LiveId" clId="{63B75E9B-7AF3-4E93-8CC6-7F9825ADEFD4}" dt="2023-04-26T11:18:06.937" v="401" actId="20577"/>
        <pc:sldMkLst>
          <pc:docMk/>
          <pc:sldMk cId="1081971358" sldId="256"/>
        </pc:sldMkLst>
        <pc:spChg chg="mod">
          <ac:chgData name="Johann Bock Severin" userId="3b36179260fc8001" providerId="LiveId" clId="{63B75E9B-7AF3-4E93-8CC6-7F9825ADEFD4}" dt="2023-04-26T11:18:06.937" v="401" actId="20577"/>
          <ac:spMkLst>
            <pc:docMk/>
            <pc:sldMk cId="1081971358" sldId="256"/>
            <ac:spMk id="4" creationId="{15884AAD-C6C1-F0EA-CC72-33E29168F9FA}"/>
          </ac:spMkLst>
        </pc:spChg>
        <pc:spChg chg="mod">
          <ac:chgData name="Johann Bock Severin" userId="3b36179260fc8001" providerId="LiveId" clId="{63B75E9B-7AF3-4E93-8CC6-7F9825ADEFD4}" dt="2023-04-21T09:35:36.547" v="3" actId="20577"/>
          <ac:spMkLst>
            <pc:docMk/>
            <pc:sldMk cId="1081971358" sldId="256"/>
            <ac:spMk id="7" creationId="{19B8F91F-D835-2B65-F3E1-1318683CD06A}"/>
          </ac:spMkLst>
        </pc:spChg>
        <pc:picChg chg="add mod ord">
          <ac:chgData name="Johann Bock Severin" userId="3b36179260fc8001" providerId="LiveId" clId="{63B75E9B-7AF3-4E93-8CC6-7F9825ADEFD4}" dt="2023-04-21T09:36:25.804" v="36" actId="1076"/>
          <ac:picMkLst>
            <pc:docMk/>
            <pc:sldMk cId="1081971358" sldId="256"/>
            <ac:picMk id="5" creationId="{647FF0EF-167D-9D25-2D6E-FD90D1047E5E}"/>
          </ac:picMkLst>
        </pc:picChg>
        <pc:picChg chg="del mod">
          <ac:chgData name="Johann Bock Severin" userId="3b36179260fc8001" providerId="LiveId" clId="{63B75E9B-7AF3-4E93-8CC6-7F9825ADEFD4}" dt="2023-04-21T09:35:33.347" v="1" actId="478"/>
          <ac:picMkLst>
            <pc:docMk/>
            <pc:sldMk cId="1081971358" sldId="256"/>
            <ac:picMk id="6" creationId="{0A1A67AB-A242-4DB6-C0AC-0F58EC26A64A}"/>
          </ac:picMkLst>
        </pc:picChg>
        <pc:picChg chg="add mod">
          <ac:chgData name="Johann Bock Severin" userId="3b36179260fc8001" providerId="LiveId" clId="{63B75E9B-7AF3-4E93-8CC6-7F9825ADEFD4}" dt="2023-04-21T09:37:18.766" v="39" actId="1076"/>
          <ac:picMkLst>
            <pc:docMk/>
            <pc:sldMk cId="1081971358" sldId="256"/>
            <ac:picMk id="9" creationId="{6EE9135E-1B3D-528B-35FD-A2FA2FE0C6FC}"/>
          </ac:picMkLst>
        </pc:pic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2125949901" sldId="257"/>
        </pc:sldMkLst>
      </pc:sldChg>
      <pc:sldChg chg="addSp delSp modSp add mod modAnim">
        <pc:chgData name="Johann Bock Severin" userId="3b36179260fc8001" providerId="LiveId" clId="{63B75E9B-7AF3-4E93-8CC6-7F9825ADEFD4}" dt="2023-04-26T06:24:01.263" v="78"/>
        <pc:sldMkLst>
          <pc:docMk/>
          <pc:sldMk cId="3179996495" sldId="257"/>
        </pc:sldMkLst>
        <pc:spChg chg="del">
          <ac:chgData name="Johann Bock Severin" userId="3b36179260fc8001" providerId="LiveId" clId="{63B75E9B-7AF3-4E93-8CC6-7F9825ADEFD4}" dt="2023-04-21T09:37:55.940" v="43" actId="478"/>
          <ac:spMkLst>
            <pc:docMk/>
            <pc:sldMk cId="3179996495" sldId="257"/>
            <ac:spMk id="4" creationId="{15884AAD-C6C1-F0EA-CC72-33E29168F9FA}"/>
          </ac:spMkLst>
        </pc:spChg>
        <pc:picChg chg="add mod ord">
          <ac:chgData name="Johann Bock Severin" userId="3b36179260fc8001" providerId="LiveId" clId="{63B75E9B-7AF3-4E93-8CC6-7F9825ADEFD4}" dt="2023-04-21T09:38:59.985" v="60" actId="1076"/>
          <ac:picMkLst>
            <pc:docMk/>
            <pc:sldMk cId="3179996495" sldId="257"/>
            <ac:picMk id="2" creationId="{784CC9A8-D740-D10B-676C-F7988B937381}"/>
          </ac:picMkLst>
        </pc:picChg>
        <pc:picChg chg="add mod">
          <ac:chgData name="Johann Bock Severin" userId="3b36179260fc8001" providerId="LiveId" clId="{63B75E9B-7AF3-4E93-8CC6-7F9825ADEFD4}" dt="2023-04-21T09:38:55.489" v="59" actId="1076"/>
          <ac:picMkLst>
            <pc:docMk/>
            <pc:sldMk cId="3179996495" sldId="257"/>
            <ac:picMk id="3" creationId="{C2592D81-94EF-92DF-BE5A-8FE12EE4B962}"/>
          </ac:picMkLst>
        </pc:picChg>
        <pc:picChg chg="del">
          <ac:chgData name="Johann Bock Severin" userId="3b36179260fc8001" providerId="LiveId" clId="{63B75E9B-7AF3-4E93-8CC6-7F9825ADEFD4}" dt="2023-04-21T09:37:55.940" v="43" actId="478"/>
          <ac:picMkLst>
            <pc:docMk/>
            <pc:sldMk cId="3179996495" sldId="257"/>
            <ac:picMk id="5" creationId="{647FF0EF-167D-9D25-2D6E-FD90D1047E5E}"/>
          </ac:picMkLst>
        </pc:picChg>
        <pc:picChg chg="del">
          <ac:chgData name="Johann Bock Severin" userId="3b36179260fc8001" providerId="LiveId" clId="{63B75E9B-7AF3-4E93-8CC6-7F9825ADEFD4}" dt="2023-04-21T09:37:55.940" v="43" actId="478"/>
          <ac:picMkLst>
            <pc:docMk/>
            <pc:sldMk cId="3179996495" sldId="257"/>
            <ac:picMk id="9" creationId="{6EE9135E-1B3D-528B-35FD-A2FA2FE0C6FC}"/>
          </ac:picMkLst>
        </pc:picChg>
      </pc:sldChg>
      <pc:sldChg chg="add del">
        <pc:chgData name="Johann Bock Severin" userId="3b36179260fc8001" providerId="LiveId" clId="{63B75E9B-7AF3-4E93-8CC6-7F9825ADEFD4}" dt="2023-04-21T09:38:23.930" v="51" actId="47"/>
        <pc:sldMkLst>
          <pc:docMk/>
          <pc:sldMk cId="705598259" sldId="258"/>
        </pc:sldMkLst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236819322" sldId="258"/>
        </pc:sldMkLst>
      </pc:sldChg>
      <pc:sldChg chg="addSp delSp modSp add mod ord">
        <pc:chgData name="Johann Bock Severin" userId="3b36179260fc8001" providerId="LiveId" clId="{63B75E9B-7AF3-4E93-8CC6-7F9825ADEFD4}" dt="2023-04-26T06:28:00.031" v="88" actId="1076"/>
        <pc:sldMkLst>
          <pc:docMk/>
          <pc:sldMk cId="3915777516" sldId="258"/>
        </pc:sldMkLst>
        <pc:picChg chg="add mod">
          <ac:chgData name="Johann Bock Severin" userId="3b36179260fc8001" providerId="LiveId" clId="{63B75E9B-7AF3-4E93-8CC6-7F9825ADEFD4}" dt="2023-04-26T06:28:00.031" v="88" actId="1076"/>
          <ac:picMkLst>
            <pc:docMk/>
            <pc:sldMk cId="3915777516" sldId="258"/>
            <ac:picMk id="2" creationId="{392B231A-B8AA-E2EC-6C46-B80B8BED9F98}"/>
          </ac:picMkLst>
        </pc:picChg>
        <pc:picChg chg="mod">
          <ac:chgData name="Johann Bock Severin" userId="3b36179260fc8001" providerId="LiveId" clId="{63B75E9B-7AF3-4E93-8CC6-7F9825ADEFD4}" dt="2023-04-26T06:26:44.938" v="84" actId="14826"/>
          <ac:picMkLst>
            <pc:docMk/>
            <pc:sldMk cId="3915777516" sldId="258"/>
            <ac:picMk id="5" creationId="{647FF0EF-167D-9D25-2D6E-FD90D1047E5E}"/>
          </ac:picMkLst>
        </pc:picChg>
        <pc:picChg chg="del mod">
          <ac:chgData name="Johann Bock Severin" userId="3b36179260fc8001" providerId="LiveId" clId="{63B75E9B-7AF3-4E93-8CC6-7F9825ADEFD4}" dt="2023-04-26T06:26:45.897" v="85" actId="478"/>
          <ac:picMkLst>
            <pc:docMk/>
            <pc:sldMk cId="3915777516" sldId="258"/>
            <ac:picMk id="9" creationId="{6EE9135E-1B3D-528B-35FD-A2FA2FE0C6FC}"/>
          </ac:picMkLst>
        </pc:picChg>
      </pc:sldChg>
      <pc:sldChg chg="addSp delSp modSp add mod delAnim">
        <pc:chgData name="Johann Bock Severin" userId="3b36179260fc8001" providerId="LiveId" clId="{63B75E9B-7AF3-4E93-8CC6-7F9825ADEFD4}" dt="2023-04-26T06:30:17.294" v="200" actId="478"/>
        <pc:sldMkLst>
          <pc:docMk/>
          <pc:sldMk cId="557976049" sldId="259"/>
        </pc:sldMkLst>
        <pc:spChg chg="add mod">
          <ac:chgData name="Johann Bock Severin" userId="3b36179260fc8001" providerId="LiveId" clId="{63B75E9B-7AF3-4E93-8CC6-7F9825ADEFD4}" dt="2023-04-26T06:30:16.077" v="199" actId="5793"/>
          <ac:spMkLst>
            <pc:docMk/>
            <pc:sldMk cId="557976049" sldId="259"/>
            <ac:spMk id="4" creationId="{11503422-C6F7-A26A-5340-A580CA1623E7}"/>
          </ac:spMkLst>
        </pc:spChg>
        <pc:picChg chg="del">
          <ac:chgData name="Johann Bock Severin" userId="3b36179260fc8001" providerId="LiveId" clId="{63B75E9B-7AF3-4E93-8CC6-7F9825ADEFD4}" dt="2023-04-26T06:28:19.351" v="93" actId="478"/>
          <ac:picMkLst>
            <pc:docMk/>
            <pc:sldMk cId="557976049" sldId="259"/>
            <ac:picMk id="2" creationId="{784CC9A8-D740-D10B-676C-F7988B937381}"/>
          </ac:picMkLst>
        </pc:picChg>
        <pc:picChg chg="del">
          <ac:chgData name="Johann Bock Severin" userId="3b36179260fc8001" providerId="LiveId" clId="{63B75E9B-7AF3-4E93-8CC6-7F9825ADEFD4}" dt="2023-04-26T06:28:18.770" v="92" actId="478"/>
          <ac:picMkLst>
            <pc:docMk/>
            <pc:sldMk cId="557976049" sldId="259"/>
            <ac:picMk id="3" creationId="{C2592D81-94EF-92DF-BE5A-8FE12EE4B962}"/>
          </ac:picMkLst>
        </pc:picChg>
        <pc:picChg chg="add del mod">
          <ac:chgData name="Johann Bock Severin" userId="3b36179260fc8001" providerId="LiveId" clId="{63B75E9B-7AF3-4E93-8CC6-7F9825ADEFD4}" dt="2023-04-26T06:30:17.294" v="200" actId="478"/>
          <ac:picMkLst>
            <pc:docMk/>
            <pc:sldMk cId="557976049" sldId="259"/>
            <ac:picMk id="6" creationId="{4D4A9026-9C5A-F577-2059-35D1F657F598}"/>
          </ac:picMkLst>
        </pc:pic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836449900" sldId="259"/>
        </pc:sldMkLst>
      </pc:sldChg>
      <pc:sldChg chg="new del">
        <pc:chgData name="Johann Bock Severin" userId="3b36179260fc8001" providerId="LiveId" clId="{63B75E9B-7AF3-4E93-8CC6-7F9825ADEFD4}" dt="2023-04-26T06:28:14.129" v="90" actId="47"/>
        <pc:sldMkLst>
          <pc:docMk/>
          <pc:sldMk cId="2605541916" sldId="259"/>
        </pc:sldMkLst>
      </pc:sldChg>
      <pc:sldChg chg="modSp add mod">
        <pc:chgData name="Johann Bock Severin" userId="3b36179260fc8001" providerId="LiveId" clId="{63B75E9B-7AF3-4E93-8CC6-7F9825ADEFD4}" dt="2023-04-26T06:33:45.323" v="246" actId="113"/>
        <pc:sldMkLst>
          <pc:docMk/>
          <pc:sldMk cId="1244474174" sldId="260"/>
        </pc:sldMkLst>
        <pc:spChg chg="mod">
          <ac:chgData name="Johann Bock Severin" userId="3b36179260fc8001" providerId="LiveId" clId="{63B75E9B-7AF3-4E93-8CC6-7F9825ADEFD4}" dt="2023-04-26T06:33:45.323" v="246" actId="113"/>
          <ac:spMkLst>
            <pc:docMk/>
            <pc:sldMk cId="1244474174" sldId="260"/>
            <ac:spMk id="4" creationId="{11503422-C6F7-A26A-5340-A580CA1623E7}"/>
          </ac:spMkLst>
        </pc:sp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3528341461" sldId="260"/>
        </pc:sldMkLst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302563790" sldId="261"/>
        </pc:sldMkLst>
      </pc:sldChg>
      <pc:sldChg chg="addSp delSp modSp add mod">
        <pc:chgData name="Johann Bock Severin" userId="3b36179260fc8001" providerId="LiveId" clId="{63B75E9B-7AF3-4E93-8CC6-7F9825ADEFD4}" dt="2023-04-26T06:33:47.745" v="247" actId="113"/>
        <pc:sldMkLst>
          <pc:docMk/>
          <pc:sldMk cId="4262155961" sldId="261"/>
        </pc:sldMkLst>
        <pc:spChg chg="mod">
          <ac:chgData name="Johann Bock Severin" userId="3b36179260fc8001" providerId="LiveId" clId="{63B75E9B-7AF3-4E93-8CC6-7F9825ADEFD4}" dt="2023-04-26T06:33:47.745" v="247" actId="113"/>
          <ac:spMkLst>
            <pc:docMk/>
            <pc:sldMk cId="4262155961" sldId="261"/>
            <ac:spMk id="4" creationId="{11503422-C6F7-A26A-5340-A580CA1623E7}"/>
          </ac:spMkLst>
        </pc:spChg>
        <pc:picChg chg="add del">
          <ac:chgData name="Johann Bock Severin" userId="3b36179260fc8001" providerId="LiveId" clId="{63B75E9B-7AF3-4E93-8CC6-7F9825ADEFD4}" dt="2023-04-26T06:33:32.441" v="242" actId="478"/>
          <ac:picMkLst>
            <pc:docMk/>
            <pc:sldMk cId="4262155961" sldId="261"/>
            <ac:picMk id="3" creationId="{70EEEDE5-C213-7FC5-1E5F-504DB4B813FF}"/>
          </ac:picMkLst>
        </pc:picChg>
        <pc:picChg chg="mod">
          <ac:chgData name="Johann Bock Severin" userId="3b36179260fc8001" providerId="LiveId" clId="{63B75E9B-7AF3-4E93-8CC6-7F9825ADEFD4}" dt="2023-04-26T06:31:46.098" v="239" actId="14826"/>
          <ac:picMkLst>
            <pc:docMk/>
            <pc:sldMk cId="4262155961" sldId="261"/>
            <ac:picMk id="6" creationId="{4D4A9026-9C5A-F577-2059-35D1F657F598}"/>
          </ac:picMkLst>
        </pc:picChg>
      </pc:sldChg>
      <pc:sldChg chg="addSp modSp add mod">
        <pc:chgData name="Johann Bock Severin" userId="3b36179260fc8001" providerId="LiveId" clId="{63B75E9B-7AF3-4E93-8CC6-7F9825ADEFD4}" dt="2023-04-26T06:43:43.033" v="365" actId="1076"/>
        <pc:sldMkLst>
          <pc:docMk/>
          <pc:sldMk cId="2409536344" sldId="262"/>
        </pc:sldMkLst>
        <pc:spChg chg="add mod">
          <ac:chgData name="Johann Bock Severin" userId="3b36179260fc8001" providerId="LiveId" clId="{63B75E9B-7AF3-4E93-8CC6-7F9825ADEFD4}" dt="2023-04-26T06:43:43.033" v="365" actId="1076"/>
          <ac:spMkLst>
            <pc:docMk/>
            <pc:sldMk cId="2409536344" sldId="262"/>
            <ac:spMk id="2" creationId="{D0B4A283-D92E-C877-822C-A7B77359F1C0}"/>
          </ac:spMkLst>
        </pc:spChg>
        <pc:spChg chg="add mod">
          <ac:chgData name="Johann Bock Severin" userId="3b36179260fc8001" providerId="LiveId" clId="{63B75E9B-7AF3-4E93-8CC6-7F9825ADEFD4}" dt="2023-04-26T06:43:38.286" v="364" actId="20577"/>
          <ac:spMkLst>
            <pc:docMk/>
            <pc:sldMk cId="2409536344" sldId="262"/>
            <ac:spMk id="3" creationId="{82F2EAB9-268B-5CF6-283C-B98D7B6A0136}"/>
          </ac:spMkLst>
        </pc:spChg>
        <pc:spChg chg="mod">
          <ac:chgData name="Johann Bock Severin" userId="3b36179260fc8001" providerId="LiveId" clId="{63B75E9B-7AF3-4E93-8CC6-7F9825ADEFD4}" dt="2023-04-26T06:33:57.870" v="269" actId="313"/>
          <ac:spMkLst>
            <pc:docMk/>
            <pc:sldMk cId="2409536344" sldId="262"/>
            <ac:spMk id="4" creationId="{11503422-C6F7-A26A-5340-A580CA1623E7}"/>
          </ac:spMkLst>
        </pc:spChg>
        <pc:picChg chg="mod">
          <ac:chgData name="Johann Bock Severin" userId="3b36179260fc8001" providerId="LiveId" clId="{63B75E9B-7AF3-4E93-8CC6-7F9825ADEFD4}" dt="2023-04-26T06:38:29.842" v="270" actId="14826"/>
          <ac:picMkLst>
            <pc:docMk/>
            <pc:sldMk cId="2409536344" sldId="262"/>
            <ac:picMk id="6" creationId="{4D4A9026-9C5A-F577-2059-35D1F657F598}"/>
          </ac:picMkLst>
        </pc:pic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2810139718" sldId="262"/>
        </pc:sldMkLst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821765828" sldId="263"/>
        </pc:sldMkLst>
      </pc:sldChg>
      <pc:sldChg chg="addSp delSp modSp add mod">
        <pc:chgData name="Johann Bock Severin" userId="3b36179260fc8001" providerId="LiveId" clId="{63B75E9B-7AF3-4E93-8CC6-7F9825ADEFD4}" dt="2023-04-26T06:44:07.104" v="398" actId="478"/>
        <pc:sldMkLst>
          <pc:docMk/>
          <pc:sldMk cId="3022336877" sldId="263"/>
        </pc:sldMkLst>
        <pc:spChg chg="del">
          <ac:chgData name="Johann Bock Severin" userId="3b36179260fc8001" providerId="LiveId" clId="{63B75E9B-7AF3-4E93-8CC6-7F9825ADEFD4}" dt="2023-04-26T06:44:07.104" v="398" actId="478"/>
          <ac:spMkLst>
            <pc:docMk/>
            <pc:sldMk cId="3022336877" sldId="263"/>
            <ac:spMk id="2" creationId="{D0B4A283-D92E-C877-822C-A7B77359F1C0}"/>
          </ac:spMkLst>
        </pc:spChg>
        <pc:spChg chg="del">
          <ac:chgData name="Johann Bock Severin" userId="3b36179260fc8001" providerId="LiveId" clId="{63B75E9B-7AF3-4E93-8CC6-7F9825ADEFD4}" dt="2023-04-26T06:44:07.104" v="398" actId="478"/>
          <ac:spMkLst>
            <pc:docMk/>
            <pc:sldMk cId="3022336877" sldId="263"/>
            <ac:spMk id="3" creationId="{82F2EAB9-268B-5CF6-283C-B98D7B6A0136}"/>
          </ac:spMkLst>
        </pc:spChg>
        <pc:spChg chg="mod">
          <ac:chgData name="Johann Bock Severin" userId="3b36179260fc8001" providerId="LiveId" clId="{63B75E9B-7AF3-4E93-8CC6-7F9825ADEFD4}" dt="2023-04-26T06:44:00.835" v="395" actId="20577"/>
          <ac:spMkLst>
            <pc:docMk/>
            <pc:sldMk cId="3022336877" sldId="263"/>
            <ac:spMk id="4" creationId="{11503422-C6F7-A26A-5340-A580CA1623E7}"/>
          </ac:spMkLst>
        </pc:spChg>
        <pc:spChg chg="add mod">
          <ac:chgData name="Johann Bock Severin" userId="3b36179260fc8001" providerId="LiveId" clId="{63B75E9B-7AF3-4E93-8CC6-7F9825ADEFD4}" dt="2023-04-26T06:44:04.072" v="397" actId="571"/>
          <ac:spMkLst>
            <pc:docMk/>
            <pc:sldMk cId="3022336877" sldId="263"/>
            <ac:spMk id="8" creationId="{BFF8A275-2B95-68B2-CFB9-9990C0B5A004}"/>
          </ac:spMkLst>
        </pc:spChg>
        <pc:picChg chg="add mod">
          <ac:chgData name="Johann Bock Severin" userId="3b36179260fc8001" providerId="LiveId" clId="{63B75E9B-7AF3-4E93-8CC6-7F9825ADEFD4}" dt="2023-04-26T06:44:04.072" v="397" actId="571"/>
          <ac:picMkLst>
            <pc:docMk/>
            <pc:sldMk cId="3022336877" sldId="263"/>
            <ac:picMk id="5" creationId="{2DBEBA53-9082-493E-2771-A193BC8927A1}"/>
          </ac:picMkLst>
        </pc:picChg>
        <pc:picChg chg="del">
          <ac:chgData name="Johann Bock Severin" userId="3b36179260fc8001" providerId="LiveId" clId="{63B75E9B-7AF3-4E93-8CC6-7F9825ADEFD4}" dt="2023-04-26T06:44:07.104" v="398" actId="478"/>
          <ac:picMkLst>
            <pc:docMk/>
            <pc:sldMk cId="3022336877" sldId="263"/>
            <ac:picMk id="6" creationId="{4D4A9026-9C5A-F577-2059-35D1F657F59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19:55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1504 0 0,'15'-4'72'0'0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0:45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11418 0 0,'2'0'-30'0'0,"0"0"-1"0"0,1 0 0 0 0,-1 0 1 0 0,1 0-1 0 0,-1 0 0 0 0,0 1 1 0 0,1-1-1 0 0,-1 1 0 0 0,0-1 1 0 0,0 1-1 0 0,1 0 0 0 0,-1 0 1 0 0,4 2-1 0 0,29 21-186 0 0,-12-6 182 0 0,-5-9 66 0 0,0 0 0 0 0,39 12 0 0 0,-34-13-10 0 0,32 16 1 0 0,15 10 1 0 0,-25-12-30 0 0,46 29 0 0 0,-88-50-11 0 0,-1 0 0 0 0,0 1-1 0 0,-1-1 1 0 0,1 1 0 0 0,0 0 0 0 0,0-1-1 0 0,-1 1 1 0 0,1 0 0 0 0,-1 0-1 0 0,1 0 1 0 0,-1 0 0 0 0,0 0-1 0 0,0 0 1 0 0,0 1 0 0 0,0-1 0 0 0,0 0-1 0 0,0 1 1 0 0,-1-1 0 0 0,1 3-1 0 0,-1-2-77 0 0,0 0-1 0 0,0 0 0 0 0,0 0 0 0 0,-1 0 1 0 0,1 0-1 0 0,-1 0 0 0 0,0 0 1 0 0,0 0-1 0 0,0 0 0 0 0,0-1 0 0 0,-1 1 1 0 0,1 0-1 0 0,-1-1 0 0 0,1 1 0 0 0,-4 3 1 0 0,0-2 180 0 0,0 0 1 0 0,0 0-1 0 0,-1 0 1 0 0,1-1-1 0 0,-1 1 1 0 0,0-1-1 0 0,0-1 1 0 0,0 1-1 0 0,0-1 1 0 0,0 0 0 0 0,-9 2-1 0 0,-1 0 138 0 0,-60 19 354 0 0,-70 23-218 0 0,128-39-339 0 0,-1 2 0 0 0,1 0 0 0 0,1 1 1 0 0,-1 0-1 0 0,-22 20 0 0 0,-115 83-292 0 0,111-84-1558 0 0,11-4-2790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1:04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4164 1056 0 0,'-6'7'5333'0'0,"1"-26"-1813"0"0,5 2-2640 0 0,-1 1-432 0 0,2-1-1 0 0,3-24 0 0 0,13-31-102 0 0,3 0 1 0 0,39-92 0 0 0,-57 160-339 0 0,5-16 31 0 0,33-84 295 0 0,41-164-1 0 0,83-300 931 0 0,-137 500-1096 0 0,4 1 1 0 0,50-80 0 0 0,31-66-121 0 0,-92 166-83 0 0,2 0 0 0 0,2 2 0 0 0,33-47 0 0 0,-34 60 37 0 0,232-288 230 0 0,-136 185-138 0 0,-66 70-98 0 0,3 3 0 0 0,67-55 0 0 0,-51 58-60 0 0,109-97-69 0 0,-160 134 144 0 0,39-39 78 0 0,107-86-1 0 0,-102 98-85 0 0,108-84 0 0 0,-103 74-52 0 0,203-157-61 0 0,-268 213 115 0 0,50-35-7 0 0,118-61-1 0 0,189-60-6 0 0,-227 106 147 0 0,-105 43-75 0 0,-1 2-1 0 0,54-9 0 0 0,-61 14 164 0 0,1-2 1 0 0,37-14-1 0 0,-59 19-149 0 0,0 0-1 0 0,-1-1 0 0 0,1 1 0 0 0,0-1 1 0 0,-1 1-1 0 0,1-1 0 0 0,0 1 0 0 0,-1-1 1 0 0,1 1-1 0 0,-1-1 0 0 0,1 1 0 0 0,-1-1 1 0 0,1 0-1 0 0,0 0 0 0 0,5-7-335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1:05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17 4201 0 0,'-16'-16'8090'0'0,"16"15"-7953"0"0,0 2-150 0 0,0-1 0 0 0,0 0 0 0 0,0 0 0 0 0,0 0 0 0 0,0 1 0 0 0,0-1 0 0 0,0 0 0 0 0,0 0 0 0 0,0 0 0 0 0,1 1 0 0 0,-1-1 0 0 0,0 0 0 0 0,0 0 0 0 0,0 0-1 0 0,0 0 1 0 0,1 0 0 0 0,-1 1 0 0 0,0-1 0 0 0,0 0 0 0 0,0 0 0 0 0,1 0 0 0 0,-1 0 0 0 0,0 0 0 0 0,0 0 0 0 0,0 0 0 0 0,1 0 0 0 0,-1 0 0 0 0,0 0 0 0 0,0 0 0 0 0,0 0 0 0 0,1 0 0 0 0,-1 0 0 0 0,0 0 0 0 0,0 0 0 0 0,1 0 0 0 0,-1 0 0 0 0,0 0 0 0 0,0 0 0 0 0,0 0 0 0 0,1 0 0 0 0,-1 0 0 0 0,0 0 0 0 0,0 0 0 0 0,0 0-1 0 0,0-1 1 0 0,1 1 0 0 0,-1 0 0 0 0,0 0 0 0 0,0 0 0 0 0,12-2-1415 0 0,31 10-212 0 0,65 14 383 0 0,-96-18 1215 0 0,0 0-1 0 0,0 1 1 0 0,-1 0 0 0 0,1 1-1 0 0,-1 1 1 0 0,18 12 0 0 0,-19-11 133 0 0,0-1-4 0 0,-1 1 0 0 0,1 0 1 0 0,-1 1-1 0 0,11 14 0 0 0,-18-20-15 0 0,0 0-1 0 0,0 1 1 0 0,0-1 0 0 0,0 0-1 0 0,-1 0 1 0 0,0 1 0 0 0,1-1-1 0 0,-1 1 1 0 0,-1 0 0 0 0,1-1-1 0 0,0 1 1 0 0,-1-1 0 0 0,0 1-1 0 0,0 0 1 0 0,0-1 0 0 0,0 1-1 0 0,-1 0 1 0 0,1-1 0 0 0,-3 7-1 0 0,-1 2 601 0 0,0 1 0 0 0,-1-2 0 0 0,-1 1 0 0 0,0 0 0 0 0,0-1 0 0 0,-1 0 0 0 0,-14 16 1 0 0,-3 0 9 0 0,-39 32 1 0 0,-4 4-1622 0 0,59-55-1352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1:18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2969 0 0,'0'0'36'0'0,"0"1"0"0"0,0-1 1 0 0,0 0-1 0 0,0 1 0 0 0,0-1 0 0 0,0 1 1 0 0,0-1-1 0 0,0 0 0 0 0,0 1 1 0 0,0-1-1 0 0,0 0 0 0 0,0 1 0 0 0,0-1 1 0 0,0 1-1 0 0,0-1 0 0 0,0 0 1 0 0,0 1-1 0 0,-1-1 0 0 0,1 0 1 0 0,0 1-1 0 0,0-1 0 0 0,0 0 0 0 0,-1 1 1 0 0,1-1-1 0 0,0 0 0 0 0,0 1 1 0 0,-1-1-1 0 0,1 0 0 0 0,0 0 1 0 0,-1 1-1 0 0,1-1-23 0 0,0 0 1 0 0,-1 0 0 0 0,1 0 0 0 0,0 1-1 0 0,0-1 1 0 0,0 0 0 0 0,-1 0-1 0 0,1 1 1 0 0,0-1 0 0 0,0 0-1 0 0,0 0 1 0 0,0 1 0 0 0,-1-1-1 0 0,1 0 1 0 0,0 1 0 0 0,0-1-1 0 0,0 0 1 0 0,0 0 0 0 0,0 1 0 0 0,0-1-1 0 0,0 0 1 0 0,0 1 0 0 0,0-1-1 0 0,0 0 1 0 0,0 1 0 0 0,0-1-1 0 0,0 0 1 0 0,0 0 0 0 0,0 1-1 0 0,0-1 1 0 0,0 0 0 0 0,1 1-1 0 0,-1-1 1 0 0,0 0 0 0 0,0 0-1 0 0,0 1 1 0 0,0-1 0 0 0,0 0 0 0 0,1 0-1 0 0,-1 1 1 0 0,0-1 0 0 0,0 0-1 0 0,1 0 1 0 0,-1 0 0 0 0,0 0-1 0 0,1 1 1 0 0,5 8 551 0 0,-1 1 0 0 0,0 0 1 0 0,7 19-1 0 0,4 9-271 0 0,-11-27-260 0 0,0 1 1 0 0,-1-1-1 0 0,-1 1 0 0 0,0 0 0 0 0,2 18 1 0 0,10 40-192 0 0,-3-24 230 0 0,-7-17 91 0 0,-4-19 9 0 0,1 0 0 0 0,0 0-1 0 0,1 0 1 0 0,5 15 0 0 0,3 12-2838 0 0,-10-33 2097 0 0,2 12-2024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1:18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7 206 6217 0 0,'-1'-2'230'0'0,"0"0"0"0"0,0 0-1 0 0,0 0 1 0 0,1 0-1 0 0,-1 0 1 0 0,1 0 0 0 0,-1 0-1 0 0,1-1 1 0 0,0 1-1 0 0,0 0 1 0 0,0 0 0 0 0,0 0-1 0 0,0 0 1 0 0,0 0-1 0 0,1 0 1 0 0,-1 0 0 0 0,2-4-1 0 0,-3-4-457 0 0,1 9 220 0 0,-1 0-1 0 0,1 1 1 0 0,0-1 0 0 0,0 1 0 0 0,0-1 0 0 0,0 0-1 0 0,0 1 1 0 0,-1-1 0 0 0,1 1 0 0 0,0-1 0 0 0,0 0-1 0 0,1 1 1 0 0,-1-1 0 0 0,0 0 0 0 0,0 1 0 0 0,0-1-1 0 0,1 0 1 0 0,2-6-32 0 0,1 1 1 0 0,0 0-1 0 0,1 0 0 0 0,0 0 0 0 0,0 1 0 0 0,0-1 1 0 0,0 1-1 0 0,9-5 0 0 0,-12 8 41 0 0,7-4-38 0 0,0 0-1 0 0,0 0 1 0 0,0 1 0 0 0,1 0 0 0 0,16-6 0 0 0,55-13-680 0 0,-50 17 637 0 0,0 2 1 0 0,0 1 0 0 0,0 1 0 0 0,54 2-1 0 0,-68 2 98 0 0,1 1 0 0 0,-1 0 0 0 0,-1 1-1 0 0,1 1 1 0 0,0 1 0 0 0,-1 0-1 0 0,0 1 1 0 0,0 1 0 0 0,-1 1-1 0 0,19 11 1 0 0,-32-18-16 0 0,22 16 18 0 0,24 20 0 0 0,-41-31 58 0 0,0 1 0 0 0,-1 0 0 0 0,1 0 0 0 0,-1 0 0 0 0,-1 1 0 0 0,0 0 0 0 0,7 13 0 0 0,-9-14 16 0 0,1 1 0 0 0,-1 0 1 0 0,0 0-1 0 0,-1 1 1 0 0,0-1-1 0 0,0 0 1 0 0,-1 1-1 0 0,0 0 0 0 0,0-1 1 0 0,-1 1-1 0 0,0-1 1 0 0,-1 1-1 0 0,0-1 0 0 0,-2 13 1 0 0,-6 9 444 0 0,0-1 1 0 0,-2 0-1 0 0,-1 0 0 0 0,-24 41 1 0 0,13-33 271 0 0,-1-1 0 0 0,-49 55 0 0 0,61-78-492 0 0,-1 0 0 0 0,0-2 0 0 0,-1 1 0 0 0,0-2 0 0 0,0 1 0 0 0,-1-2 0 0 0,0 0 0 0 0,-28 11 0 0 0,36-17-245 0 0,-1 0 1 0 0,0-1 0 0 0,0 0-1 0 0,0 0 1 0 0,0-1 0 0 0,0 1-1 0 0,0-2 1 0 0,0 1 0 0 0,-1-1-1 0 0,1-1 1 0 0,0 0 0 0 0,0 0-1 0 0,0 0 1 0 0,0-1 0 0 0,0 0-1 0 0,0-1 1 0 0,1 1 0 0 0,-1-1-1 0 0,1-1 1 0 0,-13-7 0 0 0,16 7-206 0 0,-1 1-1 0 0,1-1 1 0 0,-1 0 0 0 0,1-1 0 0 0,1 1 0 0 0,-1-1 0 0 0,1 0 0 0 0,-1 0 0 0 0,1 0 0 0 0,1 0-1 0 0,-4-8 1 0 0,2 3-754 0 0,1 0 0 0 0,0 0 0 0 0,1-1 0 0 0,0 1 0 0 0,-1-16 0 0 0,3-10-963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1:19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6 3801 0 0,'-10'-6'8983'0'0,"9"6"-8609"0"0,-15 5 2642 0 0,14-4-2945 0 0,-1 0 1 0 0,1 0-1 0 0,0 1 0 0 0,-1-1 1 0 0,1 1-1 0 0,0 0 0 0 0,0 0 1 0 0,0 0-1 0 0,-2 3 1 0 0,-10 22-5 0 0,1 1 0 0 0,2 0 0 0 0,1 1 0 0 0,1 1 0 0 0,1-1 0 0 0,2 1 0 0 0,-4 46 0 0 0,9-52-152 0 0,2-1 1 0 0,0 0 0 0 0,7 35-1 0 0,-5-38-20 0 0,-1-9 78 0 0,1 0 0 0 0,0 0 1 0 0,1-1-1 0 0,0 1 0 0 0,0-1 0 0 0,11 18 1 0 0,-11-22-54 0 0,0 0 1 0 0,0 0-1 0 0,0 0 1 0 0,1-1-1 0 0,0 0 0 0 0,0 1 1 0 0,0-2-1 0 0,0 1 1 0 0,1-1-1 0 0,0 0 1 0 0,11 6-1 0 0,-13-8-146 0 0,0-1 0 0 0,1 1-1 0 0,-1-1 1 0 0,0 0-1 0 0,0-1 1 0 0,1 1-1 0 0,-1-1 1 0 0,0 0-1 0 0,1 0 1 0 0,-1 0 0 0 0,0-1-1 0 0,1 1 1 0 0,-1-1-1 0 0,8-3 1 0 0,-3 1-627 0 0,-1-1-1 0 0,0 0 1 0 0,0 0-1 0 0,0-1 1 0 0,0 0 0 0 0,7-7-1 0 0,11-9-718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1:19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0 5185 0 0,'-1'0'756'0'0,"3"1"-983"0"0,0-1-1 0 0,0 1 1 0 0,-1 0 0 0 0,1 0 0 0 0,0 0-1 0 0,-1 0 1 0 0,1 0 0 0 0,0 0-1 0 0,-1 0 1 0 0,3 3 0 0 0,20 27 196 0 0,-15-22 138 0 0,-1 1-1 0 0,0 0 1 0 0,-1 1 0 0 0,0 0 0 0 0,-1 0-1 0 0,0 1 1 0 0,-1-1 0 0 0,0 1-1 0 0,4 15 1 0 0,-4-2 961 0 0,0 0 0 0 0,-2 1 0 0 0,-1-1 0 0 0,-1 29 0 0 0,-2-43-742 0 0,0 1 1 0 0,0-1-1 0 0,-1 0 0 0 0,-1 1 1 0 0,1-1-1 0 0,-2-1 1 0 0,0 1-1 0 0,0 0 0 0 0,-1-1 1 0 0,0 0-1 0 0,-11 16 1 0 0,14-23-251 0 0,0 0 1 0 0,-1 0-1 0 0,1 0 1 0 0,-1 0 0 0 0,0 0-1 0 0,0-1 1 0 0,0 0 0 0 0,0 1-1 0 0,0-1 1 0 0,0 0 0 0 0,-1 0-1 0 0,1-1 1 0 0,-1 1-1 0 0,1-1 1 0 0,-1 0 0 0 0,0 0-1 0 0,1 0 1 0 0,-1 0 0 0 0,0 0-1 0 0,0-1 1 0 0,0 0-1 0 0,0 0 1 0 0,1 0 0 0 0,-1 0-1 0 0,0-1 1 0 0,0 1 0 0 0,0-1-1 0 0,1 0 1 0 0,-1 0 0 0 0,0 0-1 0 0,1-1 1 0 0,-1 1-1 0 0,1-1 1 0 0,0 0 0 0 0,-1 0-1 0 0,1 0 1 0 0,0 0 0 0 0,-4-4-1 0 0,-7-5 20 0 0,5 4-147 0 0,1 0 0 0 0,-14-15 1 0 0,19 19-14 0 0,1 0 0 0 0,0 0 0 0 0,0-1 1 0 0,0 1-1 0 0,0-1 0 0 0,0 1 0 0 0,1-1 1 0 0,0 1-1 0 0,0-1 0 0 0,0 0 0 0 0,-1-7 1 0 0,1 8-19 0 0,1 1 0 0 0,0-1 1 0 0,0 1-1 0 0,0-1 0 0 0,0 1 1 0 0,0-1-1 0 0,1 1 0 0 0,-1-1 0 0 0,1 1 1 0 0,-1-1-1 0 0,1 1 0 0 0,0 0 1 0 0,0-1-1 0 0,0 1 0 0 0,1 0 0 0 0,-1-1 1 0 0,0 1-1 0 0,1 0 0 0 0,-1 0 1 0 0,1 0-1 0 0,0 1 0 0 0,0-1 0 0 0,0 0 1 0 0,0 1-1 0 0,0-1 0 0 0,0 1 1 0 0,0-1-1 0 0,0 1 0 0 0,4-2 1 0 0,-1 1-49 0 0,0-1 1 0 0,0 1-1 0 0,1 0 1 0 0,-1 1-1 0 0,1-1 1 0 0,-1 1-1 0 0,1 0 1 0 0,-1 0-1 0 0,1 0 1 0 0,8 1-1 0 0,-3 1 27 0 0,-1 0-1 0 0,1 1 1 0 0,-1 0-1 0 0,16 6 1 0 0,16 2-61 0 0,5 2 188 0 0,-33-6 77 0 0,1 0 1 0 0,-1 0 0 0 0,-1 1-1 0 0,24 17 1 0 0,-10-10 253 0 0,-14-10-2604 0 0,-5-1 1189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1:20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3 4753 0 0,'0'0'78'0'0,"0"0"0"0"0,-1 0-1 0 0,1 1 1 0 0,0-1 0 0 0,0 0 0 0 0,-1 0 0 0 0,1 0 0 0 0,0 0-1 0 0,-1 0 1 0 0,1 0 0 0 0,0 0 0 0 0,-1 0 0 0 0,1 0-1 0 0,0 0 1 0 0,-1 0 0 0 0,1 0 0 0 0,0-1 0 0 0,-1 1 0 0 0,1 0-1 0 0,0 0 1 0 0,-1 0 0 0 0,1 0 0 0 0,0 0 0 0 0,-1-1-1 0 0,1 1 1 0 0,0 0 0 0 0,0 0 0 0 0,-1-1 0 0 0,1 1-1 0 0,0 0 1 0 0,0-1 0 0 0,59 50-2815 0 0,19 17 3042 0 0,-70-58-239 0 0,0 0 0 0 0,-1 1 0 0 0,0-1 0 0 0,0 2 0 0 0,-1-1 0 0 0,9 18 0 0 0,-5-6 447 0 0,-2 0-1 0 0,0 0 1 0 0,-2 1-1 0 0,0 0 1 0 0,-1 0-1 0 0,-1 0 1 0 0,-1 1-1 0 0,-2 0 1 0 0,0-1-1 0 0,-1 1 1 0 0,-1 0-1 0 0,-5 28 1 0 0,4-44-394 0 0,-1 12 205 0 0,-8 25 0 0 0,2-19-920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1:23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3400 1 1720 0 0,'0'0'-572'0'0,"-2"20"5079"0"0,-4-1-1884 0 0,-16 32 1 0 0,0 0-1214 0 0,13-31-627 0 0,-17 30-1 0 0,0-3-363 0 0,-17 39-162 0 0,-28 66-24 0 0,65-138-191 0 0,-1 0 0 0 0,-17 23 0 0 0,16-24-41 0 0,0-1 1 0 0,0 1-1 0 0,-7 19 1 0 0,6-7-19 0 0,-29 87 334 0 0,34-100-244 0 0,-1 0 0 0 0,0-1 0 0 0,0 1 0 0 0,-1-1 0 0 0,-14 19 0 0 0,-44 47 360 0 0,12-16-53 0 0,-155 218 528 0 0,157-220-862 0 0,-9 12 135 0 0,23-21-65 0 0,-49 50 0 0 0,22-19-10 0 0,48-60-44 0 0,-1-1-1 0 0,0 0 0 0 0,-2-1 0 0 0,-21 19 0 0 0,20-21 136 0 0,0 1-1 0 0,-24 30 1 0 0,22-23 189 0 0,-47 41 186 0 0,-1 10-331 0 0,-89 94-28 0 0,102-121-139 0 0,38-34-40 0 0,0 1-1 0 0,0 1 0 0 0,-16 21 1 0 0,-22 39 118 0 0,-45 56-19 0 0,8-41-195 0 0,3-2 127 0 0,47-46 4 0 0,24-26-32 0 0,-27 34 1 0 0,27-31 11 0 0,15-17-31 0 0,0 0 1 0 0,0 0-1 0 0,1 1 1 0 0,-4 5-1 0 0,0 0-1 0 0,0 0 0 0 0,-1 0-1 0 0,0-1 1 0 0,-1 0 0 0 0,-10 8-1 0 0,-54 39 64 0 0,44-35-29 0 0,-32 20-1 0 0,34-23-65 0 0,-37 30 0 0 0,57-42 19 0 0,-96 92 73 0 0,62-58-62 0 0,25-25 5 0 0,-19 21 1 0 0,19-20-10 0 0,0 0 0 0 0,-1-1 0 0 0,-1 0 0 0 0,0-2 0 0 0,-30 17 0 0 0,8-4 93 0 0,28-18-54 0 0,-1 1 0 0 0,0 0 0 0 0,0-2 0 0 0,-23 10 0 0 0,2 2 36 0 0,27-15-61 0 0,0 0 1 0 0,-1 0-1 0 0,-10 4 0 0 0,11-7-15 0 0,1 1-1 0 0,0 0 1 0 0,0 1-1 0 0,0-1 1 0 0,1 1 0 0 0,-1 0-1 0 0,1 1 1 0 0,-1-1-1 0 0,1 1 1 0 0,0 0 0 0 0,1 1-1 0 0,-1-1 1 0 0,1 1-1 0 0,-7 7 1 0 0,8-8-6 0 0,0-1 0 0 0,0 0 0 0 0,-1 0 0 0 0,1 0 0 0 0,-1 0 0 0 0,0-1 0 0 0,0 1 0 0 0,-7 2 0 0 0,-15 11 9 0 0,22-13-5 0 0,-157 111 30 0 0,151-109-60 0 0,1 1 1 0 0,0 1-1 0 0,0 0 1 0 0,0 0-1 0 0,-11 14 0 0 0,7-4-86 0 0,3-10-533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1:23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0 3817 0 0,'-9'1'7717'0'0,"8"-2"-7601"0"0,0 1 1 0 0,1 0 0 0 0,-1 0 0 0 0,0 0 0 0 0,0 0 0 0 0,1 0 0 0 0,-1 0 0 0 0,0 0 0 0 0,0 0-1 0 0,1 0 1 0 0,-1 1 0 0 0,0-1 0 0 0,1 0 0 0 0,-1 0 0 0 0,0 1 0 0 0,1-1 0 0 0,-2 1 0 0 0,-2 2-31 0 0,0 0 1 0 0,0 0 0 0 0,0 1-1 0 0,1 0 1 0 0,0-1 0 0 0,-1 1-1 0 0,1 0 1 0 0,1 0 0 0 0,-1 1-1 0 0,1-1 1 0 0,-1 1 0 0 0,1-1-1 0 0,1 1 1 0 0,-1 0 0 0 0,0-1 0 0 0,1 1-1 0 0,-1 6 1 0 0,-10 43-58 0 0,8-39-31 0 0,0-1 0 0 0,1 1 0 0 0,0 0 0 0 0,2 0 0 0 0,-1 0 0 0 0,2 1 0 0 0,1 15 0 0 0,1-19-72 0 0,-1 0-1 0 0,2 0 1 0 0,0-1-1 0 0,7 20 0 0 0,-8-27 56 0 0,0 0-1 0 0,0 0 1 0 0,1-1 0 0 0,-1 1-1 0 0,1 0 1 0 0,0-1-1 0 0,0 0 1 0 0,0 0-1 0 0,0 0 1 0 0,1 0-1 0 0,-1 0 1 0 0,1-1-1 0 0,0 1 1 0 0,0-1-1 0 0,-1 0 1 0 0,7 2-1 0 0,15 3-8 0 0,0 0 0 0 0,0-2-1 0 0,1 0 1 0 0,-1-2 0 0 0,42 0-1 0 0,11 2 76 0 0,-68-5-930 0 0,0 0-1 0 0,-1 0 1 0 0,15-4-1 0 0,8-1-708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0:3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22 136 0 0,'2'1'104'0'0,"0"-4"-112"0"0,-2-1 24 0 0,-1-1-48 0 0,1-5-80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1:24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2048 0 0,'1'10'1207'0'0,"0"0"-1"0"0,1 0 0 0 0,0-1 1 0 0,4 13-1 0 0,5 27 217 0 0,-7-9-903 0 0,37 221 555 0 0,-37-242-1056 0 0,0-1-1 0 0,-1 0 0 0 0,-1 1 0 0 0,-1-1 1 0 0,-1 25-1 0 0,-1-41-205 0 0,1-1 1 0 0,0 1-1 0 0,0 0 1 0 0,-1 0 0 0 0,1 0-1 0 0,-1 0 1 0 0,0-1-1 0 0,1 1 1 0 0,-3 2-1 0 0,-3 5-570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1:25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4 161 5929 0 0,'-1'-3'315'0'0,"0"1"0"0"0,1-1 0 0 0,-1 0 0 0 0,1 0 0 0 0,0 0 0 0 0,0 0 0 0 0,0 0 0 0 0,0 0 1 0 0,0 0-1 0 0,2-5 0 0 0,-1 5-324 0 0,0 0 0 0 0,0 1 0 0 0,0-1 0 0 0,1 0 0 0 0,-1 1 0 0 0,1-1 1 0 0,0 0-1 0 0,0 1 0 0 0,0 0 0 0 0,0 0 0 0 0,0-1 0 0 0,1 1 0 0 0,-1 0 1 0 0,4-1-1 0 0,5-4-584 0 0,1 1 1 0 0,0 0-1 0 0,1 1 0 0 0,24-7 1 0 0,-25 9 946 0 0,32-10-509 0 0,2 2-1 0 0,-1 3 1 0 0,1 1-1 0 0,0 2 0 0 0,73 2 1 0 0,-94 4 181 0 0,1-1 19 0 0,33 5 1 0 0,-50-4-1 0 0,0 1 0 0 0,0 0 0 0 0,0 1-1 0 0,0 0 1 0 0,-1 0 0 0 0,1 1 0 0 0,11 7 0 0 0,-10-5 69 0 0,-1 2 0 0 0,0-1 0 0 0,0 1 0 0 0,0 0 1 0 0,-1 1-1 0 0,-1 0 0 0 0,0 0 0 0 0,0 1 0 0 0,0 0 0 0 0,-1 0 0 0 0,-1 0 0 0 0,0 1 0 0 0,0 0 1 0 0,5 22-1 0 0,-6-18 126 0 0,-1 0 1 0 0,0 1 0 0 0,-1-1 0 0 0,-1 1 0 0 0,-1-1 0 0 0,0 1 0 0 0,-1 0-1 0 0,-1-1 1 0 0,0 1 0 0 0,-8 27 0 0 0,-5-1 1147 0 0,-1 0 0 0 0,-2-1 0 0 0,-43 69 0 0 0,50-95-1140 0 0,0 0 0 0 0,-1-1 1 0 0,0-1-1 0 0,-1 0 0 0 0,-1 0 0 0 0,0-2 1 0 0,-1 1-1 0 0,0-2 0 0 0,0 0 0 0 0,-1-1 1 0 0,-1-1-1 0 0,-20 9 0 0 0,29-15-163 0 0,0 1 0 0 0,0-1 0 0 0,0 0 0 0 0,-1-1 0 0 0,1 0 0 0 0,0 0 0 0 0,-1 0 0 0 0,1-1 0 0 0,0-1 0 0 0,-1 0 0 0 0,-14-3 0 0 0,18 3-155 0 0,0 0 0 0 0,0-1-1 0 0,0 0 1 0 0,0 0 0 0 0,0-1-1 0 0,0 1 1 0 0,0-1 0 0 0,1 0 0 0 0,0-1-1 0 0,-1 1 1 0 0,1-1 0 0 0,0 1 0 0 0,1-1-1 0 0,-1 0 1 0 0,1-1 0 0 0,0 1 0 0 0,0-1-1 0 0,0 1 1 0 0,-2-6 0 0 0,-7-19-838 0 0,1-1-780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1:26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3225 0 0,'1'-2'5546'0'0,"3"2"-4219"0"0,4 18-1158 0 0,-1 1 0 0 0,-1 0 0 0 0,-1 0 0 0 0,4 26-1 0 0,-3-16-70 0 0,11 34-1 0 0,-15-57-113 0 0,5 13-263 0 0,-1 0 0 0 0,0 0 0 0 0,-2 1 0 0 0,4 31 0 0 0,-7-33-2229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1:27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 11819 0 0,'5'-2'-281'0'0,"2"-1"-23"0"0,8-4 16 0 0,6 2 16 0 0,4-1 120 0 0,5 3 152 0 0,-1-1-48 0 0,0-1 96 0 0,4 2 40 0 0,-1-3-88 0 0,2 3 24 0 0,3 0-40 0 0,-4-1 184 0 0,1 0-760 0 0,-2-3-2136 0 0,-6-2 415 0 0,4 2 2361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1:27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0 3809 0 0,'-14'16'7062'0'0,"-1"0"-5129"0"0,-18 19-1942 0 0,21-18 204 0 0,2 0 1 0 0,0 1 0 0 0,1 0-1 0 0,0 0 1 0 0,2 1 0 0 0,-7 21-1 0 0,-21 119 330 0 0,33-147-523 0 0,-1 3 23 0 0,1 1 0 0 0,1-1 0 0 0,0 24 0 0 0,2-33-28 0 0,-1 1-1 0 0,1-1 0 0 0,0 1 1 0 0,1-1-1 0 0,0 0 1 0 0,0 0-1 0 0,0 0 1 0 0,1 0-1 0 0,0 0 1 0 0,0 0-1 0 0,4 6 0 0 0,-2-5-11 0 0,1 0 0 0 0,0-1 0 0 0,0 1 0 0 0,0-1 0 0 0,1 0-1 0 0,0-1 1 0 0,0 0 0 0 0,0 0 0 0 0,1 0 0 0 0,-1-1-1 0 0,1 0 1 0 0,0-1 0 0 0,1 1 0 0 0,-1-2 0 0 0,17 4 0 0 0,-15-4-282 0 0,1-1 0 0 0,-1-1 0 0 0,1 0 0 0 0,0 0 0 0 0,-1-1 0 0 0,1 0 0 0 0,0-1 1 0 0,-1 0-1 0 0,0-1 0 0 0,1 0 0 0 0,-1-1 0 0 0,17-8 0 0 0,8-7-1067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1:27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6 4881 0 0,'-2'-1'2718'0'0,"-4"-4"-2850"0"0,39 35 145 0 0,-25-24 161 0 0,0 1 0 0 0,0-1 0 0 0,-1 2 1 0 0,-1-1-1 0 0,1 1 0 0 0,-1 0 1 0 0,7 11-1 0 0,-6-4 87 0 0,-1 0 0 0 0,0 0 0 0 0,-1 1 1 0 0,0 0-1 0 0,-2 0 0 0 0,0 0 0 0 0,0 0 0 0 0,-2 0 0 0 0,0 1 1 0 0,-1-1-1 0 0,-3 28 0 0 0,-2-6 421 0 0,-2 0 0 0 0,-2-1 0 0 0,-26 67 0 0 0,29-87-448 0 0,-1-1-1 0 0,-1 0 0 0 0,-1-1 0 0 0,0 1 0 0 0,-1-2 1 0 0,-18 22-1 0 0,26-35-201 0 0,1 1-1 0 0,-1-1 1 0 0,0 1 0 0 0,1-1 0 0 0,-1 1 0 0 0,0-1 0 0 0,0 0-1 0 0,0 0 1 0 0,0 0 0 0 0,0 0 0 0 0,0 0 0 0 0,0 0 0 0 0,0-1-1 0 0,0 1 1 0 0,0-1 0 0 0,-1 1 0 0 0,1-1 0 0 0,0 0 0 0 0,0 0-1 0 0,-1 0 1 0 0,1 0 0 0 0,0 0 0 0 0,0-1 0 0 0,0 1 0 0 0,-1-1-1 0 0,1 1 1 0 0,0-1 0 0 0,0 0 0 0 0,0 0 0 0 0,0 0 0 0 0,-2-1-1 0 0,-1-1-54 0 0,0 0-1 0 0,0-1 0 0 0,0 1 0 0 0,0-1 0 0 0,1 0 0 0 0,0-1 0 0 0,-1 1 1 0 0,2-1-1 0 0,-1 0 0 0 0,-4-8 0 0 0,3 4-35 0 0,0-1 0 0 0,1 1 0 0 0,0-2 0 0 0,1 1 0 0 0,0 0 0 0 0,1 0 0 0 0,0-1-1 0 0,0-13 1 0 0,1 7-82 0 0,1 0-1 0 0,1 0 1 0 0,1 0 0 0 0,5-24-1 0 0,-5 31 8 0 0,0 0 1 0 0,1 0-1 0 0,1 0 0 0 0,6-15 1 0 0,-8 22 79 0 0,-1 1 0 0 0,1-1 1 0 0,0 0-1 0 0,0 1 1 0 0,0 0-1 0 0,0-1 1 0 0,0 1-1 0 0,0 0 0 0 0,0 0 1 0 0,1 0-1 0 0,-1 0 1 0 0,1 1-1 0 0,0-1 0 0 0,-1 1 1 0 0,1-1-1 0 0,0 1 1 0 0,0 0-1 0 0,0 0 1 0 0,0 0-1 0 0,4 0 0 0 0,-1 1 43 0 0,-1 0 0 0 0,1 0 0 0 0,0 1 0 0 0,-1 0 0 0 0,1 0 0 0 0,-1 0 0 0 0,1 1-1 0 0,-1-1 1 0 0,0 1 0 0 0,9 5 0 0 0,3 2 36 0 0,28 20 0 0 0,-8 1 131 0 0,53 54 0 0 0,-9-8 567 0 0,-80-75-781 0 0,1 0 1 0 0,-1 0-1 0 0,1 0 0 0 0,-1 0 0 0 0,1 0 1 0 0,-1 0-1 0 0,1 0 0 0 0,0-1 0 0 0,-1 1 0 0 0,1-1 1 0 0,0 1-1 0 0,2-1 0 0 0,-3 0-192 0 0,0 0 1 0 0,0 0-1 0 0,0 0 0 0 0,-1 0 1 0 0,1 0-1 0 0,0 0 0 0 0,0 0 1 0 0,0 0-1 0 0,-1 0 0 0 0,1-1 1 0 0,0 1-1 0 0,0 0 0 0 0,0-1 0 0 0,-1 1 1 0 0,1-1-1 0 0,0 1 0 0 0,-1 0 1 0 0,1-1-1 0 0,0 0 0 0 0,-1 1 1 0 0,1-1-1 0 0,-1 1 0 0 0,1-1 1 0 0,-1 0-1 0 0,1-1 0 0 0,5-9-4497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1:28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10 6705 0 0,'-2'-4'4389'0'0,"2"4"-4408"0"0,0 0 0 0 0,0 0 0 0 0,0 0 1 0 0,0 0-1 0 0,-1 0 0 0 0,1 0 0 0 0,0 0 1 0 0,0 0-1 0 0,0-1 0 0 0,0 1 1 0 0,-1 0-1 0 0,1 0 0 0 0,0 0 0 0 0,0 0 1 0 0,0 0-1 0 0,0-1 0 0 0,0 1 0 0 0,0 0 1 0 0,0 0-1 0 0,0 0 0 0 0,0 0 1 0 0,0-1-1 0 0,-1 1 0 0 0,1 0 0 0 0,0 0 1 0 0,0 0-1 0 0,0-1 0 0 0,0 1 0 0 0,0 0 1 0 0,0 0-1 0 0,0 0 0 0 0,0 0 0 0 0,0-1 1 0 0,1 1-1 0 0,-1 0 0 0 0,0 0 1 0 0,35 20-400 0 0,-22-9 680 0 0,0 1 0 0 0,0 0 0 0 0,-1 0 0 0 0,-1 1 0 0 0,0 1 0 0 0,-1 0 0 0 0,16 28 0 0 0,-4-4 61 0 0,-1 1 0 0 0,-2 0 0 0 0,-2 2 1 0 0,15 51-1 0 0,-24-62-4 0 0,-1 1 0 0 0,-2-1 0 0 0,-1 1 0 0 0,-1 0 0 0 0,-1 0-1 0 0,-5 55 1 0 0,-2-58-400 0 0,-1-1-1 0 0,-18 52 0 0 0,12-48-2245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40:14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 66 0 0,'-49'0'0'0,"30"0"0"0,18 0 0 0,8 0 0 0,3459 0 0 0,1740 0 0 0,-3014 0 0 0,-2191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40:17.0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 0 0,'31'0'0'0,"-4"0"0"0,5336 0 0 0,-2376 0 0 0,-2982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40:32.29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 0 0,'1369'0'0'0,"-457"0"0"0,-609 0 0 0,-299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1:01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1334 135 1856 0 0,'-3'-2'293'0'0,"3"2"-55"0"0,-1 0 1 0 0,1 0 0 0 0,-1 0-1 0 0,1 0 1 0 0,0-1 0 0 0,-1 1-1 0 0,1 0 1 0 0,-1 0 0 0 0,1-1-1 0 0,0 1 1 0 0,-1 0 0 0 0,1-1-1 0 0,0 1 1 0 0,-1 0 0 0 0,1-1-1 0 0,0 1 1 0 0,0 0 0 0 0,-1-1-1 0 0,1 1 1 0 0,0-1 0 0 0,0 1-1 0 0,0-1 1 0 0,-3-5 1841 0 0,1 4-1656 0 0,1 0 0 0 0,0 0 0 0 0,-1 0 0 0 0,0 0 0 0 0,1 0 0 0 0,-1 0 0 0 0,0 1 0 0 0,0-1 0 0 0,0 1 0 0 0,0-1 0 0 0,0 1 0 0 0,0 0 0 0 0,-1 0 0 0 0,-2-2 0 0 0,-39-9 684 0 0,17 5 49 0 0,17 4-786 0 0,-35-12 688 0 0,-63-13-1 0 0,57 17-812 0 0,-30-4 340 0 0,71 13-503 0 0,-1 1 1 0 0,1 1-1 0 0,-1 0 0 0 0,1 1 0 0 0,-17 2 0 0 0,-8 7-49 0 0,1 1 0 0 0,1 2 1 0 0,0 1-1 0 0,-43 26 0 0 0,-22 9-28 0 0,4 0 21 0 0,34-16 25 0 0,53-29-68 0 0,0 1-1 0 0,0 0 1 0 0,0 0-1 0 0,1 0 1 0 0,0 0-1 0 0,0 1 1 0 0,0 0-1 0 0,1 1 1 0 0,-1-1-1 0 0,2 1 1 0 0,-1 0-1 0 0,1 0 1 0 0,-6 12-1 0 0,-17 31-169 0 0,-1 2 67 0 0,16-32 102 0 0,-8 21 1 0 0,-16 43-27 0 0,-72 184-1 0 0,98-237 56 0 0,1 1-1 0 0,-6 42 1 0 0,-2 68-14 0 0,14-114 21 0 0,-3 35-30 0 0,2 1 1 0 0,3-1-1 0 0,3 1 0 0 0,3-1 1 0 0,15 81-1 0 0,-13-112-6 0 0,0 2-9 0 0,1 0 0 0 0,1-1 0 0 0,25 56 0 0 0,-30-80 23 0 0,6 13-20 0 0,2 0 0 0 0,0 0 0 0 0,1-1 0 0 0,26 31 0 0 0,-4-10-67 0 0,38 58-1 0 0,-67-92 71 0 0,-1 0-4 0 0,1-1 1 0 0,0 0-1 0 0,1 0 0 0 0,0 0 1 0 0,0-1-1 0 0,0 0 0 0 0,1-1 1 0 0,0 1-1 0 0,12 5 1 0 0,-7-5-13 0 0,1 0 0 0 0,0-1 0 0 0,0 0 0 0 0,1-2 0 0 0,19 4 0 0 0,1-3-4 0 0,0-2 0 0 0,0-2 0 0 0,0-1 0 0 0,45-7 0 0 0,-41 2 46 0 0,0-3 1 0 0,56-18-1 0 0,71-38 67 0 0,-117 46-69 0 0,-18 4 26 0 0,0-1 0 0 0,-1-1 1 0 0,-1-2-1 0 0,0-1 0 0 0,-2-1 1 0 0,47-46-1 0 0,76-66 44 0 0,-102 92-72 0 0,-31 26 10 0 0,0-1-1 0 0,-2-1 1 0 0,0-1 0 0 0,15-21 0 0 0,9-10 51 0 0,-20 28-45 0 0,9-3 14 0 0,-6 5-1 0 0,-5 2-6 0 0,0-2 0 0 0,-1 0 0 0 0,18-32 0 0 0,35-68 117 0 0,-48 80-110 0 0,-4 8 55 0 0,-2 0 0 0 0,0-1-1 0 0,-2 0 1 0 0,-2-2 0 0 0,-1 1-1 0 0,10-64 1 0 0,-11 34 60 0 0,-3-1 1 0 0,-3-105-1 0 0,-5 149-67 0 0,0-1 0 0 0,-1 1 0 0 0,-1 0 0 0 0,-1 0 0 0 0,-1 0 0 0 0,-1 1 0 0 0,0 0 0 0 0,-1 0 0 0 0,-2 1 0 0 0,1 0 0 0 0,-2 1 0 0 0,-19-24 0 0 0,10 16 41 0 0,-2 0 1 0 0,-1 2-1 0 0,-1 1 1 0 0,-1 0-1 0 0,0 2 1 0 0,-49-28 0 0 0,47 32-53 0 0,-138-67 11 0 0,142 73-119 0 0,0 2 0 0 0,-1 0 0 0 0,0 2 0 0 0,0 0-1 0 0,-36-2 1 0 0,34 7-140 0 0,1 1-1 0 0,-1 1 1 0 0,0 1 0 0 0,1 2-1 0 0,0 1 1 0 0,-1 0 0 0 0,2 2-1 0 0,-1 1 1 0 0,1 1-1 0 0,0 1 1 0 0,-23 14 0 0 0,25-11-1216 0 0,9 2-1291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40:33.53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 96 0 0,'-43'0'0'0,"1102"0"0"0,-67 0 0 0,-975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40:41.4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45 0 0,'-66'0'0'0,"28"0"0"0,78 0 0 0,27 0 0 0,5316 0 0 0,-4961 0 0 0,-315 0 0 0,1727 0 0 0,-1845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40:45.00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 0 0,'64'0'0'0,"33"0"0"0,-55 0 0 0,794 0 0 0,419 0 0 0,2002 0 0 0,-3249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40:54.046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17 103 0 0,'-11'0'0'0,"6"0"0"0,6 0 0 0,2719 0 0 0,-252 0 0 0,-826 0 0 0,-1384 0 0 0,777 0 0 0,-713 0 0 0,-406 0 0 0,56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40:59.646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7 0 0,'-13'0'0'0,"2995"0"0"0,1490 0 0 0,-4176 0 0 0,173 0 0 0,-377 0 0 0,36 0 0 0,-121 0 0 0,-19 0 0 0,-3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41:02.108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 0 0,'4471'0'0'0,"-1677"0"0"0,-2785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10:04:0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12 3937 0 0,'-18'-6'6675'0'0,"-15"2"-4871"0"0,16 3-636 0 0,14 1-1011 0 0,1 0 0 0 0,-1 0 0 0 0,1 0-1 0 0,-1 1 1 0 0,1-1 0 0 0,-1 1 0 0 0,1-1-1 0 0,-1 1 1 0 0,1 0 0 0 0,-1 0 0 0 0,1 0-1 0 0,0 1 1 0 0,0-1 0 0 0,-1 0 0 0 0,1 1-1 0 0,0-1 1 0 0,0 1 0 0 0,1 0 0 0 0,-1 0-1 0 0,0 0 1 0 0,0 0 0 0 0,1 0 0 0 0,-2 3-1 0 0,-5 6-246 0 0,1 1-1 0 0,1 1 1 0 0,-6 15-1 0 0,4-9 277 0 0,-5 9-210 0 0,2-6-15 0 0,1 0 0 0 0,1 0 0 0 0,1 1-1 0 0,-8 39 1 0 0,8-20 111 0 0,5-26-72 0 0,0 1 0 0 0,1 1 0 0 0,0-1 0 0 0,1 0 0 0 0,3 25 0 0 0,0-27-86 0 0,0 1-1 0 0,2-1 0 0 0,0 1 0 0 0,1-1 0 0 0,0 0 0 0 0,1-1 1 0 0,1 1-1 0 0,0-1 0 0 0,1-1 0 0 0,16 22 0 0 0,-10-17-1087 0 0,1 1-1908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10:04:0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12 3937 0 0,'-18'-6'6675'0'0,"-15"2"-4871"0"0,16 3-636 0 0,14 1-1011 0 0,1 0 0 0 0,-1 0 0 0 0,1 0-1 0 0,-1 1 1 0 0,1-1 0 0 0,-1 1 0 0 0,1-1-1 0 0,-1 1 1 0 0,1 0 0 0 0,-1 0 0 0 0,1 0-1 0 0,0 1 1 0 0,0-1 0 0 0,-1 0 0 0 0,1 1-1 0 0,0-1 1 0 0,0 1 0 0 0,1 0 0 0 0,-1 0-1 0 0,0 0 1 0 0,0 0 0 0 0,1 0 0 0 0,-2 3-1 0 0,-5 6-246 0 0,1 1-1 0 0,1 1 1 0 0,-6 15-1 0 0,4-9 277 0 0,-5 9-210 0 0,2-6-15 0 0,1 0 0 0 0,1 0 0 0 0,1 1-1 0 0,-8 39 1 0 0,8-20 111 0 0,5-26-72 0 0,0 1 0 0 0,1 1 0 0 0,0-1 0 0 0,1 0 0 0 0,3 25 0 0 0,0-27-86 0 0,0 1-1 0 0,2-1 0 0 0,0 1 0 0 0,1-1 0 0 0,0 0 0 0 0,1-1 1 0 0,1 1-1 0 0,0-1 0 0 0,1-1 0 0 0,16 22 0 0 0,-10-17-1087 0 0,1 1-1908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10:04:0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12 3937 0 0,'-18'-6'6675'0'0,"-15"2"-4871"0"0,16 3-636 0 0,14 1-1011 0 0,1 0 0 0 0,-1 0 0 0 0,1 0-1 0 0,-1 1 1 0 0,1-1 0 0 0,-1 1 0 0 0,1-1-1 0 0,-1 1 1 0 0,1 0 0 0 0,-1 0 0 0 0,1 0-1 0 0,0 1 1 0 0,0-1 0 0 0,-1 0 0 0 0,1 1-1 0 0,0-1 1 0 0,0 1 0 0 0,1 0 0 0 0,-1 0-1 0 0,0 0 1 0 0,0 0 0 0 0,1 0 0 0 0,-2 3-1 0 0,-5 6-246 0 0,1 1-1 0 0,1 1 1 0 0,-6 15-1 0 0,4-9 277 0 0,-5 9-210 0 0,2-6-15 0 0,1 0 0 0 0,1 0 0 0 0,1 1-1 0 0,-8 39 1 0 0,8-20 111 0 0,5-26-72 0 0,0 1 0 0 0,1 1 0 0 0,0-1 0 0 0,1 0 0 0 0,3 25 0 0 0,0-27-86 0 0,0 1-1 0 0,2-1 0 0 0,0 1 0 0 0,1-1 0 0 0,0 0 0 0 0,1-1 1 0 0,1 1-1 0 0,0-1 0 0 0,1-1 0 0 0,16 22 0 0 0,-10-17-1087 0 0,1 1-1908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10:04:0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12 3937 0 0,'-18'-6'6675'0'0,"-15"2"-4871"0"0,16 3-636 0 0,14 1-1011 0 0,1 0 0 0 0,-1 0 0 0 0,1 0-1 0 0,-1 1 1 0 0,1-1 0 0 0,-1 1 0 0 0,1-1-1 0 0,-1 1 1 0 0,1 0 0 0 0,-1 0 0 0 0,1 0-1 0 0,0 1 1 0 0,0-1 0 0 0,-1 0 0 0 0,1 1-1 0 0,0-1 1 0 0,0 1 0 0 0,1 0 0 0 0,-1 0-1 0 0,0 0 1 0 0,0 0 0 0 0,1 0 0 0 0,-2 3-1 0 0,-5 6-246 0 0,1 1-1 0 0,1 1 1 0 0,-6 15-1 0 0,4-9 277 0 0,-5 9-210 0 0,2-6-15 0 0,1 0 0 0 0,1 0 0 0 0,1 1-1 0 0,-8 39 1 0 0,8-20 111 0 0,5-26-72 0 0,0 1 0 0 0,1 1 0 0 0,0-1 0 0 0,1 0 0 0 0,3 25 0 0 0,0-27-86 0 0,0 1-1 0 0,2-1 0 0 0,0 1 0 0 0,1-1 0 0 0,0 0 0 0 0,1-1 1 0 0,1 1-1 0 0,0-1 0 0 0,1-1 0 0 0,16 22 0 0 0,-10-17-1087 0 0,1 1-1908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1:0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1320 239 2016 0 0,'0'0'6'0'0,"0"0"-1"0"0,1 0 0 0 0,-1 0 0 0 0,0 0 0 0 0,0 0 0 0 0,0 0 0 0 0,0 0 0 0 0,0 0 0 0 0,1 0 0 0 0,-1 0 0 0 0,0 0 0 0 0,0 0 1 0 0,0 0-1 0 0,0 0 0 0 0,1 0 0 0 0,-1 0 0 0 0,0-1 0 0 0,0 1 0 0 0,0 0 0 0 0,0 0 0 0 0,0 0 0 0 0,1 0 0 0 0,-1 0 1 0 0,0 0-1 0 0,0 0 0 0 0,0 0 0 0 0,0-1 0 0 0,0 1 0 0 0,0 0 0 0 0,0 0 0 0 0,0 0 0 0 0,0 0 0 0 0,0 0 0 0 0,1-1 1 0 0,-1 1-1 0 0,0 0 0 0 0,0 0 0 0 0,0 0 0 0 0,0 0 0 0 0,0 0 0 0 0,0-1 0 0 0,0 1 0 0 0,0 0 0 0 0,0 0 0 0 0,0 0 0 0 0,0 0 1 0 0,0-1-1 0 0,0 1 0 0 0,-1 0 0 0 0,1 0 22 0 0,0-1 1 0 0,0 1 0 0 0,0 0-1 0 0,0-1 1 0 0,0 1 0 0 0,0 0-1 0 0,0 0 1 0 0,0-1 0 0 0,0 1-1 0 0,0 0 1 0 0,1-1 0 0 0,-1 1-1 0 0,0 0 1 0 0,0 0-1 0 0,0-1 1 0 0,0 1 0 0 0,0 0-1 0 0,0 0 1 0 0,1-1 0 0 0,-1 1-1 0 0,0 0 1 0 0,0 0 0 0 0,0-1-1 0 0,1 1 1 0 0,-1 0 0 0 0,0 0-1 0 0,0 0 1 0 0,0 0-1 0 0,1-1 1 0 0,-1 1 0 0 0,0 0-1 0 0,1 0 1 0 0,-1 0 0 0 0,0 0-1 0 0,0 0 1 0 0,1 0 0 0 0,-1 0-1 0 0,0 0 1 0 0,1 0-1 0 0,-1 0 1 0 0,0 0 0 0 0,1 0-1 0 0,-1 0-13 0 0,0 0-1 0 0,0 0 0 0 0,0 0 0 0 0,0 0 0 0 0,1 0 0 0 0,-1 0 1 0 0,0 0-1 0 0,0 0 0 0 0,0 0 0 0 0,0-1 0 0 0,0 1 1 0 0,1 0-1 0 0,-1 0 0 0 0,0 0 0 0 0,0 0 0 0 0,0 0 0 0 0,0 0 1 0 0,0 0-1 0 0,0 0 0 0 0,1 0 0 0 0,-1 0 0 0 0,0 0 0 0 0,0-1 1 0 0,0 1-1 0 0,0 0 0 0 0,0 0 0 0 0,0 0 0 0 0,0 0 1 0 0,0 0-1 0 0,0 0 0 0 0,0-1 0 0 0,0 1 0 0 0,0 0 0 0 0,0 0 1 0 0,1 0-1 0 0,-1 0 0 0 0,0 0 0 0 0,0-1 0 0 0,0 1 0 0 0,0 0 1 0 0,0 0-1 0 0,0 0 0 0 0,0 0 0 0 0,-1 0 0 0 0,1 0 1 0 0,0-1-1 0 0,0 1 0 0 0,0 0 0 0 0,0 0 0 0 0,0 0 0 0 0,0 0 1 0 0,0-1-1 0 0,0 1-1 0 0,0 0 0 0 0,0 0 0 0 0,0 0 0 0 0,-1-1 1 0 0,1 1-1 0 0,0 0 0 0 0,0 0 0 0 0,0 0 0 0 0,0-1 0 0 0,0 1 0 0 0,0 0 1 0 0,0 0-1 0 0,0-1 0 0 0,0 1 0 0 0,0 0 0 0 0,0 0 0 0 0,0 0 0 0 0,1-1 1 0 0,-1 1-1 0 0,0 0 0 0 0,0 0 0 0 0,0 0 0 0 0,0-1 0 0 0,0 1 0 0 0,0 0 1 0 0,0 0-1 0 0,0 0 0 0 0,1 0 0 0 0,-1-1 0 0 0,0 1 0 0 0,0 0 0 0 0,0 0 1 0 0,0 0-1 0 0,1 0 0 0 0,-1 0 0 0 0,0-1 0 0 0,0 1 0 0 0,0 0 0 0 0,1 0 1 0 0,-1 0-1 0 0,1 0 171 0 0,0-1 0 0 0,0 1 0 0 0,0-1 1 0 0,0 0-1 0 0,-1 1 0 0 0,1-1 0 0 0,0 0 1 0 0,0 0-1 0 0,-1 1 0 0 0,1-1 0 0 0,0 0 0 0 0,-1 0 1 0 0,1 0-1 0 0,-1 0 0 0 0,1 0 0 0 0,-1 0 1 0 0,1 0-1 0 0,-1 0 0 0 0,0 0 0 0 0,1 0 1 0 0,-1 0-1 0 0,0 0 0 0 0,0 0 0 0 0,0 0 0 0 0,0 0 1 0 0,0 0-1 0 0,0 0 0 0 0,0 0 0 0 0,0 0 1 0 0,0 0-1 0 0,-1-1 0 0 0,1-8 1718 0 0,-1 8-1706 0 0,1 0 0 0 0,0 0-1 0 0,-1 0 1 0 0,1 0 0 0 0,-1 0 0 0 0,0 0 0 0 0,0 0 0 0 0,1 0-1 0 0,-1 0 1 0 0,-1 1 0 0 0,1-1 0 0 0,0 0 0 0 0,0 0-1 0 0,-1 1 1 0 0,1-1 0 0 0,-1 1 0 0 0,1-1 0 0 0,-1 1 0 0 0,0 0-1 0 0,1 0 1 0 0,-1 0 0 0 0,0-1 0 0 0,-3 0 0 0 0,-28-22 878 0 0,26 18-912 0 0,0 0 1 0 0,-1 1-1 0 0,1 0 0 0 0,-1 0 1 0 0,0 1-1 0 0,-9-3 1 0 0,-12-4 238 0 0,3 2 110 0 0,0 0 1 0 0,-39-7-1 0 0,20 8-98 0 0,15 3-222 0 0,-1 0-1 0 0,1 2 1 0 0,-31 1 0 0 0,-7 1-124 0 0,50 0-67 0 0,0 1 0 0 0,-1 0-1 0 0,1 1 1 0 0,0 1 0 0 0,-35 8-1 0 0,-5 5-21 0 0,42-12-9 0 0,1 1 1 0 0,-1 1-1 0 0,0 0 1 0 0,-28 14-1 0 0,-39 27-204 0 0,-78 49-115 0 0,148-85 286 0 0,-1 1-1 0 0,2 0 1 0 0,-1 1-1 0 0,2 1 1 0 0,0 0 0 0 0,0 0-1 0 0,1 1 1 0 0,1 0-1 0 0,-9 17 1 0 0,-7 21-86 0 0,-25 74 0 0 0,17-38 291 0 0,27-74-208 0 0,0 1 0 0 0,2 0 0 0 0,0 0 0 0 0,0 0 0 0 0,2 1-1 0 0,0-1 1 0 0,0 1 0 0 0,2-1 0 0 0,0 1 0 0 0,1 0 0 0 0,2 17 0 0 0,4 18-160 0 0,18 95-271 0 0,-20-124 409 0 0,2 0-1 0 0,0 0 1 0 0,1-1-1 0 0,18 32 1 0 0,-15-35 3 0 0,1 0 0 0 0,0-1 0 0 0,1-1 1 0 0,1 0-1 0 0,0-1 0 0 0,1 0 0 0 0,1-1 0 0 0,0-1 1 0 0,19 12-1 0 0,-8-9 16 0 0,0-2-1 0 0,1 0 1 0 0,0-2 0 0 0,1-1 0 0 0,47 12 0 0 0,-26-12 99 0 0,1-2 1 0 0,90 4-1 0 0,-115-12-30 0 0,40 3 8 0 0,-1-4 1 0 0,84-9-1 0 0,-113 4 18 0 0,96-16 42 0 0,-119 18-35 0 0,-1-1 1 0 0,1 0-1 0 0,-1-1 1 0 0,0-1-1 0 0,-1 0 1 0 0,1 0-1 0 0,15-13 1 0 0,-6 3 68 0 0,-1-1 0 0 0,31-35 0 0 0,45-68 226 0 0,-55 67-168 0 0,-19 25 16 0 0,-1-1 1 0 0,-2-1-1 0 0,0-1 0 0 0,-2-1 0 0 0,-2 0 1 0 0,-1-1-1 0 0,-1 0 0 0 0,16-69 0 0 0,-24 73 42 0 0,0-1-1 0 0,-2 1 0 0 0,-1-1 0 0 0,-1 0 1 0 0,-2 0-1 0 0,-7-47 0 0 0,0 24 97 0 0,-9-46 497 0 0,13 84-579 0 0,-1 0 0 0 0,0 1 0 0 0,-1 0-1 0 0,-13-24 1 0 0,10 24-61 0 0,-2 0 0 0 0,1 0-1 0 0,-2 1 1 0 0,0 0 0 0 0,0 1 0 0 0,-1 0-1 0 0,-1 1 1 0 0,0 1 0 0 0,0 0 0 0 0,-1 1 0 0 0,-20-9-1 0 0,-4 0-114 0 0,-2 2 0 0 0,0 2 0 0 0,-59-12 0 0 0,64 19-152 0 0,-1 1 0 0 0,0 2 0 0 0,0 2 1 0 0,-56 3-1 0 0,-146 27-625 0 0,136-13 438 0 0,13 0-299 0 0,79-13 20 0 0,1 1-1 0 0,-1 0 1 0 0,1 1 0 0 0,0 1 0 0 0,0-1-1 0 0,-11 8 1 0 0,0 4-2383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1:15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73 1448 0 0,'-5'-4'6308'0'0,"-6"-14"-3068"0"0,-5-5-1067 0 0,13 20-1801 0 0,-1 0 0 0 0,0 0 0 0 0,1 1 0 0 0,-1-1 0 0 0,0 1 0 0 0,0 0 0 0 0,-1 0 0 0 0,1 0 0 0 0,0 0 0 0 0,-1 1 0 0 0,-4-1 0 0 0,7 2-330 0 0,0 0 0 0 0,0 0 0 0 0,0 0 0 0 0,0 0 0 0 0,0 1 0 0 0,1-1 0 0 0,-1 1-1 0 0,0-1 1 0 0,0 1 0 0 0,1 0 0 0 0,-1 0 0 0 0,-2 1 0 0 0,-20 13-387 0 0,22-13 318 0 0,0 0-54 0 0,-1 0-1 0 0,0 1 0 0 0,1-1 0 0 0,-1 1 0 0 0,1 0 0 0 0,0-1 0 0 0,0 1 0 0 0,0 0 0 0 0,0 1 0 0 0,1-1 0 0 0,-1 0 0 0 0,-1 4 0 0 0,0 4-297 0 0,0 1 1 0 0,-2 15-1 0 0,3-16 112 0 0,2-9 236 0 0,0 0 1 0 0,0-1-1 0 0,1 1 1 0 0,-1 0-1 0 0,0-1 0 0 0,1 1 1 0 0,-1-1-1 0 0,1 1 0 0 0,-1-1 1 0 0,1 1-1 0 0,0-1 1 0 0,0 1-1 0 0,0-1 0 0 0,0 0 1 0 0,0 1-1 0 0,0-1 1 0 0,0 0-1 0 0,0 0 0 0 0,0 0 1 0 0,0 0-1 0 0,3 2 1 0 0,1 1-123 0 0,1 0 1 0 0,-1-1 0 0 0,1 0-1 0 0,7 4 1 0 0,-11-7 146 0 0,0 0-1 0 0,-1 1 1 0 0,1-1-1 0 0,0 0 1 0 0,0 0 0 0 0,-1 0-1 0 0,1-1 1 0 0,0 1-1 0 0,-1 0 1 0 0,1-1 0 0 0,-1 1-1 0 0,1-1 1 0 0,0 1 0 0 0,-1-1-1 0 0,1 0 1 0 0,-1 0-1 0 0,1 1 1 0 0,-1-1 0 0 0,0 0-1 0 0,1 0 1 0 0,-1-1-1 0 0,0 1 1 0 0,2-2 0 0 0,-1 1 42 0 0,0 0 0 0 0,0 0 0 0 0,0 0 0 0 0,0-1 0 0 0,-1 1 0 0 0,1 0 0 0 0,-1-1 0 0 0,0 1 0 0 0,0-1 0 0 0,0 1 0 0 0,0-1 0 0 0,0 0 0 0 0,0 1 0 0 0,0-4 0 0 0,4-17 487 0 0,-5 22-440 0 0,1-1-1 0 0,0 1 1 0 0,-1-1-1 0 0,1 1 1 0 0,-1-1-1 0 0,1 0 1 0 0,-1 1-1 0 0,0-1 1 0 0,0 1 0 0 0,0-1-1 0 0,0 0 1 0 0,0 1-1 0 0,0-1 1 0 0,0 1-1 0 0,0-1 1 0 0,-1 0-1 0 0,1 1 1 0 0,-1-1 0 0 0,1 1-1 0 0,-1-1 1 0 0,0 1-1 0 0,1-1 1 0 0,-1 1-1 0 0,-1-2 1 0 0,-1 0 147 0 0,0 0 0 0 0,1 0 0 0 0,-1 0 0 0 0,0 0 0 0 0,0 1 1 0 0,-1-1-1 0 0,-6-3 0 0 0,9 5-235 0 0,-1 1 1 0 0,0-1 0 0 0,0 1 0 0 0,1-1 0 0 0,-1 1-1 0 0,0-1 1 0 0,0 1 0 0 0,0 0 0 0 0,1 0 0 0 0,-1 0-1 0 0,0 0 1 0 0,0 0 0 0 0,0 1 0 0 0,0-1 0 0 0,1 0-1 0 0,-1 1 1 0 0,0-1 0 0 0,1 1 0 0 0,-1 0 0 0 0,-2 1-1 0 0,-5 2-182 0 0,8-3 138 0 0,0-1 0 0 0,0 0 0 0 0,0 1 0 0 0,1-1 0 0 0,-1 0 0 0 0,0 1 0 0 0,0-1 0 0 0,1 1 0 0 0,-1 0 0 0 0,0-1 0 0 0,0 1 0 0 0,1-1 0 0 0,-1 1 0 0 0,1 0 0 0 0,-1 0 0 0 0,1-1 0 0 0,-1 1 0 0 0,1 0 0 0 0,-1 0 0 0 0,1 0 0 0 0,0 0 0 0 0,-1-1 0 0 0,1 1 0 0 0,0 0 0 0 0,0 0 0 0 0,0 0 0 0 0,-1 0 0 0 0,1 0 0 0 0,0 0 0 0 0,0 0 0 0 0,1 1 0 0 0,-1 3-63 0 0,0-1 0 0 0,0 1 0 0 0,1-1 0 0 0,0 1 0 0 0,0-1 0 0 0,0 0 0 0 0,0 1 0 0 0,1-1 0 0 0,-1 0 0 0 0,1 0 0 0 0,0 0 0 0 0,1 0 0 0 0,-1 0 0 0 0,1 0 0 0 0,-1-1 0 0 0,1 1 0 0 0,7 5 0 0 0,-8-6 83 0 0,1-1 0 0 0,-1 0 0 0 0,1 0 0 0 0,-1-1 1 0 0,1 1-1 0 0,0 0 0 0 0,0-1 0 0 0,0 0 0 0 0,0 1 0 0 0,0-1 0 0 0,0 0 0 0 0,0-1 0 0 0,0 1 0 0 0,1-1 1 0 0,-1 1-1 0 0,0-1 0 0 0,0 0 0 0 0,1 0 0 0 0,-1 0 0 0 0,0 0 0 0 0,0-1 0 0 0,0 0 0 0 0,1 1 0 0 0,-1-1 0 0 0,0 0 1 0 0,4-3-1 0 0,-4 3 67 0 0,-1 0 1 0 0,0 0-1 0 0,0-1 1 0 0,0 1-1 0 0,0-1 1 0 0,-1 0-1 0 0,1 0 0 0 0,0 1 1 0 0,-1-1-1 0 0,1 0 1 0 0,-1 0-1 0 0,0 0 1 0 0,0-1-1 0 0,1 1 1 0 0,-1 0-1 0 0,-1 0 1 0 0,1-1-1 0 0,0 1 1 0 0,-1 0-1 0 0,1-1 1 0 0,-1 1-1 0 0,1-1 1 0 0,-1 1-1 0 0,0-1 1 0 0,-1-3-1 0 0,1 3 95 0 0,0-1-1 0 0,-1 1 1 0 0,0-1 0 0 0,1 1-1 0 0,-1 0 1 0 0,-1-1 0 0 0,1 1-1 0 0,0 0 1 0 0,-1 0 0 0 0,0 0-1 0 0,0 0 1 0 0,0 0 0 0 0,0 0-1 0 0,0 1 1 0 0,0-1-1 0 0,-1 1 1 0 0,1-1 0 0 0,-5-2-1 0 0,-1 0 64 0 0,0 0 0 0 0,0 0-1 0 0,0 1 1 0 0,-1 0-1 0 0,-10-3 1 0 0,15 6-247 0 0,-1 0 0 0 0,1 0 1 0 0,-1 0-1 0 0,1 1 0 0 0,-1-1 0 0 0,1 1 1 0 0,-1 0-1 0 0,1 0 0 0 0,-1 1 0 0 0,0 0 0 0 0,1-1 1 0 0,0 2-1 0 0,-6 1 0 0 0,9-3-12 0 0,1 0 0 0 0,-1 0 0 0 0,0 1 0 0 0,1-1 0 0 0,-1 1 1 0 0,0-1-1 0 0,1 0 0 0 0,-1 1 0 0 0,1-1 0 0 0,-1 1 0 0 0,1 0 0 0 0,-1-1 0 0 0,1 1 0 0 0,-1-1 0 0 0,1 1 0 0 0,0 0 0 0 0,-1-1 0 0 0,1 1 0 0 0,0 0 0 0 0,-1-1 0 0 0,1 1 0 0 0,0 0 1 0 0,0 0-1 0 0,-1 1 0 0 0,1 0-35 0 0,0 0 0 0 0,1 0 1 0 0,-1 0-1 0 0,0 0 0 0 0,0 1 1 0 0,1-1-1 0 0,0 0 1 0 0,-1 0-1 0 0,2 2 0 0 0,0 0-1 0 0,-1 0 0 0 0,1 0 0 0 0,1-1-1 0 0,-1 1 1 0 0,1 0 0 0 0,-1-1 0 0 0,1 0 0 0 0,0 0-1 0 0,5 5 1 0 0,-2-4-8 0 0,0 0 0 0 0,1 0 0 0 0,0 0 0 0 0,7 2-1 0 0,-12-5 123 0 0,0-1-1 0 0,0 1 1 0 0,0-1-1 0 0,0 1 0 0 0,0-1 1 0 0,0 0-1 0 0,0 1 1 0 0,0-1-1 0 0,0 0 0 0 0,1-1 1 0 0,-1 1-1 0 0,0 0 1 0 0,0-1-1 0 0,0 1 0 0 0,0-1 1 0 0,0 1-1 0 0,0-1 1 0 0,0 0-1 0 0,0 0 0 0 0,1-1 1 0 0,-2 2 27 0 0,-1-1 0 0 0,0 1 0 0 0,1 0 0 0 0,-1-1 0 0 0,1 1 0 0 0,-1 0 1 0 0,0-1-1 0 0,0 1 0 0 0,1-1 0 0 0,-1 1 0 0 0,0 0 0 0 0,0-1 0 0 0,1 1 0 0 0,-1-1 0 0 0,0 1 1 0 0,0-1-1 0 0,0 1 0 0 0,0-1 0 0 0,0 1 0 0 0,0-1 0 0 0,1 1 0 0 0,-1-1 0 0 0,0 1 0 0 0,-1-1 1 0 0,1 1-1 0 0,0-1 0 0 0,0 0 0 0 0,-9-16 729 0 0,6 13-376 0 0,-1-1-1 0 0,0 1 1 0 0,-1 0 0 0 0,-6-5-1 0 0,7 7-430 0 0,1 1 0 0 0,0 0 0 0 0,-1 0 0 0 0,1 0 0 0 0,-1 0 0 0 0,1 1 0 0 0,-1 0 0 0 0,1-1 0 0 0,-1 1 0 0 0,0 0 0 0 0,-6 2 0 0 0,10-2-99 0 0,0 1-1 0 0,0-1 1 0 0,-1 1 0 0 0,1 0-1 0 0,0-1 1 0 0,0 1 0 0 0,0 0-1 0 0,0-1 1 0 0,0 1 0 0 0,0-1-1 0 0,0 1 1 0 0,0 0-1 0 0,0-1 1 0 0,0 1 0 0 0,0 0-1 0 0,0-1 1 0 0,0 1 0 0 0,1 0-1 0 0,-1-1 1 0 0,0 1 0 0 0,1 0-1 0 0,7 16-9286 0 0,2-11 8798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1:15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11 3481 0 0,'-7'-10'1997'0'0,"3"10"856"0"0,3 1-2782 0 0,1-1-1 0 0,-1 0 1 0 0,1 1 0 0 0,-1-1-1 0 0,1 0 1 0 0,-1 1 0 0 0,1-1-1 0 0,-1 1 1 0 0,1-1-1 0 0,0 1 1 0 0,-1-1 0 0 0,1 1-1 0 0,0-1 1 0 0,0 1 0 0 0,-1-1-1 0 0,1 1 1 0 0,0-1 0 0 0,0 1-1 0 0,0-1 1 0 0,-1 1-1 0 0,1-1 1 0 0,0 1 0 0 0,0 0-1 0 0,0-1 1 0 0,0 2 0 0 0,-1 14 98 0 0,3-5-92 0 0,-2 0 0 0 0,0 0-1 0 0,0 0 1 0 0,-1 0 0 0 0,0 0 0 0 0,-1 0 0 0 0,-5 16 0 0 0,-47 148 575 0 0,26-90-431 0 0,20-53-95 0 0,6-23-42 0 0,0 0 0 0 0,-1-1 0 0 0,1 1 0 0 0,-9 15 0 0 0,8-19 181 0 0,1 0 0 0 0,-2-1 0 0 0,1 1 0 0 0,0 0 0 0 0,-1-1 0 0 0,0 0 0 0 0,-4 4 0 0 0,6-7-119 0 0,0 1-1 0 0,0-1 0 0 0,0 0 1 0 0,-1 0-1 0 0,1 0 0 0 0,0-1 0 0 0,0 1 1 0 0,-1 0-1 0 0,1-1 0 0 0,0 1 0 0 0,-1-1 1 0 0,1 0-1 0 0,0 0 0 0 0,-1 0 1 0 0,1 0-1 0 0,-1 0 0 0 0,1-1 0 0 0,0 1 1 0 0,-5-2-1 0 0,3 1-190 0 0,-1 0-1 0 0,0 0 1 0 0,1-1 0 0 0,-1 1 0 0 0,1-1-1 0 0,-1 0 1 0 0,1 0 0 0 0,0-1 0 0 0,0 1-1 0 0,0-1 1 0 0,0 0 0 0 0,0 0-1 0 0,1 0 1 0 0,-1 0 0 0 0,1-1 0 0 0,0 0-1 0 0,0 1 1 0 0,0-1 0 0 0,1 0-1 0 0,-1 0 1 0 0,-3-9 0 0 0,2-1-128 0 0,0 1 0 0 0,1-1 0 0 0,0 1 0 0 0,1-1 1 0 0,0 0-1 0 0,2 0 0 0 0,-1 0 0 0 0,2 0 0 0 0,0 0 0 0 0,0 0 0 0 0,1 0 1 0 0,5-16-1 0 0,-6 28 72 0 0,-1 1 0 0 0,1-1 1 0 0,-1 1-1 0 0,1-1 0 0 0,0 1 0 0 0,-1-1 1 0 0,1 1-1 0 0,0-1 0 0 0,0 1 1 0 0,0 0-1 0 0,0 0 0 0 0,0-1 0 0 0,0 1 1 0 0,0 0-1 0 0,1 0 0 0 0,-1 0 1 0 0,0 0-1 0 0,1 0 0 0 0,-1 0 0 0 0,0 1 1 0 0,1-1-1 0 0,-1 0 0 0 0,1 1 1 0 0,-1-1-1 0 0,1 1 0 0 0,0 0 0 0 0,-1-1 1 0 0,4 1-1 0 0,0 0-94 0 0,0 1 0 0 0,0 0 0 0 0,1 0 0 0 0,-1 0 0 0 0,0 1 0 0 0,-1-1 0 0 0,10 6 0 0 0,0 0 93 0 0,0 2 0 0 0,0 0 1 0 0,-1 1-1 0 0,21 20 1 0 0,10 8 75 0 0,0-1-68 0 0,-33-27 111 0 0,0-1 1 0 0,0 1-1 0 0,1-2 0 0 0,0 0 0 0 0,18 9 1 0 0,39 20 1177 0 0,-69-37-1221 0 0,1 0 0 0 0,-1 0 1 0 0,0 0-1 0 0,1 0 1 0 0,-1 1-1 0 0,0-1 0 0 0,1 0 1 0 0,-1 0-1 0 0,0 0 1 0 0,1 0-1 0 0,-1 0 1 0 0,1 0-1 0 0,-1 0 0 0 0,0-1 1 0 0,1 1-1 0 0,-1 0 1 0 0,0 0-1 0 0,1 0 0 0 0,-1 0 1 0 0,0 0-1 0 0,1 0 1 0 0,-1-1-1 0 0,0 1 1 0 0,1 0-1 0 0,-1 0 0 0 0,0-1 1 0 0,0 1-1 0 0,1 0 1 0 0,-1 0-1 0 0,0-1 1 0 0,0 1-1 0 0,1-1 0 0 0,1-4-15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0:43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12 483 2168 0 0,'-7'13'957'0'0,"7"-12"-946"0"0,-1 0 0 0 0,1-1-1 0 0,-1 1 1 0 0,1 0 0 0 0,-1 0 0 0 0,1 0-1 0 0,0 0 1 0 0,-1 0 0 0 0,1-1 0 0 0,0 1-1 0 0,0 0 1 0 0,0 0 0 0 0,0 0 0 0 0,0 0-1 0 0,0 0 1 0 0,0 0 0 0 0,0 0-1 0 0,0 0 1 0 0,0 0 0 0 0,0-1 0 0 0,0 1-1 0 0,1 0 1 0 0,-1 0 0 0 0,0 0 0 0 0,1 0-1 0 0,-1 0 1 0 0,1-1 0 0 0,-1 1 0 0 0,1 0-1 0 0,-1 0 1 0 0,2 0 0 0 0,-1 2 5 0 0,1-1 0 0 0,0 0 0 0 0,-1 1 0 0 0,1-1 0 0 0,0 0 0 0 0,0 0 1 0 0,0-1-1 0 0,1 1 0 0 0,-1 0 0 0 0,0-1 0 0 0,1 1 0 0 0,-1-1 0 0 0,1 0 0 0 0,0 0 1 0 0,4 2-1 0 0,-3-2 73 0 0,0-1 0 0 0,1 1 1 0 0,-1-1-1 0 0,1 0 1 0 0,-1 0-1 0 0,1 0 0 0 0,-1 0 1 0 0,1-1-1 0 0,4-1 0 0 0,7-3 292 0 0,0-1-1 0 0,0 0 1 0 0,-1-1-1 0 0,17-11 1 0 0,-9 5-214 0 0,0-1-1 0 0,-2-1 1 0 0,0-1 0 0 0,0-1 0 0 0,-2 0 0 0 0,0-2-1 0 0,-1 0 1 0 0,-1-2 0 0 0,-1 1 0 0 0,-1-2 0 0 0,14-24-1 0 0,119-219 1522 0 0,-148 264-1690 0 0,1 1 1 0 0,0-1 0 0 0,-1 1 0 0 0,1-1-1 0 0,-1 1 1 0 0,1-1 0 0 0,0 1 0 0 0,0-1 0 0 0,-1 1-1 0 0,1 0 1 0 0,0-1 0 0 0,0 1 0 0 0,-1 0-1 0 0,1 0 1 0 0,0 0 0 0 0,0-1 0 0 0,0 1 0 0 0,0 0-1 0 0,-1 0 1 0 0,1 0 0 0 0,0 0 0 0 0,0 0 0 0 0,0 1-1 0 0,0-1 1 0 0,-1 0 0 0 0,1 0 0 0 0,0 0-1 0 0,0 1 1 0 0,-1-1 0 0 0,1 1 0 0 0,0-1 0 0 0,0 0-1 0 0,0 2 1 0 0,25 14-363 0 0,-12-3 380 0 0,0 0 1 0 0,-1 1-1 0 0,-1 0 0 0 0,20 30 0 0 0,31 71 86 0 0,-57-105-49 0 0,0 0-1 0 0,1 0 1 0 0,0 0 0 0 0,1-1 0 0 0,10 10-1 0 0,14 16-619 0 0,-23-24-1033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0:44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31 3985 0 0,'-1'-4'-208'0'0,"-2"-23"4609"0"0,3 27-4369 0 0,0 0 1 0 0,1 0-1 0 0,-1 0 1 0 0,0 0-1 0 0,0 0 1 0 0,0 0-1 0 0,0 0 1 0 0,0 0-1 0 0,0 0 0 0 0,0 0 1 0 0,0 0-1 0 0,0 0 1 0 0,0 0-1 0 0,1 1 390 0 0,0-1-389 0 0,8 12 109 0 0,0 4 47 0 0,0 1 0 0 0,-1-1 0 0 0,-1 1 1 0 0,-1 1-1 0 0,8 32 0 0 0,8 97 1963 0 0,-16-100-1703 0 0,2 48 897 0 0,-5 1 0 0 0,-8 97 0 0 0,0-59-1096 0 0,1-14-170 0 0,4 236 67 0 0,1-333-156 0 0,12 359 358 0 0,-32-68 92 0 0,8-172-26 0 0,-21 356 1017 0 0,1-232-1310 0 0,13-134-37 0 0,10-26-33 0 0,7 152 0 0 0,2-209 25 0 0,3 55-7 0 0,0 85 91 0 0,-5 84-79 0 0,2-133-59 0 0,2-72-56 0 0,19 103-1 0 0,-12-107 96 0 0,4 126-1 0 0,-15-142-51 0 0,-12 344 98 0 0,19-126-133 0 0,0-147 52 0 0,16 295 16 0 0,-11-310-25 0 0,-1-26 90 0 0,-2-1-105 0 0,-2-27 75 0 0,-1 1 1 0 0,-5 78-1 0 0,-6 127 195 0 0,4-78-178 0 0,-16 144 124 0 0,18-293-291 0 0,0-6-67 0 0,-1-1 0 0 0,-1 0 0 0 0,0-1 0 0 0,-11 42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3T09:20:45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1 564 4593 0 0,'0'3'5776'0'0,"10"6"-3846"0"0,13 6-2062 0 0,-1-10 365 0 0,-1-1 0 0 0,1 0 0 0 0,0-2 0 0 0,43-1 0 0 0,90-13 23 0 0,-149 11-268 0 0,744-89-1045 0 0,-435 54 1153 0 0,142-18 765 0 0,1004-119-61 0 0,-390 89-661 0 0,0 30-78 0 0,51 23 514 0 0,-398 15-424 0 0,-223 5-90 0 0,188-7-66 0 0,-160 7 108 0 0,-390 9-86 0 0,93-7 62 0 0,-145 5-7 0 0,113 7 0 0 0,-146-1-62 0 0,-7-1-17 0 0,-27-2-4 0 0,0 2 1 0 0,0 0-1 0 0,21 4 1 0 0,91 13-592 0 0,-43-12-3758 0 0,-82-6 3777 0 0,20 2-1600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19A1-7C9B-4536-8619-E606248327B6}" type="datetimeFigureOut">
              <a:rPr lang="en-DK" smtClean="0"/>
              <a:t>14/06/2023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6DF94-5796-4EF8-98F3-9E0ECB0088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440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638-00A2-ABDE-A9F7-9DE60A97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F0C24-AD9D-EDA0-BD76-1CAC9BA9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B4F6-E944-327C-4FDD-0EA2A02B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14/06/2023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267F-F192-07BE-05C0-DF8B4B6E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598E-AF6A-591D-E9C0-CB0B2601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28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88E-3ED5-75B0-5159-21BC06BB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ACA7-EBC0-8C22-626D-ED3477E8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31CD-6797-B4A1-FF2B-41F7A271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14/06/2023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36FD-F20E-A1CC-250C-71CABCE2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B8E6-28A3-0D8D-06AF-D0936D70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72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A4689-6FA3-93B6-4DC5-130BE799B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782AF-F688-4280-EE6B-83CDC959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CBAE-914E-5FF1-F489-9F527E21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14/06/2023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73AC-B457-50E7-CE5D-0D743A32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5FA1-AFAB-8517-B025-C2EDDE2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01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23D3-AD1A-DA34-51E2-2AE14DE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550-B2FA-36DE-613F-67BE6C0B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20AE-5463-0649-548F-C5C21DF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14/06/2023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FB9C-1E6D-2809-2CE6-C16FFD8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13A1-C23C-99F6-89DB-74197DAC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008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EACB-B4AC-0861-E918-668C38BB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05C7-E8EB-1FC3-757B-14E7CBD8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6677-F86E-9CAB-48C8-51034D48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14/06/2023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845C-E8D1-2F69-2771-4F728ECB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E7FF-47EC-326A-515B-CA8C351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3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6BC3-30EB-F279-2399-C061898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D4F0-AEE5-1668-2BDF-EEF4A84A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714BD-492A-E382-E7B8-E47273C6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EF76-A25F-20A8-6458-DD65C7FA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14/06/2023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7E60C-7C7E-8701-8347-1658F450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913D6-98D4-CF98-FC81-A6D2F99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88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1AEF-803E-2707-5231-08C13ADF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B6A7-A292-D1A3-A0E4-F6D9F5AC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F369A-5B5A-30A3-9941-6694473A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859D-C302-67EF-74EB-20CF15A6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62DD2-B953-969F-0A83-04BA41E7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5B2F0-3783-8AD5-536C-D458315C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14/06/2023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1529B-A620-0012-26B7-28554E19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F46B4-099A-3454-BEA3-B542F15B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59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E518-C931-37F9-47BA-2A9BF626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4D40-477C-F8AA-3EB6-6448976E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14/06/2023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10DE-C575-9D6F-CDBB-0FE0BB7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D30BB-7D56-C78A-0DD4-3A35AD9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96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90DF-338D-FE0E-3F4E-9AB941A0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14/06/2023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68ACF-C62E-B8CB-E9CF-783A273E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A8F05-3D06-1AD0-8A8E-C71084EF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79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1B87-137C-EEF2-D523-0D1C1A35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237E-0DC9-1D24-BD81-025A932D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7B0B8-326D-D2E7-443C-34F3AD602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370E-5E44-F62F-1D5B-968A73E9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14/06/2023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ED41-AB72-6752-22E6-6CAAAC98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2894-005A-5ECE-1F41-412BF974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25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CBCA-1D56-6773-CC99-E569BB75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D203-C4DC-D9F5-807F-BA41D53BE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94EF-C786-03DA-6865-089E6251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EC03C-39AD-A15A-4DB0-081C35B0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14/06/2023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3E8F-1CBF-9CF5-0B56-1EF7DC87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4822-BF73-D041-526C-5ED24962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016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5B003-900C-67EA-BC14-56C47D59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20E5-00CA-C2BC-5A86-DB9B5659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5B11-4AF6-39BE-8210-B7808183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75D6-FCE9-4988-8B6E-5CB52F8DC15C}" type="datetimeFigureOut">
              <a:rPr lang="en-DK" smtClean="0"/>
              <a:t>14/06/2023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40AE-7EDE-84B4-6DF9-449CC868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D769-77EE-8E03-0311-CA12862D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09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9" Type="http://schemas.openxmlformats.org/officeDocument/2006/relationships/customXml" Target="../ink/ink17.xml"/><Relationship Id="rId21" Type="http://schemas.openxmlformats.org/officeDocument/2006/relationships/customXml" Target="../ink/ink8.xml"/><Relationship Id="rId34" Type="http://schemas.openxmlformats.org/officeDocument/2006/relationships/image" Target="../media/image37.png"/><Relationship Id="rId42" Type="http://schemas.openxmlformats.org/officeDocument/2006/relationships/image" Target="../media/image41.png"/><Relationship Id="rId47" Type="http://schemas.openxmlformats.org/officeDocument/2006/relationships/customXml" Target="../ink/ink21.xml"/><Relationship Id="rId50" Type="http://schemas.openxmlformats.org/officeDocument/2006/relationships/image" Target="../media/image45.png"/><Relationship Id="rId55" Type="http://schemas.openxmlformats.org/officeDocument/2006/relationships/customXml" Target="../ink/ink25.xml"/><Relationship Id="rId7" Type="http://schemas.openxmlformats.org/officeDocument/2006/relationships/customXml" Target="../ink/ink1.xml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29" Type="http://schemas.openxmlformats.org/officeDocument/2006/relationships/customXml" Target="../ink/ink12.xml"/><Relationship Id="rId11" Type="http://schemas.openxmlformats.org/officeDocument/2006/relationships/customXml" Target="../ink/ink3.xml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37" Type="http://schemas.openxmlformats.org/officeDocument/2006/relationships/customXml" Target="../ink/ink16.xml"/><Relationship Id="rId40" Type="http://schemas.openxmlformats.org/officeDocument/2006/relationships/image" Target="../media/image40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8" Type="http://schemas.openxmlformats.org/officeDocument/2006/relationships/image" Target="../media/image49.png"/><Relationship Id="rId5" Type="http://schemas.openxmlformats.org/officeDocument/2006/relationships/image" Target="../media/image8.png"/><Relationship Id="rId19" Type="http://schemas.openxmlformats.org/officeDocument/2006/relationships/customXml" Target="../ink/ink7.xml"/><Relationship Id="rId4" Type="http://schemas.openxmlformats.org/officeDocument/2006/relationships/image" Target="../media/image19.png"/><Relationship Id="rId9" Type="http://schemas.openxmlformats.org/officeDocument/2006/relationships/customXml" Target="../ink/ink2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customXml" Target="../ink/ink11.xml"/><Relationship Id="rId30" Type="http://schemas.openxmlformats.org/officeDocument/2006/relationships/image" Target="../media/image35.png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44.png"/><Relationship Id="rId56" Type="http://schemas.openxmlformats.org/officeDocument/2006/relationships/image" Target="../media/image48.png"/><Relationship Id="rId8" Type="http://schemas.openxmlformats.org/officeDocument/2006/relationships/image" Target="../media/image24.png"/><Relationship Id="rId51" Type="http://schemas.openxmlformats.org/officeDocument/2006/relationships/customXml" Target="../ink/ink23.xml"/><Relationship Id="rId3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39.png"/><Relationship Id="rId46" Type="http://schemas.openxmlformats.org/officeDocument/2006/relationships/image" Target="../media/image43.png"/><Relationship Id="rId20" Type="http://schemas.openxmlformats.org/officeDocument/2006/relationships/image" Target="../media/image30.png"/><Relationship Id="rId41" Type="http://schemas.openxmlformats.org/officeDocument/2006/relationships/customXml" Target="../ink/ink18.xml"/><Relationship Id="rId5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34.png"/><Relationship Id="rId36" Type="http://schemas.openxmlformats.org/officeDocument/2006/relationships/image" Target="../media/image38.png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10" Type="http://schemas.openxmlformats.org/officeDocument/2006/relationships/image" Target="../media/image25.png"/><Relationship Id="rId31" Type="http://schemas.openxmlformats.org/officeDocument/2006/relationships/customXml" Target="../ink/ink13.xml"/><Relationship Id="rId44" Type="http://schemas.openxmlformats.org/officeDocument/2006/relationships/image" Target="../media/image42.png"/><Relationship Id="rId52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1.xml"/><Relationship Id="rId18" Type="http://schemas.openxmlformats.org/officeDocument/2006/relationships/image" Target="../media/image62.png"/><Relationship Id="rId3" Type="http://schemas.openxmlformats.org/officeDocument/2006/relationships/customXml" Target="../ink/ink27.xml"/><Relationship Id="rId21" Type="http://schemas.openxmlformats.org/officeDocument/2006/relationships/customXml" Target="../ink/ink35.xml"/><Relationship Id="rId7" Type="http://schemas.openxmlformats.org/officeDocument/2006/relationships/customXml" Target="../ink/ink29.xml"/><Relationship Id="rId12" Type="http://schemas.openxmlformats.org/officeDocument/2006/relationships/image" Target="../media/image59.png"/><Relationship Id="rId17" Type="http://schemas.openxmlformats.org/officeDocument/2006/relationships/customXml" Target="../ink/ink33.xml"/><Relationship Id="rId2" Type="http://schemas.openxmlformats.org/officeDocument/2006/relationships/image" Target="../media/image10.png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30.xml"/><Relationship Id="rId5" Type="http://schemas.openxmlformats.org/officeDocument/2006/relationships/customXml" Target="../ink/ink28.xml"/><Relationship Id="rId15" Type="http://schemas.openxmlformats.org/officeDocument/2006/relationships/customXml" Target="../ink/ink32.xml"/><Relationship Id="rId10" Type="http://schemas.openxmlformats.org/officeDocument/2006/relationships/image" Target="../media/image58.png"/><Relationship Id="rId19" Type="http://schemas.openxmlformats.org/officeDocument/2006/relationships/customXml" Target="../ink/ink34.xml"/><Relationship Id="rId4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3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Meeting Update 14/6-23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ADD8D-FC9B-1363-6A54-00B883D032A7}"/>
              </a:ext>
            </a:extLst>
          </p:cNvPr>
          <p:cNvSpPr txBox="1"/>
          <p:nvPr/>
        </p:nvSpPr>
        <p:spPr>
          <a:xfrm>
            <a:off x="554963" y="1600200"/>
            <a:ext cx="6193766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Cloaking</a:t>
            </a:r>
            <a:endParaRPr lang="en-DK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BE90FA-BFF1-2644-254B-8B370CA3FB84}"/>
                  </a:ext>
                </a:extLst>
              </p:cNvPr>
              <p:cNvSpPr txBox="1"/>
              <p:nvPr/>
            </p:nvSpPr>
            <p:spPr>
              <a:xfrm>
                <a:off x="-232811" y="4457004"/>
                <a:ext cx="11254155" cy="660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𝑑𝑟𝑖𝑣𝑒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DK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BE90FA-BFF1-2644-254B-8B370CA3F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2811" y="4457004"/>
                <a:ext cx="11254155" cy="660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86A15C7-4596-968F-EE2C-29982D61A6AF}"/>
              </a:ext>
            </a:extLst>
          </p:cNvPr>
          <p:cNvGrpSpPr/>
          <p:nvPr/>
        </p:nvGrpSpPr>
        <p:grpSpPr>
          <a:xfrm>
            <a:off x="6748729" y="321129"/>
            <a:ext cx="4788910" cy="3023917"/>
            <a:chOff x="3219319" y="1536625"/>
            <a:chExt cx="4788910" cy="30239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F4933F-60E7-53BB-83BD-079061372925}"/>
                </a:ext>
              </a:extLst>
            </p:cNvPr>
            <p:cNvSpPr/>
            <p:nvPr/>
          </p:nvSpPr>
          <p:spPr>
            <a:xfrm>
              <a:off x="3497469" y="3029328"/>
              <a:ext cx="1531214" cy="1531214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AD23C22-4E1A-20C4-FBDB-F1FB97180E69}"/>
                </a:ext>
              </a:extLst>
            </p:cNvPr>
            <p:cNvCxnSpPr/>
            <p:nvPr/>
          </p:nvCxnSpPr>
          <p:spPr>
            <a:xfrm>
              <a:off x="3253356" y="3807347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3CF453-6893-7ACE-135E-37D3CE952E9A}"/>
                </a:ext>
              </a:extLst>
            </p:cNvPr>
            <p:cNvCxnSpPr/>
            <p:nvPr/>
          </p:nvCxnSpPr>
          <p:spPr>
            <a:xfrm>
              <a:off x="3253356" y="3683220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6CC94A-DB90-CCCE-C7C2-F93E824276E5}"/>
                </a:ext>
              </a:extLst>
            </p:cNvPr>
            <p:cNvSpPr/>
            <p:nvPr/>
          </p:nvSpPr>
          <p:spPr>
            <a:xfrm>
              <a:off x="3219319" y="3702529"/>
              <a:ext cx="556300" cy="85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2EABC51-8E39-CA08-8B85-98AA5AE3E44A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03187" y="3729993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C3D831A-BD12-8680-AD3D-E186008AFD3A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4803186" y="3729994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7CD749-1B9B-B9CB-1929-36726A946A34}"/>
                </a:ext>
              </a:extLst>
            </p:cNvPr>
            <p:cNvGrpSpPr/>
            <p:nvPr/>
          </p:nvGrpSpPr>
          <p:grpSpPr>
            <a:xfrm rot="5400000">
              <a:off x="5639998" y="2425962"/>
              <a:ext cx="556300" cy="124127"/>
              <a:chOff x="8257117" y="1115678"/>
              <a:chExt cx="556300" cy="12412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7AEB75E-9A3E-D2C8-A5D5-613FF06610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1154" y="1239805"/>
                <a:ext cx="4509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52BDA70-C51A-485F-99D9-93A2541A4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1154" y="1115678"/>
                <a:ext cx="4509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F2F77BE-5ADC-3D9A-BACD-F3C849ED5434}"/>
                  </a:ext>
                </a:extLst>
              </p:cNvPr>
              <p:cNvSpPr/>
              <p:nvPr/>
            </p:nvSpPr>
            <p:spPr>
              <a:xfrm>
                <a:off x="8257117" y="1134987"/>
                <a:ext cx="556300" cy="85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dirty="0"/>
              </a:p>
            </p:txBody>
          </p:sp>
        </p:grp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612B6158-6C1A-67E7-BFAE-868A88494BF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767686" y="1952474"/>
              <a:ext cx="541302" cy="1612318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095BB0-61A3-1B88-9D51-653565C09AD2}"/>
                </a:ext>
              </a:extLst>
            </p:cNvPr>
            <p:cNvSpPr/>
            <p:nvPr/>
          </p:nvSpPr>
          <p:spPr>
            <a:xfrm flipH="1">
              <a:off x="6198865" y="3014738"/>
              <a:ext cx="1531214" cy="1531214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0352945-2CD8-8012-2478-0A604190A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3199" y="3792757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22E2198-4F1E-1A59-C9FE-B0DA59E147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3199" y="3668630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92AE75-4380-6C5C-2C31-2EFA5A772DF9}"/>
                </a:ext>
              </a:extLst>
            </p:cNvPr>
            <p:cNvSpPr/>
            <p:nvPr/>
          </p:nvSpPr>
          <p:spPr>
            <a:xfrm flipH="1">
              <a:off x="7451929" y="3687939"/>
              <a:ext cx="556300" cy="85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AA7A7291-9F54-648B-504D-755A6D5A810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99521" y="2487982"/>
              <a:ext cx="1593009" cy="5267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DD9C29-C1AC-20EE-7115-4AAF2477AC9B}"/>
                </a:ext>
              </a:extLst>
            </p:cNvPr>
            <p:cNvSpPr/>
            <p:nvPr/>
          </p:nvSpPr>
          <p:spPr>
            <a:xfrm rot="5400000" flipH="1">
              <a:off x="5924796" y="3659774"/>
              <a:ext cx="556300" cy="85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680BBCC-58AA-07D8-2BFC-8743A39FA333}"/>
                </a:ext>
              </a:extLst>
            </p:cNvPr>
            <p:cNvSpPr/>
            <p:nvPr/>
          </p:nvSpPr>
          <p:spPr>
            <a:xfrm>
              <a:off x="5945449" y="3425868"/>
              <a:ext cx="253716" cy="225562"/>
            </a:xfrm>
            <a:custGeom>
              <a:avLst/>
              <a:gdLst>
                <a:gd name="connsiteX0" fmla="*/ 253716 w 253716"/>
                <a:gd name="connsiteY0" fmla="*/ 0 h 225562"/>
                <a:gd name="connsiteX1" fmla="*/ 253716 w 253716"/>
                <a:gd name="connsiteY1" fmla="*/ 225562 h 225562"/>
                <a:gd name="connsiteX2" fmla="*/ 158079 w 253716"/>
                <a:gd name="connsiteY2" fmla="*/ 217115 h 225562"/>
                <a:gd name="connsiteX3" fmla="*/ 0 w 253716"/>
                <a:gd name="connsiteY3" fmla="*/ 112781 h 225562"/>
                <a:gd name="connsiteX4" fmla="*/ 158079 w 253716"/>
                <a:gd name="connsiteY4" fmla="*/ 8448 h 2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716" h="225562">
                  <a:moveTo>
                    <a:pt x="253716" y="0"/>
                  </a:moveTo>
                  <a:lnTo>
                    <a:pt x="253716" y="225562"/>
                  </a:lnTo>
                  <a:lnTo>
                    <a:pt x="158079" y="217115"/>
                  </a:lnTo>
                  <a:cubicBezTo>
                    <a:pt x="65183" y="199925"/>
                    <a:pt x="0" y="159683"/>
                    <a:pt x="0" y="112781"/>
                  </a:cubicBezTo>
                  <a:cubicBezTo>
                    <a:pt x="0" y="65879"/>
                    <a:pt x="65183" y="25637"/>
                    <a:pt x="158079" y="8448"/>
                  </a:cubicBez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DK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7C7343-BD9A-A178-D4A6-BB5BFDDB90F7}"/>
                </a:ext>
              </a:extLst>
            </p:cNvPr>
            <p:cNvSpPr/>
            <p:nvPr/>
          </p:nvSpPr>
          <p:spPr>
            <a:xfrm>
              <a:off x="5944522" y="3653485"/>
              <a:ext cx="253716" cy="225562"/>
            </a:xfrm>
            <a:custGeom>
              <a:avLst/>
              <a:gdLst>
                <a:gd name="connsiteX0" fmla="*/ 253716 w 253716"/>
                <a:gd name="connsiteY0" fmla="*/ 0 h 225562"/>
                <a:gd name="connsiteX1" fmla="*/ 253716 w 253716"/>
                <a:gd name="connsiteY1" fmla="*/ 225562 h 225562"/>
                <a:gd name="connsiteX2" fmla="*/ 158079 w 253716"/>
                <a:gd name="connsiteY2" fmla="*/ 217115 h 225562"/>
                <a:gd name="connsiteX3" fmla="*/ 0 w 253716"/>
                <a:gd name="connsiteY3" fmla="*/ 112781 h 225562"/>
                <a:gd name="connsiteX4" fmla="*/ 158079 w 253716"/>
                <a:gd name="connsiteY4" fmla="*/ 8448 h 2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716" h="225562">
                  <a:moveTo>
                    <a:pt x="253716" y="0"/>
                  </a:moveTo>
                  <a:lnTo>
                    <a:pt x="253716" y="225562"/>
                  </a:lnTo>
                  <a:lnTo>
                    <a:pt x="158079" y="217115"/>
                  </a:lnTo>
                  <a:cubicBezTo>
                    <a:pt x="65183" y="199925"/>
                    <a:pt x="0" y="159683"/>
                    <a:pt x="0" y="112781"/>
                  </a:cubicBezTo>
                  <a:cubicBezTo>
                    <a:pt x="0" y="65879"/>
                    <a:pt x="65183" y="25637"/>
                    <a:pt x="158079" y="8448"/>
                  </a:cubicBez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DK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B65E2A-BA33-7124-A305-4A45982F50A9}"/>
                </a:ext>
              </a:extLst>
            </p:cNvPr>
            <p:cNvSpPr/>
            <p:nvPr/>
          </p:nvSpPr>
          <p:spPr>
            <a:xfrm>
              <a:off x="5944516" y="3881659"/>
              <a:ext cx="253716" cy="225562"/>
            </a:xfrm>
            <a:custGeom>
              <a:avLst/>
              <a:gdLst>
                <a:gd name="connsiteX0" fmla="*/ 253716 w 253716"/>
                <a:gd name="connsiteY0" fmla="*/ 0 h 225562"/>
                <a:gd name="connsiteX1" fmla="*/ 253716 w 253716"/>
                <a:gd name="connsiteY1" fmla="*/ 225562 h 225562"/>
                <a:gd name="connsiteX2" fmla="*/ 158079 w 253716"/>
                <a:gd name="connsiteY2" fmla="*/ 217115 h 225562"/>
                <a:gd name="connsiteX3" fmla="*/ 0 w 253716"/>
                <a:gd name="connsiteY3" fmla="*/ 112781 h 225562"/>
                <a:gd name="connsiteX4" fmla="*/ 158079 w 253716"/>
                <a:gd name="connsiteY4" fmla="*/ 8448 h 2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716" h="225562">
                  <a:moveTo>
                    <a:pt x="253716" y="0"/>
                  </a:moveTo>
                  <a:lnTo>
                    <a:pt x="253716" y="225562"/>
                  </a:lnTo>
                  <a:lnTo>
                    <a:pt x="158079" y="217115"/>
                  </a:lnTo>
                  <a:cubicBezTo>
                    <a:pt x="65183" y="199925"/>
                    <a:pt x="0" y="159683"/>
                    <a:pt x="0" y="112781"/>
                  </a:cubicBezTo>
                  <a:cubicBezTo>
                    <a:pt x="0" y="65879"/>
                    <a:pt x="65183" y="25637"/>
                    <a:pt x="158079" y="8448"/>
                  </a:cubicBez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3BFBA1-BE77-0D92-B08E-CE831F7E97E1}"/>
                </a:ext>
              </a:extLst>
            </p:cNvPr>
            <p:cNvSpPr/>
            <p:nvPr/>
          </p:nvSpPr>
          <p:spPr>
            <a:xfrm>
              <a:off x="6170842" y="3452847"/>
              <a:ext cx="291457" cy="625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EE41146-C0CC-421F-DE1D-912253486E5A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6964472" y="1536625"/>
              <a:ext cx="50206" cy="1478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6303C8F-400C-095C-3487-CDB395D1E543}"/>
                </a:ext>
              </a:extLst>
            </p:cNvPr>
            <p:cNvGrpSpPr/>
            <p:nvPr/>
          </p:nvGrpSpPr>
          <p:grpSpPr>
            <a:xfrm flipH="1">
              <a:off x="6711425" y="1840531"/>
              <a:ext cx="556300" cy="124127"/>
              <a:chOff x="8257117" y="1115678"/>
              <a:chExt cx="556300" cy="124127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DDC3C09-20FB-C613-35E9-1A33C5F85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1154" y="1239805"/>
                <a:ext cx="4509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7982EDE-A597-7883-65B5-C35BE3EC80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1154" y="1115678"/>
                <a:ext cx="4509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B549417-488D-106A-88E7-FA1D22F4AD90}"/>
                  </a:ext>
                </a:extLst>
              </p:cNvPr>
              <p:cNvSpPr/>
              <p:nvPr/>
            </p:nvSpPr>
            <p:spPr>
              <a:xfrm>
                <a:off x="8257117" y="1134987"/>
                <a:ext cx="556300" cy="85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3716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1D3411-0B8F-427A-FE09-D642A44ECDF6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Cloaking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B5AFFEF-06C0-4EFF-F6EC-0560CD7CC5DF}"/>
                  </a:ext>
                </a:extLst>
              </p14:cNvPr>
              <p14:cNvContentPartPr/>
              <p14:nvPr/>
            </p14:nvContentPartPr>
            <p14:xfrm>
              <a:off x="10056496" y="7446285"/>
              <a:ext cx="90000" cy="2455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B5AFFEF-06C0-4EFF-F6EC-0560CD7CC5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47496" y="7437645"/>
                <a:ext cx="1076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139BD0-94D0-0896-F3DA-04E2DE0AB05A}"/>
                  </a:ext>
                </a:extLst>
              </p:cNvPr>
              <p:cNvSpPr txBox="1"/>
              <p:nvPr/>
            </p:nvSpPr>
            <p:spPr>
              <a:xfrm>
                <a:off x="223666" y="2283245"/>
                <a:ext cx="4604892" cy="2118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Some preliminary simulations: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by hand (fit)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Apply pulse to 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When coupled, the resonator is not shifted</a:t>
                </a:r>
                <a:endParaRPr lang="en-DK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139BD0-94D0-0896-F3DA-04E2DE0AB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6" y="2283245"/>
                <a:ext cx="4604892" cy="2118529"/>
              </a:xfrm>
              <a:prstGeom prst="rect">
                <a:avLst/>
              </a:prstGeom>
              <a:blipFill>
                <a:blip r:embed="rId8"/>
                <a:stretch>
                  <a:fillRect l="-1192" b="-4035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743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1D3411-0B8F-427A-FE09-D642A44ECDF6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Cloaking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B5AFFEF-06C0-4EFF-F6EC-0560CD7CC5DF}"/>
                  </a:ext>
                </a:extLst>
              </p14:cNvPr>
              <p14:cNvContentPartPr/>
              <p14:nvPr/>
            </p14:nvContentPartPr>
            <p14:xfrm>
              <a:off x="10056496" y="7446285"/>
              <a:ext cx="90000" cy="2455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B5AFFEF-06C0-4EFF-F6EC-0560CD7CC5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47496" y="7437645"/>
                <a:ext cx="107640" cy="26316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2B5E0E5-61F6-F970-3097-F56E5CBAB2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624" y="2099073"/>
            <a:ext cx="5829452" cy="419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54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Cloaking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BE90FA-BFF1-2644-254B-8B370CA3FB84}"/>
                  </a:ext>
                </a:extLst>
              </p:cNvPr>
              <p:cNvSpPr txBox="1"/>
              <p:nvPr/>
            </p:nvSpPr>
            <p:spPr>
              <a:xfrm>
                <a:off x="-273068" y="3193721"/>
                <a:ext cx="11254155" cy="660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𝑑𝑟𝑖𝑣𝑒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DK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BE90FA-BFF1-2644-254B-8B370CA3F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3068" y="3193721"/>
                <a:ext cx="11254155" cy="660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7F4933F-60E7-53BB-83BD-079061372925}"/>
              </a:ext>
            </a:extLst>
          </p:cNvPr>
          <p:cNvSpPr/>
          <p:nvPr/>
        </p:nvSpPr>
        <p:spPr>
          <a:xfrm>
            <a:off x="7838079" y="1360687"/>
            <a:ext cx="978908" cy="97890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D23C22-4E1A-20C4-FBDB-F1FB97180E69}"/>
              </a:ext>
            </a:extLst>
          </p:cNvPr>
          <p:cNvCxnSpPr/>
          <p:nvPr/>
        </p:nvCxnSpPr>
        <p:spPr>
          <a:xfrm>
            <a:off x="7682017" y="1858076"/>
            <a:ext cx="288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3CF453-6893-7ACE-135E-37D3CE952E9A}"/>
              </a:ext>
            </a:extLst>
          </p:cNvPr>
          <p:cNvCxnSpPr/>
          <p:nvPr/>
        </p:nvCxnSpPr>
        <p:spPr>
          <a:xfrm>
            <a:off x="7682017" y="1778722"/>
            <a:ext cx="288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56CC94A-DB90-CCCE-C7C2-F93E824276E5}"/>
              </a:ext>
            </a:extLst>
          </p:cNvPr>
          <p:cNvSpPr/>
          <p:nvPr/>
        </p:nvSpPr>
        <p:spPr>
          <a:xfrm>
            <a:off x="7660257" y="1791066"/>
            <a:ext cx="355644" cy="5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EABC51-8E39-CA08-8B85-98AA5AE3E44A}"/>
              </a:ext>
            </a:extLst>
          </p:cNvPr>
          <p:cNvCxnSpPr>
            <a:cxnSpLocks/>
          </p:cNvCxnSpPr>
          <p:nvPr/>
        </p:nvCxnSpPr>
        <p:spPr>
          <a:xfrm rot="2700000">
            <a:off x="8672826" y="1808624"/>
            <a:ext cx="288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3D831A-BD12-8680-AD3D-E186008AFD3A}"/>
              </a:ext>
            </a:extLst>
          </p:cNvPr>
          <p:cNvCxnSpPr>
            <a:cxnSpLocks/>
          </p:cNvCxnSpPr>
          <p:nvPr/>
        </p:nvCxnSpPr>
        <p:spPr>
          <a:xfrm rot="18900000" flipH="1">
            <a:off x="8672826" y="1808624"/>
            <a:ext cx="288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7CD749-1B9B-B9CB-1929-36726A946A34}"/>
              </a:ext>
            </a:extLst>
          </p:cNvPr>
          <p:cNvGrpSpPr/>
          <p:nvPr/>
        </p:nvGrpSpPr>
        <p:grpSpPr>
          <a:xfrm rot="5400000">
            <a:off x="9207801" y="974955"/>
            <a:ext cx="355643" cy="79355"/>
            <a:chOff x="8257117" y="1115678"/>
            <a:chExt cx="556300" cy="12412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AEB75E-9A3E-D2C8-A5D5-613FF066106E}"/>
                </a:ext>
              </a:extLst>
            </p:cNvPr>
            <p:cNvCxnSpPr>
              <a:cxnSpLocks/>
            </p:cNvCxnSpPr>
            <p:nvPr/>
          </p:nvCxnSpPr>
          <p:spPr>
            <a:xfrm>
              <a:off x="8291154" y="1239805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52BDA70-C51A-485F-99D9-93A2541A4430}"/>
                </a:ext>
              </a:extLst>
            </p:cNvPr>
            <p:cNvCxnSpPr>
              <a:cxnSpLocks/>
            </p:cNvCxnSpPr>
            <p:nvPr/>
          </p:nvCxnSpPr>
          <p:spPr>
            <a:xfrm>
              <a:off x="8291154" y="1115678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2F77BE-5ADC-3D9A-BACD-F3C849ED5434}"/>
                </a:ext>
              </a:extLst>
            </p:cNvPr>
            <p:cNvSpPr/>
            <p:nvPr/>
          </p:nvSpPr>
          <p:spPr>
            <a:xfrm>
              <a:off x="8257117" y="1134987"/>
              <a:ext cx="556300" cy="85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12B6158-6C1A-67E7-BFAE-868A88494B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50131" y="672253"/>
            <a:ext cx="346055" cy="103075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5BB0-61A3-1B88-9D51-653565C09AD2}"/>
              </a:ext>
            </a:extLst>
          </p:cNvPr>
          <p:cNvSpPr/>
          <p:nvPr/>
        </p:nvSpPr>
        <p:spPr>
          <a:xfrm flipH="1">
            <a:off x="9565086" y="1351360"/>
            <a:ext cx="978908" cy="97890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352945-2CD8-8012-2478-0A604190AE5B}"/>
              </a:ext>
            </a:extLst>
          </p:cNvPr>
          <p:cNvCxnSpPr>
            <a:cxnSpLocks/>
          </p:cNvCxnSpPr>
          <p:nvPr/>
        </p:nvCxnSpPr>
        <p:spPr>
          <a:xfrm flipH="1">
            <a:off x="10411735" y="1848749"/>
            <a:ext cx="288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2E2198-4F1E-1A59-C9FE-B0DA59E14750}"/>
              </a:ext>
            </a:extLst>
          </p:cNvPr>
          <p:cNvCxnSpPr>
            <a:cxnSpLocks/>
          </p:cNvCxnSpPr>
          <p:nvPr/>
        </p:nvCxnSpPr>
        <p:spPr>
          <a:xfrm flipH="1">
            <a:off x="10411735" y="1769394"/>
            <a:ext cx="288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2AE75-4380-6C5C-2C31-2EFA5A772DF9}"/>
              </a:ext>
            </a:extLst>
          </p:cNvPr>
          <p:cNvSpPr/>
          <p:nvPr/>
        </p:nvSpPr>
        <p:spPr>
          <a:xfrm flipH="1">
            <a:off x="10366171" y="1781738"/>
            <a:ext cx="355644" cy="5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A7A7291-9F54-648B-504D-755A6D5A810A}"/>
              </a:ext>
            </a:extLst>
          </p:cNvPr>
          <p:cNvCxnSpPr>
            <a:cxnSpLocks/>
          </p:cNvCxnSpPr>
          <p:nvPr/>
        </p:nvCxnSpPr>
        <p:spPr>
          <a:xfrm rot="10800000">
            <a:off x="9437645" y="1014604"/>
            <a:ext cx="1018413" cy="336728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D9C29-C1AC-20EE-7115-4AAF2477AC9B}"/>
              </a:ext>
            </a:extLst>
          </p:cNvPr>
          <p:cNvSpPr/>
          <p:nvPr/>
        </p:nvSpPr>
        <p:spPr>
          <a:xfrm rot="5400000" flipH="1">
            <a:off x="9389873" y="1763733"/>
            <a:ext cx="355643" cy="5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680BBCC-58AA-07D8-2BFC-8743A39FA333}"/>
              </a:ext>
            </a:extLst>
          </p:cNvPr>
          <p:cNvSpPr/>
          <p:nvPr/>
        </p:nvSpPr>
        <p:spPr>
          <a:xfrm>
            <a:off x="9403076" y="1614196"/>
            <a:ext cx="162201" cy="144202"/>
          </a:xfrm>
          <a:custGeom>
            <a:avLst/>
            <a:gdLst>
              <a:gd name="connsiteX0" fmla="*/ 253716 w 253716"/>
              <a:gd name="connsiteY0" fmla="*/ 0 h 225562"/>
              <a:gd name="connsiteX1" fmla="*/ 253716 w 253716"/>
              <a:gd name="connsiteY1" fmla="*/ 225562 h 225562"/>
              <a:gd name="connsiteX2" fmla="*/ 158079 w 253716"/>
              <a:gd name="connsiteY2" fmla="*/ 217115 h 225562"/>
              <a:gd name="connsiteX3" fmla="*/ 0 w 253716"/>
              <a:gd name="connsiteY3" fmla="*/ 112781 h 225562"/>
              <a:gd name="connsiteX4" fmla="*/ 158079 w 253716"/>
              <a:gd name="connsiteY4" fmla="*/ 8448 h 2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16" h="225562">
                <a:moveTo>
                  <a:pt x="253716" y="0"/>
                </a:moveTo>
                <a:lnTo>
                  <a:pt x="253716" y="225562"/>
                </a:lnTo>
                <a:lnTo>
                  <a:pt x="158079" y="217115"/>
                </a:lnTo>
                <a:cubicBezTo>
                  <a:pt x="65183" y="199925"/>
                  <a:pt x="0" y="159683"/>
                  <a:pt x="0" y="112781"/>
                </a:cubicBezTo>
                <a:cubicBezTo>
                  <a:pt x="0" y="65879"/>
                  <a:pt x="65183" y="25637"/>
                  <a:pt x="158079" y="8448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K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D7C7343-BD9A-A178-D4A6-BB5BFDDB90F7}"/>
              </a:ext>
            </a:extLst>
          </p:cNvPr>
          <p:cNvSpPr/>
          <p:nvPr/>
        </p:nvSpPr>
        <p:spPr>
          <a:xfrm>
            <a:off x="9402484" y="1759712"/>
            <a:ext cx="162201" cy="144202"/>
          </a:xfrm>
          <a:custGeom>
            <a:avLst/>
            <a:gdLst>
              <a:gd name="connsiteX0" fmla="*/ 253716 w 253716"/>
              <a:gd name="connsiteY0" fmla="*/ 0 h 225562"/>
              <a:gd name="connsiteX1" fmla="*/ 253716 w 253716"/>
              <a:gd name="connsiteY1" fmla="*/ 225562 h 225562"/>
              <a:gd name="connsiteX2" fmla="*/ 158079 w 253716"/>
              <a:gd name="connsiteY2" fmla="*/ 217115 h 225562"/>
              <a:gd name="connsiteX3" fmla="*/ 0 w 253716"/>
              <a:gd name="connsiteY3" fmla="*/ 112781 h 225562"/>
              <a:gd name="connsiteX4" fmla="*/ 158079 w 253716"/>
              <a:gd name="connsiteY4" fmla="*/ 8448 h 2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16" h="225562">
                <a:moveTo>
                  <a:pt x="253716" y="0"/>
                </a:moveTo>
                <a:lnTo>
                  <a:pt x="253716" y="225562"/>
                </a:lnTo>
                <a:lnTo>
                  <a:pt x="158079" y="217115"/>
                </a:lnTo>
                <a:cubicBezTo>
                  <a:pt x="65183" y="199925"/>
                  <a:pt x="0" y="159683"/>
                  <a:pt x="0" y="112781"/>
                </a:cubicBezTo>
                <a:cubicBezTo>
                  <a:pt x="0" y="65879"/>
                  <a:pt x="65183" y="25637"/>
                  <a:pt x="158079" y="8448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K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4B65E2A-BA33-7124-A305-4A45982F50A9}"/>
              </a:ext>
            </a:extLst>
          </p:cNvPr>
          <p:cNvSpPr/>
          <p:nvPr/>
        </p:nvSpPr>
        <p:spPr>
          <a:xfrm>
            <a:off x="9402480" y="1905584"/>
            <a:ext cx="162201" cy="144202"/>
          </a:xfrm>
          <a:custGeom>
            <a:avLst/>
            <a:gdLst>
              <a:gd name="connsiteX0" fmla="*/ 253716 w 253716"/>
              <a:gd name="connsiteY0" fmla="*/ 0 h 225562"/>
              <a:gd name="connsiteX1" fmla="*/ 253716 w 253716"/>
              <a:gd name="connsiteY1" fmla="*/ 225562 h 225562"/>
              <a:gd name="connsiteX2" fmla="*/ 158079 w 253716"/>
              <a:gd name="connsiteY2" fmla="*/ 217115 h 225562"/>
              <a:gd name="connsiteX3" fmla="*/ 0 w 253716"/>
              <a:gd name="connsiteY3" fmla="*/ 112781 h 225562"/>
              <a:gd name="connsiteX4" fmla="*/ 158079 w 253716"/>
              <a:gd name="connsiteY4" fmla="*/ 8448 h 2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16" h="225562">
                <a:moveTo>
                  <a:pt x="253716" y="0"/>
                </a:moveTo>
                <a:lnTo>
                  <a:pt x="253716" y="225562"/>
                </a:lnTo>
                <a:lnTo>
                  <a:pt x="158079" y="217115"/>
                </a:lnTo>
                <a:cubicBezTo>
                  <a:pt x="65183" y="199925"/>
                  <a:pt x="0" y="159683"/>
                  <a:pt x="0" y="112781"/>
                </a:cubicBezTo>
                <a:cubicBezTo>
                  <a:pt x="0" y="65879"/>
                  <a:pt x="65183" y="25637"/>
                  <a:pt x="158079" y="8448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3BFBA1-BE77-0D92-B08E-CE831F7E97E1}"/>
              </a:ext>
            </a:extLst>
          </p:cNvPr>
          <p:cNvSpPr/>
          <p:nvPr/>
        </p:nvSpPr>
        <p:spPr>
          <a:xfrm>
            <a:off x="9547170" y="1631444"/>
            <a:ext cx="186329" cy="399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E41146-C0CC-421F-DE1D-912253486E5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0054539" y="406400"/>
            <a:ext cx="32097" cy="944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303C8F-400C-095C-3487-CDB395D1E543}"/>
              </a:ext>
            </a:extLst>
          </p:cNvPr>
          <p:cNvGrpSpPr/>
          <p:nvPr/>
        </p:nvGrpSpPr>
        <p:grpSpPr>
          <a:xfrm flipH="1">
            <a:off x="9892766" y="600688"/>
            <a:ext cx="355644" cy="79355"/>
            <a:chOff x="8257117" y="1115678"/>
            <a:chExt cx="556300" cy="12412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DDC3C09-20FB-C613-35E9-1A33C5F85095}"/>
                </a:ext>
              </a:extLst>
            </p:cNvPr>
            <p:cNvCxnSpPr>
              <a:cxnSpLocks/>
            </p:cNvCxnSpPr>
            <p:nvPr/>
          </p:nvCxnSpPr>
          <p:spPr>
            <a:xfrm>
              <a:off x="8291154" y="1239805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982EDE-A597-7883-65B5-C35BE3EC80F7}"/>
                </a:ext>
              </a:extLst>
            </p:cNvPr>
            <p:cNvCxnSpPr>
              <a:cxnSpLocks/>
            </p:cNvCxnSpPr>
            <p:nvPr/>
          </p:nvCxnSpPr>
          <p:spPr>
            <a:xfrm>
              <a:off x="8291154" y="1115678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B549417-488D-106A-88E7-FA1D22F4AD90}"/>
                </a:ext>
              </a:extLst>
            </p:cNvPr>
            <p:cNvSpPr/>
            <p:nvPr/>
          </p:nvSpPr>
          <p:spPr>
            <a:xfrm>
              <a:off x="8257117" y="1134987"/>
              <a:ext cx="556300" cy="85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10DEB7-D420-E98C-AE9B-8D6A45C7E5D0}"/>
                  </a:ext>
                </a:extLst>
              </p:cNvPr>
              <p:cNvSpPr txBox="1"/>
              <p:nvPr/>
            </p:nvSpPr>
            <p:spPr>
              <a:xfrm>
                <a:off x="-324827" y="4183951"/>
                <a:ext cx="11254155" cy="660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|(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K" sz="3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10DEB7-D420-E98C-AE9B-8D6A45C7E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4827" y="4183951"/>
                <a:ext cx="11254155" cy="660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580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nimation">
            <a:hlinkClick r:id="" action="ppaction://media"/>
            <a:extLst>
              <a:ext uri="{FF2B5EF4-FFF2-40B4-BE49-F238E27FC236}">
                <a16:creationId xmlns:a16="http://schemas.microsoft.com/office/drawing/2014/main" id="{9AD0D8FF-B820-1ACD-7A94-359C0FC8ECA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96000" y="1003300"/>
            <a:ext cx="5446381" cy="5446381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Cloaking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4A361C-549D-6E83-0A88-944975DFB797}"/>
                  </a:ext>
                </a:extLst>
              </p:cNvPr>
              <p:cNvSpPr txBox="1"/>
              <p:nvPr/>
            </p:nvSpPr>
            <p:spPr>
              <a:xfrm>
                <a:off x="323011" y="2308832"/>
                <a:ext cx="5445185" cy="471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DK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4A361C-549D-6E83-0A88-944975DFB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11" y="2308832"/>
                <a:ext cx="5445185" cy="471219"/>
              </a:xfrm>
              <a:prstGeom prst="rect">
                <a:avLst/>
              </a:prstGeom>
              <a:blipFill>
                <a:blip r:embed="rId5"/>
                <a:stretch>
                  <a:fillRect l="-336" b="-1948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367FAC-2ECD-95FA-02FD-BC6366A1C9F8}"/>
                  </a:ext>
                </a:extLst>
              </p:cNvPr>
              <p:cNvSpPr txBox="1"/>
              <p:nvPr/>
            </p:nvSpPr>
            <p:spPr>
              <a:xfrm>
                <a:off x="300007" y="2797662"/>
                <a:ext cx="5445185" cy="471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DK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367FAC-2ECD-95FA-02FD-BC6366A1C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07" y="2797662"/>
                <a:ext cx="5445185" cy="471604"/>
              </a:xfrm>
              <a:prstGeom prst="rect">
                <a:avLst/>
              </a:prstGeom>
              <a:blipFill>
                <a:blip r:embed="rId6"/>
                <a:stretch>
                  <a:fillRect l="-224" b="-1948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70167-ADC7-6F79-4DBE-E2421B83C723}"/>
                  </a:ext>
                </a:extLst>
              </p:cNvPr>
              <p:cNvSpPr txBox="1"/>
              <p:nvPr/>
            </p:nvSpPr>
            <p:spPr>
              <a:xfrm>
                <a:off x="271253" y="3332500"/>
                <a:ext cx="5445185" cy="525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DK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70167-ADC7-6F79-4DBE-E2421B83C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53" y="3332500"/>
                <a:ext cx="5445185" cy="5257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FCDA8F4-8AD4-9B61-3EBE-F4172EB8161A}"/>
              </a:ext>
            </a:extLst>
          </p:cNvPr>
          <p:cNvSpPr txBox="1"/>
          <p:nvPr/>
        </p:nvSpPr>
        <p:spPr>
          <a:xfrm>
            <a:off x="271253" y="1652410"/>
            <a:ext cx="6167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Hamiltonians:</a:t>
            </a:r>
          </a:p>
          <a:p>
            <a:r>
              <a:rPr lang="en-US" dirty="0"/>
              <a:t>Capacitively coupled to feed line: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F09972-594F-D355-23DB-5BE78F530E18}"/>
                  </a:ext>
                </a:extLst>
              </p:cNvPr>
              <p:cNvSpPr txBox="1"/>
              <p:nvPr/>
            </p:nvSpPr>
            <p:spPr>
              <a:xfrm>
                <a:off x="265502" y="4011092"/>
                <a:ext cx="616788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Question:</a:t>
                </a:r>
              </a:p>
              <a:p>
                <a:r>
                  <a:rPr lang="en-US" dirty="0"/>
                  <a:t>Can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such that the qubit is blind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F09972-594F-D355-23DB-5BE78F530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02" y="4011092"/>
                <a:ext cx="6167886" cy="646331"/>
              </a:xfrm>
              <a:prstGeom prst="rect">
                <a:avLst/>
              </a:prstGeom>
              <a:blipFill>
                <a:blip r:embed="rId8"/>
                <a:stretch>
                  <a:fillRect l="-890" t="-5660" b="-1415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3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Cloaking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4A361C-549D-6E83-0A88-944975DFB797}"/>
                  </a:ext>
                </a:extLst>
              </p:cNvPr>
              <p:cNvSpPr txBox="1"/>
              <p:nvPr/>
            </p:nvSpPr>
            <p:spPr>
              <a:xfrm>
                <a:off x="323011" y="2308832"/>
                <a:ext cx="5445185" cy="471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DK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4A361C-549D-6E83-0A88-944975DFB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11" y="2308832"/>
                <a:ext cx="5445185" cy="471219"/>
              </a:xfrm>
              <a:prstGeom prst="rect">
                <a:avLst/>
              </a:prstGeom>
              <a:blipFill>
                <a:blip r:embed="rId5"/>
                <a:stretch>
                  <a:fillRect l="-336" b="-1948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367FAC-2ECD-95FA-02FD-BC6366A1C9F8}"/>
                  </a:ext>
                </a:extLst>
              </p:cNvPr>
              <p:cNvSpPr txBox="1"/>
              <p:nvPr/>
            </p:nvSpPr>
            <p:spPr>
              <a:xfrm>
                <a:off x="300007" y="2797662"/>
                <a:ext cx="5445185" cy="471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DK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367FAC-2ECD-95FA-02FD-BC6366A1C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07" y="2797662"/>
                <a:ext cx="5445185" cy="471604"/>
              </a:xfrm>
              <a:prstGeom prst="rect">
                <a:avLst/>
              </a:prstGeom>
              <a:blipFill>
                <a:blip r:embed="rId6"/>
                <a:stretch>
                  <a:fillRect l="-224" b="-1948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70167-ADC7-6F79-4DBE-E2421B83C723}"/>
                  </a:ext>
                </a:extLst>
              </p:cNvPr>
              <p:cNvSpPr txBox="1"/>
              <p:nvPr/>
            </p:nvSpPr>
            <p:spPr>
              <a:xfrm>
                <a:off x="271253" y="3332500"/>
                <a:ext cx="5445185" cy="525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DK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70167-ADC7-6F79-4DBE-E2421B83C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53" y="3332500"/>
                <a:ext cx="5445185" cy="5257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FCDA8F4-8AD4-9B61-3EBE-F4172EB8161A}"/>
              </a:ext>
            </a:extLst>
          </p:cNvPr>
          <p:cNvSpPr txBox="1"/>
          <p:nvPr/>
        </p:nvSpPr>
        <p:spPr>
          <a:xfrm>
            <a:off x="271253" y="1652410"/>
            <a:ext cx="6167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Hamiltonians:</a:t>
            </a:r>
          </a:p>
          <a:p>
            <a:r>
              <a:rPr lang="en-US" dirty="0"/>
              <a:t>Capacitively coupled to feed line: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F09972-594F-D355-23DB-5BE78F530E18}"/>
                  </a:ext>
                </a:extLst>
              </p:cNvPr>
              <p:cNvSpPr txBox="1"/>
              <p:nvPr/>
            </p:nvSpPr>
            <p:spPr>
              <a:xfrm>
                <a:off x="265502" y="4011092"/>
                <a:ext cx="616788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Question:</a:t>
                </a:r>
              </a:p>
              <a:p>
                <a:r>
                  <a:rPr lang="en-US" dirty="0"/>
                  <a:t>Can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such that the qubit is blind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F09972-594F-D355-23DB-5BE78F530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02" y="4011092"/>
                <a:ext cx="6167886" cy="646331"/>
              </a:xfrm>
              <a:prstGeom prst="rect">
                <a:avLst/>
              </a:prstGeom>
              <a:blipFill>
                <a:blip r:embed="rId8"/>
                <a:stretch>
                  <a:fillRect l="-890" t="-5660" b="-1415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069E8E3-9162-4ABA-F71A-CCFB53436F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3388" y="1407952"/>
            <a:ext cx="4822498" cy="32494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915411-0483-4CF4-AFC7-D60402BB1B84}"/>
              </a:ext>
            </a:extLst>
          </p:cNvPr>
          <p:cNvSpPr txBox="1"/>
          <p:nvPr/>
        </p:nvSpPr>
        <p:spPr>
          <a:xfrm>
            <a:off x="6918385" y="4657423"/>
            <a:ext cx="461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Muñoz-Arias, </a:t>
            </a:r>
            <a:r>
              <a:rPr lang="en-US" dirty="0" err="1"/>
              <a:t>Lledó</a:t>
            </a:r>
            <a:r>
              <a:rPr lang="en-US" dirty="0"/>
              <a:t> and </a:t>
            </a:r>
            <a:r>
              <a:rPr lang="en-US" dirty="0" err="1"/>
              <a:t>Blais</a:t>
            </a:r>
            <a:r>
              <a:rPr lang="en-US" dirty="0"/>
              <a:t>,  2023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028945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1D3411-0B8F-427A-FE09-D642A44ECDF6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Cloaking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41AB24-9192-BF7F-F9D2-5193A2A3A790}"/>
                  </a:ext>
                </a:extLst>
              </p:cNvPr>
              <p:cNvSpPr txBox="1"/>
              <p:nvPr/>
            </p:nvSpPr>
            <p:spPr>
              <a:xfrm>
                <a:off x="323011" y="2308832"/>
                <a:ext cx="5445185" cy="471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DK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41AB24-9192-BF7F-F9D2-5193A2A3A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11" y="2308832"/>
                <a:ext cx="5445185" cy="471219"/>
              </a:xfrm>
              <a:prstGeom prst="rect">
                <a:avLst/>
              </a:prstGeom>
              <a:blipFill>
                <a:blip r:embed="rId2"/>
                <a:stretch>
                  <a:fillRect l="-336" b="-1948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9EABCA-64C0-F6E8-64EA-85CEC2E72A52}"/>
                  </a:ext>
                </a:extLst>
              </p:cNvPr>
              <p:cNvSpPr txBox="1"/>
              <p:nvPr/>
            </p:nvSpPr>
            <p:spPr>
              <a:xfrm>
                <a:off x="300007" y="2797662"/>
                <a:ext cx="5445185" cy="471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DK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9EABCA-64C0-F6E8-64EA-85CEC2E72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07" y="2797662"/>
                <a:ext cx="5445185" cy="471604"/>
              </a:xfrm>
              <a:prstGeom prst="rect">
                <a:avLst/>
              </a:prstGeom>
              <a:blipFill>
                <a:blip r:embed="rId3"/>
                <a:stretch>
                  <a:fillRect l="-224" t="-7792" b="-2987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F67022-7031-0A16-74BA-88C7DAB0DAE6}"/>
                  </a:ext>
                </a:extLst>
              </p:cNvPr>
              <p:cNvSpPr txBox="1"/>
              <p:nvPr/>
            </p:nvSpPr>
            <p:spPr>
              <a:xfrm>
                <a:off x="271253" y="3332500"/>
                <a:ext cx="5445185" cy="525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DK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F67022-7031-0A16-74BA-88C7DAB0D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53" y="3332500"/>
                <a:ext cx="5445185" cy="525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D80095C-CD60-7936-60C5-39931A0D8BCD}"/>
              </a:ext>
            </a:extLst>
          </p:cNvPr>
          <p:cNvSpPr txBox="1"/>
          <p:nvPr/>
        </p:nvSpPr>
        <p:spPr>
          <a:xfrm>
            <a:off x="271253" y="1652410"/>
            <a:ext cx="6167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Hamiltonians:</a:t>
            </a:r>
          </a:p>
          <a:p>
            <a:r>
              <a:rPr lang="en-US" dirty="0"/>
              <a:t>Capacitively coupled to feed line: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3DAF8F2-ECF4-5E6D-A7F2-32445529136A}"/>
                  </a:ext>
                </a:extLst>
              </p:cNvPr>
              <p:cNvSpPr txBox="1"/>
              <p:nvPr/>
            </p:nvSpPr>
            <p:spPr>
              <a:xfrm>
                <a:off x="265502" y="4011092"/>
                <a:ext cx="616788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Question:</a:t>
                </a:r>
              </a:p>
              <a:p>
                <a:r>
                  <a:rPr lang="en-US" dirty="0"/>
                  <a:t>Can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such that the qubit is blind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3DAF8F2-ECF4-5E6D-A7F2-324455291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02" y="4011092"/>
                <a:ext cx="6167886" cy="646331"/>
              </a:xfrm>
              <a:prstGeom prst="rect">
                <a:avLst/>
              </a:prstGeom>
              <a:blipFill>
                <a:blip r:embed="rId5"/>
                <a:stretch>
                  <a:fillRect l="-890" t="-5660" b="-1415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D4D4337-D408-2E95-1E01-F24668A5767B}"/>
              </a:ext>
            </a:extLst>
          </p:cNvPr>
          <p:cNvSpPr txBox="1"/>
          <p:nvPr/>
        </p:nvSpPr>
        <p:spPr>
          <a:xfrm>
            <a:off x="265502" y="4981617"/>
            <a:ext cx="54451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Idea:</a:t>
            </a:r>
          </a:p>
          <a:p>
            <a:r>
              <a:rPr lang="en-US" dirty="0"/>
              <a:t>Enter a reference frame where the resonator is always in the “vacuum” state.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8A8972-EF49-9389-02DE-B6D28071CBDB}"/>
                  </a:ext>
                </a:extLst>
              </p:cNvPr>
              <p:cNvSpPr txBox="1"/>
              <p:nvPr/>
            </p:nvSpPr>
            <p:spPr>
              <a:xfrm>
                <a:off x="6332747" y="1835161"/>
                <a:ext cx="5445185" cy="478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DK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8A8972-EF49-9389-02DE-B6D28071C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747" y="1835161"/>
                <a:ext cx="5445185" cy="478080"/>
              </a:xfrm>
              <a:prstGeom prst="rect">
                <a:avLst/>
              </a:prstGeom>
              <a:blipFill>
                <a:blip r:embed="rId6"/>
                <a:stretch>
                  <a:fillRect l="-336" b="-256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E500AB8-996E-A897-47D8-1E7C8703A9FF}"/>
              </a:ext>
            </a:extLst>
          </p:cNvPr>
          <p:cNvSpPr txBox="1"/>
          <p:nvPr/>
        </p:nvSpPr>
        <p:spPr>
          <a:xfrm>
            <a:off x="6332747" y="1480328"/>
            <a:ext cx="5445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Displacement Operator: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ECF2080-FF65-6C4A-CF11-28D962A5B3C1}"/>
              </a:ext>
            </a:extLst>
          </p:cNvPr>
          <p:cNvGrpSpPr/>
          <p:nvPr/>
        </p:nvGrpSpPr>
        <p:grpSpPr>
          <a:xfrm>
            <a:off x="6437865" y="2849706"/>
            <a:ext cx="3699360" cy="2718360"/>
            <a:chOff x="6437865" y="2849706"/>
            <a:chExt cx="3699360" cy="271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F37E87-C3EE-D6F9-8F5F-99BD23094B65}"/>
                    </a:ext>
                  </a:extLst>
                </p14:cNvPr>
                <p14:cNvContentPartPr/>
                <p14:nvPr/>
              </p14:nvContentPartPr>
              <p14:xfrm>
                <a:off x="7469916" y="4757346"/>
                <a:ext cx="5760" cy="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F37E87-C3EE-D6F9-8F5F-99BD23094B6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1276" y="4748346"/>
                  <a:ext cx="23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970A9F-457E-C5B9-96B9-6143B159D62E}"/>
                    </a:ext>
                  </a:extLst>
                </p14:cNvPr>
                <p14:cNvContentPartPr/>
                <p14:nvPr/>
              </p14:nvContentPartPr>
              <p14:xfrm>
                <a:off x="7364865" y="3234546"/>
                <a:ext cx="1800" cy="8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970A9F-457E-C5B9-96B9-6143B159D62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55865" y="3225906"/>
                  <a:ext cx="194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DFCFD23-914E-B8E6-572E-99971D849257}"/>
                    </a:ext>
                  </a:extLst>
                </p14:cNvPr>
                <p14:cNvContentPartPr/>
                <p14:nvPr/>
              </p14:nvContentPartPr>
              <p14:xfrm>
                <a:off x="6911985" y="4635666"/>
                <a:ext cx="732240" cy="802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DFCFD23-914E-B8E6-572E-99971D84925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02985" y="4626666"/>
                  <a:ext cx="749880" cy="8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40FFF25-EE89-C1D6-AECE-439051129114}"/>
                    </a:ext>
                  </a:extLst>
                </p14:cNvPr>
                <p14:cNvContentPartPr/>
                <p14:nvPr/>
              </p14:nvContentPartPr>
              <p14:xfrm>
                <a:off x="8348025" y="3256506"/>
                <a:ext cx="613800" cy="521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40FFF25-EE89-C1D6-AECE-4390511291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39385" y="3247866"/>
                  <a:ext cx="63144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877DE8-F43C-2A78-2F21-0AC7A5956047}"/>
                    </a:ext>
                  </a:extLst>
                </p14:cNvPr>
                <p14:cNvContentPartPr/>
                <p14:nvPr/>
              </p14:nvContentPartPr>
              <p14:xfrm>
                <a:off x="8614425" y="3461346"/>
                <a:ext cx="65520" cy="65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877DE8-F43C-2A78-2F21-0AC7A595604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05425" y="3452706"/>
                  <a:ext cx="83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7CFA5BA-CE3C-21EC-2731-C2AA01C27D84}"/>
                    </a:ext>
                  </a:extLst>
                </p14:cNvPr>
                <p14:cNvContentPartPr/>
                <p14:nvPr/>
              </p14:nvContentPartPr>
              <p14:xfrm>
                <a:off x="8739705" y="2922786"/>
                <a:ext cx="159840" cy="192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7CFA5BA-CE3C-21EC-2731-C2AA01C27D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30705" y="2914146"/>
                  <a:ext cx="177480" cy="210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F8A2E8B-2F2B-D2AB-C25A-7BD1CBE89F14}"/>
                </a:ext>
              </a:extLst>
            </p:cNvPr>
            <p:cNvGrpSpPr/>
            <p:nvPr/>
          </p:nvGrpSpPr>
          <p:grpSpPr>
            <a:xfrm>
              <a:off x="6437865" y="2849706"/>
              <a:ext cx="3699360" cy="2718360"/>
              <a:chOff x="6437865" y="2849706"/>
              <a:chExt cx="3699360" cy="2718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9BA1152D-D4CC-9E3E-EE66-3A036FA28938}"/>
                      </a:ext>
                    </a:extLst>
                  </p14:cNvPr>
                  <p14:cNvContentPartPr/>
                  <p14:nvPr/>
                </p14:nvContentPartPr>
                <p14:xfrm>
                  <a:off x="7060305" y="2849706"/>
                  <a:ext cx="314280" cy="2005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9BA1152D-D4CC-9E3E-EE66-3A036FA28938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042665" y="2831706"/>
                    <a:ext cx="349920" cy="23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91830C03-79F6-9B94-62A4-BB7B293698E3}"/>
                      </a:ext>
                    </a:extLst>
                  </p14:cNvPr>
                  <p14:cNvContentPartPr/>
                  <p14:nvPr/>
                </p14:nvContentPartPr>
                <p14:xfrm>
                  <a:off x="7239225" y="2915586"/>
                  <a:ext cx="43560" cy="26524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91830C03-79F6-9B94-62A4-BB7B293698E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221225" y="2897586"/>
                    <a:ext cx="79200" cy="268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86B333CA-6D23-F2EA-CC0B-9595FEDBEEA2}"/>
                      </a:ext>
                    </a:extLst>
                  </p14:cNvPr>
                  <p14:cNvContentPartPr/>
                  <p14:nvPr/>
                </p14:nvContentPartPr>
                <p14:xfrm>
                  <a:off x="6437865" y="4864266"/>
                  <a:ext cx="3654720" cy="2188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86B333CA-6D23-F2EA-CC0B-9595FEDBEEA2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420225" y="4846626"/>
                    <a:ext cx="369036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ACBA240E-A24D-ABA7-1BE8-CC384DE91DAA}"/>
                      </a:ext>
                    </a:extLst>
                  </p14:cNvPr>
                  <p14:cNvContentPartPr/>
                  <p14:nvPr/>
                </p14:nvContentPartPr>
                <p14:xfrm>
                  <a:off x="9886665" y="4784706"/>
                  <a:ext cx="250560" cy="24228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ACBA240E-A24D-ABA7-1BE8-CC384DE91DAA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9869025" y="4767066"/>
                    <a:ext cx="286200" cy="27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9AE6DDCF-51AA-0040-1CA2-60E78D176FDA}"/>
                      </a:ext>
                    </a:extLst>
                  </p14:cNvPr>
                  <p14:cNvContentPartPr/>
                  <p14:nvPr/>
                </p14:nvContentPartPr>
                <p14:xfrm>
                  <a:off x="7255425" y="3498786"/>
                  <a:ext cx="1250280" cy="15015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9AE6DDCF-51AA-0040-1CA2-60E78D176FDA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7237425" y="3480786"/>
                    <a:ext cx="1285920" cy="153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3A46A17D-08C4-00F6-F1D7-BCF947FDAFB3}"/>
                      </a:ext>
                    </a:extLst>
                  </p14:cNvPr>
                  <p14:cNvContentPartPr/>
                  <p14:nvPr/>
                </p14:nvContentPartPr>
                <p14:xfrm>
                  <a:off x="8402385" y="3441906"/>
                  <a:ext cx="128520" cy="17532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3A46A17D-08C4-00F6-F1D7-BCF947FDAFB3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8384745" y="3423906"/>
                    <a:ext cx="16416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96ECBD96-9EAC-6E60-C362-65A46BDCEB16}"/>
                      </a:ext>
                    </a:extLst>
                  </p14:cNvPr>
                  <p14:cNvContentPartPr/>
                  <p14:nvPr/>
                </p14:nvContentPartPr>
                <p14:xfrm>
                  <a:off x="7631265" y="3450546"/>
                  <a:ext cx="49320" cy="17100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96ECBD96-9EAC-6E60-C362-65A46BDCEB16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7613625" y="3432906"/>
                    <a:ext cx="84960" cy="20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9E561F65-7640-994A-E52A-C40675797C3C}"/>
                      </a:ext>
                    </a:extLst>
                  </p14:cNvPr>
                  <p14:cNvContentPartPr/>
                  <p14:nvPr/>
                </p14:nvContentPartPr>
                <p14:xfrm>
                  <a:off x="7512105" y="3371706"/>
                  <a:ext cx="276120" cy="288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9E561F65-7640-994A-E52A-C40675797C3C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7494465" y="3354066"/>
                    <a:ext cx="311760" cy="32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B971BDB-0EE5-804F-D8D9-9D240131D9CD}"/>
                      </a:ext>
                    </a:extLst>
                  </p14:cNvPr>
                  <p14:cNvContentPartPr/>
                  <p14:nvPr/>
                </p14:nvContentPartPr>
                <p14:xfrm>
                  <a:off x="7846905" y="3311226"/>
                  <a:ext cx="101160" cy="2221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B971BDB-0EE5-804F-D8D9-9D240131D9CD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7828905" y="3293226"/>
                    <a:ext cx="136800" cy="25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83CAE272-017A-4E74-ECA4-05A647EEFBB2}"/>
                      </a:ext>
                    </a:extLst>
                  </p14:cNvPr>
                  <p14:cNvContentPartPr/>
                  <p14:nvPr/>
                </p14:nvContentPartPr>
                <p14:xfrm>
                  <a:off x="7942665" y="3310866"/>
                  <a:ext cx="145440" cy="183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83CAE272-017A-4E74-ECA4-05A647EEFBB2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7925025" y="3292866"/>
                    <a:ext cx="181080" cy="21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275591A-1022-A969-FC84-E7E526E436D7}"/>
                      </a:ext>
                    </a:extLst>
                  </p14:cNvPr>
                  <p14:cNvContentPartPr/>
                  <p14:nvPr/>
                </p14:nvContentPartPr>
                <p14:xfrm>
                  <a:off x="8064705" y="3237066"/>
                  <a:ext cx="89640" cy="2181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275591A-1022-A969-FC84-E7E526E436D7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8047065" y="3219066"/>
                    <a:ext cx="125280" cy="25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2188C123-1F08-CA99-B5FE-72CD88602F4F}"/>
                      </a:ext>
                    </a:extLst>
                  </p14:cNvPr>
                  <p14:cNvContentPartPr/>
                  <p14:nvPr/>
                </p14:nvContentPartPr>
                <p14:xfrm>
                  <a:off x="7382145" y="3590946"/>
                  <a:ext cx="1224000" cy="13759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188C123-1F08-CA99-B5FE-72CD88602F4F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7364505" y="3573306"/>
                    <a:ext cx="1259640" cy="141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FAFE2D01-B9CF-73D6-5140-F1F43CD76354}"/>
                      </a:ext>
                    </a:extLst>
                  </p14:cNvPr>
                  <p14:cNvContentPartPr/>
                  <p14:nvPr/>
                </p14:nvContentPartPr>
                <p14:xfrm>
                  <a:off x="7371705" y="4843746"/>
                  <a:ext cx="156600" cy="1587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FAFE2D01-B9CF-73D6-5140-F1F43CD76354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354065" y="4825746"/>
                    <a:ext cx="19224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895B3D12-12AE-EBFD-CCCF-3A82F6521D54}"/>
                      </a:ext>
                    </a:extLst>
                  </p14:cNvPr>
                  <p14:cNvContentPartPr/>
                  <p14:nvPr/>
                </p14:nvContentPartPr>
                <p14:xfrm>
                  <a:off x="8543145" y="4121226"/>
                  <a:ext cx="29520" cy="20700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895B3D12-12AE-EBFD-CCCF-3A82F6521D54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8525145" y="4103226"/>
                    <a:ext cx="6516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734BE229-C011-1B5A-6807-8309505EE653}"/>
                      </a:ext>
                    </a:extLst>
                  </p14:cNvPr>
                  <p14:cNvContentPartPr/>
                  <p14:nvPr/>
                </p14:nvContentPartPr>
                <p14:xfrm>
                  <a:off x="8416065" y="4072986"/>
                  <a:ext cx="285840" cy="28800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734BE229-C011-1B5A-6807-8309505EE65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8398425" y="4054986"/>
                    <a:ext cx="321480" cy="32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A82CDAD9-DEB5-977E-F98C-ACD1C3C6288A}"/>
                      </a:ext>
                    </a:extLst>
                  </p14:cNvPr>
                  <p14:cNvContentPartPr/>
                  <p14:nvPr/>
                </p14:nvContentPartPr>
                <p14:xfrm>
                  <a:off x="8733945" y="3991626"/>
                  <a:ext cx="35280" cy="13140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A82CDAD9-DEB5-977E-F98C-ACD1C3C6288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8716305" y="3973986"/>
                    <a:ext cx="70920" cy="16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285DBB9F-5430-445B-CF0A-B251EAEDE7A2}"/>
                      </a:ext>
                    </a:extLst>
                  </p14:cNvPr>
                  <p14:cNvContentPartPr/>
                  <p14:nvPr/>
                </p14:nvContentPartPr>
                <p14:xfrm>
                  <a:off x="8686065" y="4018986"/>
                  <a:ext cx="163440" cy="295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285DBB9F-5430-445B-CF0A-B251EAEDE7A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8668425" y="4001346"/>
                    <a:ext cx="19908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D7E97E0E-0922-0079-1B0A-753A54824EAD}"/>
                      </a:ext>
                    </a:extLst>
                  </p14:cNvPr>
                  <p14:cNvContentPartPr/>
                  <p14:nvPr/>
                </p14:nvContentPartPr>
                <p14:xfrm>
                  <a:off x="8827545" y="4025106"/>
                  <a:ext cx="124560" cy="2289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D7E97E0E-0922-0079-1B0A-753A54824EAD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8809545" y="4007106"/>
                    <a:ext cx="160200" cy="26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032BA3D1-AA4B-B08A-A42B-28FA64FB650A}"/>
                      </a:ext>
                    </a:extLst>
                  </p14:cNvPr>
                  <p14:cNvContentPartPr/>
                  <p14:nvPr/>
                </p14:nvContentPartPr>
                <p14:xfrm>
                  <a:off x="8981985" y="4008906"/>
                  <a:ext cx="170280" cy="24588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032BA3D1-AA4B-B08A-A42B-28FA64FB650A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8963985" y="3990906"/>
                    <a:ext cx="205920" cy="28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B69030A-BCA0-B603-37ED-22EB0A200372}"/>
                      </a:ext>
                    </a:extLst>
                  </p14:cNvPr>
                  <p14:cNvContentPartPr/>
                  <p14:nvPr/>
                </p14:nvContentPartPr>
                <p14:xfrm>
                  <a:off x="9145785" y="3977586"/>
                  <a:ext cx="102600" cy="30060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AB69030A-BCA0-B603-37ED-22EB0A200372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9127785" y="3959946"/>
                    <a:ext cx="138240" cy="336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35433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1D3411-0B8F-427A-FE09-D642A44ECDF6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Cloaking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41AB24-9192-BF7F-F9D2-5193A2A3A790}"/>
                  </a:ext>
                </a:extLst>
              </p:cNvPr>
              <p:cNvSpPr txBox="1"/>
              <p:nvPr/>
            </p:nvSpPr>
            <p:spPr>
              <a:xfrm>
                <a:off x="323011" y="2042132"/>
                <a:ext cx="3683839" cy="3449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endParaRPr lang="en-DK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41AB24-9192-BF7F-F9D2-5193A2A3A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11" y="2042132"/>
                <a:ext cx="3683839" cy="344966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9EABCA-64C0-F6E8-64EA-85CEC2E72A52}"/>
                  </a:ext>
                </a:extLst>
              </p:cNvPr>
              <p:cNvSpPr txBox="1"/>
              <p:nvPr/>
            </p:nvSpPr>
            <p:spPr>
              <a:xfrm>
                <a:off x="300007" y="2530962"/>
                <a:ext cx="3683839" cy="345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endParaRPr lang="en-DK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9EABCA-64C0-F6E8-64EA-85CEC2E72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07" y="2530962"/>
                <a:ext cx="3683839" cy="345223"/>
              </a:xfrm>
              <a:prstGeom prst="rect">
                <a:avLst/>
              </a:prstGeom>
              <a:blipFill>
                <a:blip r:embed="rId3"/>
                <a:stretch>
                  <a:fillRect b="-1228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F67022-7031-0A16-74BA-88C7DAB0DAE6}"/>
                  </a:ext>
                </a:extLst>
              </p:cNvPr>
              <p:cNvSpPr txBox="1"/>
              <p:nvPr/>
            </p:nvSpPr>
            <p:spPr>
              <a:xfrm>
                <a:off x="271253" y="3065800"/>
                <a:ext cx="3683839" cy="381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DK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F67022-7031-0A16-74BA-88C7DAB0D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53" y="3065800"/>
                <a:ext cx="3683839" cy="3813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D80095C-CD60-7936-60C5-39931A0D8BCD}"/>
              </a:ext>
            </a:extLst>
          </p:cNvPr>
          <p:cNvSpPr txBox="1"/>
          <p:nvPr/>
        </p:nvSpPr>
        <p:spPr>
          <a:xfrm>
            <a:off x="271253" y="1652410"/>
            <a:ext cx="6167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Hamiltonians: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C56B91-EB86-5E83-1DBA-1901DD77C9B5}"/>
                  </a:ext>
                </a:extLst>
              </p:cNvPr>
              <p:cNvSpPr txBox="1"/>
              <p:nvPr/>
            </p:nvSpPr>
            <p:spPr>
              <a:xfrm>
                <a:off x="5370303" y="1741310"/>
                <a:ext cx="6167886" cy="4369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Transformation:</a:t>
                </a:r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Time evolution: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dt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	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+ 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Lindblad: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“Centrifugal”:</a:t>
                </a:r>
              </a:p>
              <a:p>
                <a:r>
                  <a:rPr lang="en-US" dirty="0"/>
                  <a:t>Term from going to a rotating reference frame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C56B91-EB86-5E83-1DBA-1901DD77C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03" y="1741310"/>
                <a:ext cx="6167886" cy="4369273"/>
              </a:xfrm>
              <a:prstGeom prst="rect">
                <a:avLst/>
              </a:prstGeom>
              <a:blipFill>
                <a:blip r:embed="rId5"/>
                <a:stretch>
                  <a:fillRect l="-889" t="-838" b="-139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3E2C11E-2E05-F4F3-0FB7-54641737F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02" y="4007269"/>
            <a:ext cx="5025064" cy="16579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B2E291-6083-AB60-06D9-06C4AF2C5E6E}"/>
              </a:ext>
            </a:extLst>
          </p:cNvPr>
          <p:cNvSpPr txBox="1"/>
          <p:nvPr/>
        </p:nvSpPr>
        <p:spPr>
          <a:xfrm>
            <a:off x="211015" y="5875967"/>
            <a:ext cx="444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Cristóbal </a:t>
            </a:r>
            <a:r>
              <a:rPr lang="en-US" dirty="0" err="1"/>
              <a:t>Lledó</a:t>
            </a:r>
            <a:r>
              <a:rPr lang="en-US" dirty="0"/>
              <a:t> et al.</a:t>
            </a:r>
            <a:endParaRPr lang="en-D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60757-6799-9E19-9089-43F4D416A2E3}"/>
              </a:ext>
            </a:extLst>
          </p:cNvPr>
          <p:cNvSpPr txBox="1"/>
          <p:nvPr/>
        </p:nvSpPr>
        <p:spPr>
          <a:xfrm>
            <a:off x="222557" y="3697636"/>
            <a:ext cx="6167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Time evolution: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23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1D3411-0B8F-427A-FE09-D642A44ECDF6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Cloaking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2C11E-2E05-F4F3-0FB7-54641737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1" y="1972690"/>
            <a:ext cx="5025064" cy="16579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60757-6799-9E19-9089-43F4D416A2E3}"/>
              </a:ext>
            </a:extLst>
          </p:cNvPr>
          <p:cNvSpPr txBox="1"/>
          <p:nvPr/>
        </p:nvSpPr>
        <p:spPr>
          <a:xfrm>
            <a:off x="238789" y="1674052"/>
            <a:ext cx="6167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Time evolution: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57191-37C1-E98F-B6C7-CC96A7A3B67B}"/>
              </a:ext>
            </a:extLst>
          </p:cNvPr>
          <p:cNvSpPr txBox="1"/>
          <p:nvPr/>
        </p:nvSpPr>
        <p:spPr>
          <a:xfrm>
            <a:off x="6189784" y="1858718"/>
            <a:ext cx="3695475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Regular Interacting Hamiltonian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Effective Qubit Drive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Effective Resonator Drive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BA8E8F4-2A19-068A-7272-8444C632BA7F}"/>
                  </a:ext>
                </a:extLst>
              </p14:cNvPr>
              <p14:cNvContentPartPr/>
              <p14:nvPr/>
            </p14:nvContentPartPr>
            <p14:xfrm>
              <a:off x="240968" y="2201156"/>
              <a:ext cx="39142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BA8E8F4-2A19-068A-7272-8444C632BA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968" y="2093516"/>
                <a:ext cx="4021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C2CBC3A-4137-4F02-D9B5-AEFF2D723C79}"/>
                  </a:ext>
                </a:extLst>
              </p14:cNvPr>
              <p14:cNvContentPartPr/>
              <p14:nvPr/>
            </p14:nvContentPartPr>
            <p14:xfrm>
              <a:off x="6577328" y="2182927"/>
              <a:ext cx="30290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C2CBC3A-4137-4F02-D9B5-AEFF2D723C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3328" y="2074927"/>
                <a:ext cx="3136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8E67F85-743D-D70B-D40E-38822CC66D37}"/>
                  </a:ext>
                </a:extLst>
              </p14:cNvPr>
              <p14:cNvContentPartPr/>
              <p14:nvPr/>
            </p14:nvContentPartPr>
            <p14:xfrm>
              <a:off x="1142768" y="2497147"/>
              <a:ext cx="93204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8E67F85-743D-D70B-D40E-38822CC66D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8768" y="2389507"/>
                <a:ext cx="1039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E553181-8466-6E09-4F25-D9D73213072A}"/>
                  </a:ext>
                </a:extLst>
              </p14:cNvPr>
              <p14:cNvContentPartPr/>
              <p14:nvPr/>
            </p14:nvContentPartPr>
            <p14:xfrm>
              <a:off x="6577328" y="2563316"/>
              <a:ext cx="74484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E553181-8466-6E09-4F25-D9D73213072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23328" y="2455676"/>
                <a:ext cx="852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BC45140-C0ED-5B6F-2CBE-4723C638CE75}"/>
                  </a:ext>
                </a:extLst>
              </p14:cNvPr>
              <p14:cNvContentPartPr/>
              <p14:nvPr/>
            </p14:nvContentPartPr>
            <p14:xfrm>
              <a:off x="1142768" y="2857436"/>
              <a:ext cx="282708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BC45140-C0ED-5B6F-2CBE-4723C638CE7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8768" y="2749796"/>
                <a:ext cx="2934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92AE4AF-F53B-071D-EC1A-1CB533F065E5}"/>
                  </a:ext>
                </a:extLst>
              </p14:cNvPr>
              <p14:cNvContentPartPr/>
              <p14:nvPr/>
            </p14:nvContentPartPr>
            <p14:xfrm>
              <a:off x="6553928" y="2960756"/>
              <a:ext cx="20019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92AE4AF-F53B-071D-EC1A-1CB533F065E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00288" y="2853116"/>
                <a:ext cx="2109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B6941B9-E25C-24C8-B5F1-D80480FAB849}"/>
                  </a:ext>
                </a:extLst>
              </p14:cNvPr>
              <p14:cNvContentPartPr/>
              <p14:nvPr/>
            </p14:nvContentPartPr>
            <p14:xfrm>
              <a:off x="1206488" y="3136436"/>
              <a:ext cx="304092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B6941B9-E25C-24C8-B5F1-D80480FAB84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52848" y="3028796"/>
                <a:ext cx="3148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971BB57-79A8-DF3E-1E40-C093A0E990EC}"/>
                  </a:ext>
                </a:extLst>
              </p14:cNvPr>
              <p14:cNvContentPartPr/>
              <p14:nvPr/>
            </p14:nvContentPartPr>
            <p14:xfrm>
              <a:off x="1215848" y="3408596"/>
              <a:ext cx="304092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971BB57-79A8-DF3E-1E40-C093A0E990E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62208" y="3300956"/>
                <a:ext cx="3148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109638E-A1EA-8DA9-E0AA-EA3B2AC8EF31}"/>
                  </a:ext>
                </a:extLst>
              </p14:cNvPr>
              <p14:cNvContentPartPr/>
              <p14:nvPr/>
            </p14:nvContentPartPr>
            <p14:xfrm>
              <a:off x="6526928" y="3408596"/>
              <a:ext cx="261900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109638E-A1EA-8DA9-E0AA-EA3B2AC8EF3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73288" y="3300956"/>
                <a:ext cx="27266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3004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1D3411-0B8F-427A-FE09-D642A44ECDF6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Cloaking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2C11E-2E05-F4F3-0FB7-54641737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1" y="1972690"/>
            <a:ext cx="5025064" cy="16579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60757-6799-9E19-9089-43F4D416A2E3}"/>
              </a:ext>
            </a:extLst>
          </p:cNvPr>
          <p:cNvSpPr txBox="1"/>
          <p:nvPr/>
        </p:nvSpPr>
        <p:spPr>
          <a:xfrm>
            <a:off x="238789" y="1674052"/>
            <a:ext cx="6167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Time evolution: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287FD9-B7AF-2DDB-CAD9-DFE7294ED433}"/>
                  </a:ext>
                </a:extLst>
              </p:cNvPr>
              <p:cNvSpPr txBox="1"/>
              <p:nvPr/>
            </p:nvSpPr>
            <p:spPr>
              <a:xfrm>
                <a:off x="236009" y="3818493"/>
                <a:ext cx="5741344" cy="2437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Choose: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To cancel the effective drive on resonator.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Reference frame where whole resonator drive effectively is on the qubit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287FD9-B7AF-2DDB-CAD9-DFE7294ED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09" y="3818493"/>
                <a:ext cx="5741344" cy="2437783"/>
              </a:xfrm>
              <a:prstGeom prst="rect">
                <a:avLst/>
              </a:prstGeom>
              <a:blipFill>
                <a:blip r:embed="rId3"/>
                <a:stretch>
                  <a:fillRect l="-955" b="-3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671FDA-25B2-F31F-CE59-E0A8BCD4F21C}"/>
                  </a:ext>
                </a:extLst>
              </p:cNvPr>
              <p:cNvSpPr txBox="1"/>
              <p:nvPr/>
            </p:nvSpPr>
            <p:spPr>
              <a:xfrm>
                <a:off x="5906439" y="1489361"/>
                <a:ext cx="5741344" cy="2632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To eliminate effective qubit drive, choose: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𝑖𝑔𝐼𝑚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671FDA-25B2-F31F-CE59-E0A8BCD4F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439" y="1489361"/>
                <a:ext cx="5741344" cy="2632131"/>
              </a:xfrm>
              <a:prstGeom prst="rect">
                <a:avLst/>
              </a:prstGeom>
              <a:blipFill>
                <a:blip r:embed="rId4"/>
                <a:stretch>
                  <a:fillRect l="-955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B5AFFEF-06C0-4EFF-F6EC-0560CD7CC5DF}"/>
                  </a:ext>
                </a:extLst>
              </p14:cNvPr>
              <p14:cNvContentPartPr/>
              <p14:nvPr/>
            </p14:nvContentPartPr>
            <p14:xfrm>
              <a:off x="10056496" y="7446285"/>
              <a:ext cx="90000" cy="2455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B5AFFEF-06C0-4EFF-F6EC-0560CD7CC5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47496" y="7437645"/>
                <a:ext cx="107640" cy="26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093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1D3411-0B8F-427A-FE09-D642A44ECDF6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Cloaking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B5AFFEF-06C0-4EFF-F6EC-0560CD7CC5DF}"/>
                  </a:ext>
                </a:extLst>
              </p14:cNvPr>
              <p14:cNvContentPartPr/>
              <p14:nvPr/>
            </p14:nvContentPartPr>
            <p14:xfrm>
              <a:off x="10056496" y="7446285"/>
              <a:ext cx="90000" cy="2455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B5AFFEF-06C0-4EFF-F6EC-0560CD7CC5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47496" y="7437645"/>
                <a:ext cx="107640" cy="26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59E2FC9-463B-7F26-36ED-9F061EF24B50}"/>
              </a:ext>
            </a:extLst>
          </p:cNvPr>
          <p:cNvGrpSpPr/>
          <p:nvPr/>
        </p:nvGrpSpPr>
        <p:grpSpPr>
          <a:xfrm>
            <a:off x="5285895" y="1847228"/>
            <a:ext cx="5658704" cy="4275418"/>
            <a:chOff x="4812249" y="2123522"/>
            <a:chExt cx="5658704" cy="42754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067B02-65FF-93C4-E751-9BB02C38A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49725" y="2123522"/>
              <a:ext cx="5421228" cy="40713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58CEF1-E8FE-20EA-7981-DC1E5E62F504}"/>
                </a:ext>
              </a:extLst>
            </p:cNvPr>
            <p:cNvSpPr txBox="1"/>
            <p:nvPr/>
          </p:nvSpPr>
          <p:spPr>
            <a:xfrm rot="16200000">
              <a:off x="4143476" y="4206469"/>
              <a:ext cx="1614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 Photon Number</a:t>
              </a:r>
              <a:endParaRPr lang="en-DK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BDE6BE-9666-6199-97BD-43013943D24C}"/>
                </a:ext>
              </a:extLst>
            </p:cNvPr>
            <p:cNvSpPr txBox="1"/>
            <p:nvPr/>
          </p:nvSpPr>
          <p:spPr>
            <a:xfrm>
              <a:off x="6096000" y="6121941"/>
              <a:ext cx="783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(ns)</a:t>
              </a:r>
              <a:endParaRPr lang="en-DK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1DE6-9D18-5C97-4878-1B24B2FC2F05}"/>
                </a:ext>
              </a:extLst>
            </p:cNvPr>
            <p:cNvSpPr txBox="1"/>
            <p:nvPr/>
          </p:nvSpPr>
          <p:spPr>
            <a:xfrm>
              <a:off x="9077550" y="6121941"/>
              <a:ext cx="783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(ns)</a:t>
              </a:r>
              <a:endParaRPr lang="en-DK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139BD0-94D0-0896-F3DA-04E2DE0AB05A}"/>
                  </a:ext>
                </a:extLst>
              </p:cNvPr>
              <p:cNvSpPr txBox="1"/>
              <p:nvPr/>
            </p:nvSpPr>
            <p:spPr>
              <a:xfrm>
                <a:off x="223666" y="2283245"/>
                <a:ext cx="4604892" cy="2118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Some preliminary simulations: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by hand (fit)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Apply pulse to 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When coupled, the resonator is not shifted</a:t>
                </a:r>
                <a:endParaRPr lang="en-DK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139BD0-94D0-0896-F3DA-04E2DE0AB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6" y="2283245"/>
                <a:ext cx="4604892" cy="2118529"/>
              </a:xfrm>
              <a:prstGeom prst="rect">
                <a:avLst/>
              </a:prstGeom>
              <a:blipFill>
                <a:blip r:embed="rId8"/>
                <a:stretch>
                  <a:fillRect l="-1192" b="-4035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034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sterProject">
      <a:dk1>
        <a:sysClr val="windowText" lastClr="000000"/>
      </a:dk1>
      <a:lt1>
        <a:sysClr val="window" lastClr="FFFFFF"/>
      </a:lt1>
      <a:dk2>
        <a:srgbClr val="5F0F40"/>
      </a:dk2>
      <a:lt2>
        <a:srgbClr val="E7E6E6"/>
      </a:lt2>
      <a:accent1>
        <a:srgbClr val="5F0F40"/>
      </a:accent1>
      <a:accent2>
        <a:srgbClr val="48A9A6"/>
      </a:accent2>
      <a:accent3>
        <a:srgbClr val="243010"/>
      </a:accent3>
      <a:accent4>
        <a:srgbClr val="FFD447"/>
      </a:accent4>
      <a:accent5>
        <a:srgbClr val="AF677C"/>
      </a:accent5>
      <a:accent6>
        <a:srgbClr val="FFBFB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573</Words>
  <Application>Microsoft Office PowerPoint</Application>
  <PresentationFormat>Widescreen</PresentationFormat>
  <Paragraphs>97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 Bock Severin</dc:creator>
  <cp:lastModifiedBy>Johann Bock Severin</cp:lastModifiedBy>
  <cp:revision>1</cp:revision>
  <dcterms:created xsi:type="dcterms:W3CDTF">2023-03-22T14:45:09Z</dcterms:created>
  <dcterms:modified xsi:type="dcterms:W3CDTF">2023-06-14T11:14:02Z</dcterms:modified>
</cp:coreProperties>
</file>