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A330F-3E6E-41BA-81EC-46A7292F0ACC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70F90-8240-4964-B801-23F8038F7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0F90-8240-4964-B801-23F8038F725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A8D92-9A27-4B0B-BD5C-82D75BE08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243D49-FD98-41ED-91FB-BE56F650B8B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3F0C68-6A7E-41EA-8283-D66CB4F4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heduling_(computing)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Operating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2"/>
            <a:ext cx="7772400" cy="400208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 ______ is a process that can run concurrently with other processes.</a:t>
            </a:r>
          </a:p>
          <a:p>
            <a:r>
              <a:rPr lang="en-US" b="1" dirty="0" smtClean="0"/>
              <a:t>Answer:  </a:t>
            </a:r>
            <a:r>
              <a:rPr lang="en-US" dirty="0" smtClean="0"/>
              <a:t>thread</a:t>
            </a:r>
          </a:p>
          <a:p>
            <a:pPr lvl="0"/>
            <a:r>
              <a:rPr lang="en-US" dirty="0" smtClean="0"/>
              <a:t>Java bears a resemblance to which programming language?</a:t>
            </a:r>
          </a:p>
          <a:p>
            <a:r>
              <a:rPr lang="en-US" b="1" dirty="0" smtClean="0"/>
              <a:t>Answer:  </a:t>
            </a:r>
            <a:r>
              <a:rPr lang="en-US" dirty="0" smtClean="0"/>
              <a:t>C++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82688" y="2057400"/>
            <a:ext cx="7772400" cy="407511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True or False?  Java compilers translate code into machine language.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True or False?  Programs that run with interpreters typically run more slowly than those that have been compiled to machine code.</a:t>
            </a:r>
          </a:p>
          <a:p>
            <a:pPr lvl="0"/>
            <a:r>
              <a:rPr lang="en-US" dirty="0" smtClean="0"/>
              <a:t>What kind of Java program runs in a Web browser?</a:t>
            </a:r>
          </a:p>
          <a:p>
            <a:pPr>
              <a:buNone/>
            </a:pPr>
            <a:r>
              <a:rPr lang="en-US" dirty="0" smtClean="0"/>
              <a:t>    A.	application  	B.	applet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82688" y="2057400"/>
            <a:ext cx="7772400" cy="407511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True or False?  Java compilers translate code into machine language.</a:t>
            </a:r>
          </a:p>
          <a:p>
            <a:pPr>
              <a:buNone/>
            </a:pPr>
            <a:r>
              <a:rPr lang="en-US" b="1" dirty="0" smtClean="0"/>
              <a:t>Answer:  </a:t>
            </a:r>
            <a:r>
              <a:rPr lang="en-US" dirty="0" smtClean="0"/>
              <a:t>False.  Java code is translated into Java byte code.</a:t>
            </a:r>
          </a:p>
          <a:p>
            <a:pPr lvl="0"/>
            <a:r>
              <a:rPr lang="en-US" dirty="0" smtClean="0"/>
              <a:t>True or False?  Programs that run with interpreters typically run more slowly than those that have been compiled to machine code.</a:t>
            </a:r>
          </a:p>
          <a:p>
            <a:pPr>
              <a:buNone/>
            </a:pPr>
            <a:r>
              <a:rPr lang="en-US" b="1" dirty="0" smtClean="0"/>
              <a:t>Answer:  </a:t>
            </a:r>
            <a:r>
              <a:rPr lang="en-US" dirty="0" smtClean="0"/>
              <a:t>True.</a:t>
            </a:r>
          </a:p>
          <a:p>
            <a:pPr lvl="0"/>
            <a:r>
              <a:rPr lang="en-US" dirty="0" smtClean="0"/>
              <a:t>What kind of Java program runs in a Web browser?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	application</a:t>
            </a:r>
          </a:p>
          <a:p>
            <a:pPr>
              <a:buNone/>
            </a:pPr>
            <a:r>
              <a:rPr lang="en-US" dirty="0" smtClean="0"/>
              <a:t>	B.	applet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Answer:  </a:t>
            </a:r>
            <a:r>
              <a:rPr lang="en-US" dirty="0" smtClean="0"/>
              <a:t>B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Homework :</a:t>
            </a:r>
          </a:p>
          <a:p>
            <a:r>
              <a:rPr lang="en-US" dirty="0" smtClean="0"/>
              <a:t>Page 32 Exercise 2.1</a:t>
            </a:r>
          </a:p>
          <a:p>
            <a:r>
              <a:rPr lang="en-US" dirty="0" smtClean="0"/>
              <a:t>Page 34 Exercise 2.2</a:t>
            </a:r>
          </a:p>
          <a:p>
            <a:r>
              <a:rPr lang="en-US" dirty="0" smtClean="0"/>
              <a:t>Page 36 Exercise 2.4</a:t>
            </a:r>
          </a:p>
          <a:p>
            <a:r>
              <a:rPr lang="en-US" dirty="0" smtClean="0"/>
              <a:t>Assignment1 exercise in class.</a:t>
            </a:r>
          </a:p>
          <a:p>
            <a:r>
              <a:rPr lang="en-US" dirty="0" smtClean="0"/>
              <a:t>Assignemt2 is 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EdModo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Due Friday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93038" cy="1143000"/>
          </a:xfrm>
        </p:spPr>
        <p:txBody>
          <a:bodyPr/>
          <a:lstStyle/>
          <a:p>
            <a:r>
              <a:rPr lang="en-US" b="1" smtClean="0"/>
              <a:t>Java virtual machine</a:t>
            </a:r>
            <a:r>
              <a:rPr lang="en-US" smtClean="0"/>
              <a:t> (</a:t>
            </a:r>
            <a:r>
              <a:rPr lang="en-US" b="1" smtClean="0"/>
              <a:t>JVM</a:t>
            </a:r>
            <a:r>
              <a:rPr lang="en-US" smtClean="0"/>
              <a:t>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7656513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Java virtual machine</a:t>
            </a:r>
            <a:r>
              <a:rPr lang="en-US" dirty="0" smtClean="0"/>
              <a:t> (</a:t>
            </a:r>
            <a:r>
              <a:rPr lang="en-US" b="1" dirty="0" smtClean="0"/>
              <a:t>JVM</a:t>
            </a:r>
            <a:r>
              <a:rPr lang="en-US" dirty="0" smtClean="0"/>
              <a:t>) is an abstract computing machine that enables a computer to run a Java program. </a:t>
            </a:r>
          </a:p>
          <a:p>
            <a:r>
              <a:rPr lang="en-US" dirty="0" smtClean="0"/>
              <a:t>There are three notions of the </a:t>
            </a:r>
            <a:r>
              <a:rPr lang="en-US" b="1" dirty="0" smtClean="0"/>
              <a:t>JVM</a:t>
            </a:r>
            <a:r>
              <a:rPr lang="en-US" dirty="0" smtClean="0"/>
              <a:t>: specification, implementation, and instance. </a:t>
            </a:r>
          </a:p>
          <a:p>
            <a:r>
              <a:rPr lang="en-US" dirty="0" smtClean="0"/>
              <a:t>The specification is a document that formally describes </a:t>
            </a:r>
            <a:r>
              <a:rPr lang="en-US" b="1" dirty="0" smtClean="0"/>
              <a:t>what</a:t>
            </a:r>
            <a:r>
              <a:rPr lang="en-US" dirty="0" smtClean="0"/>
              <a:t> is required of a </a:t>
            </a:r>
            <a:r>
              <a:rPr lang="en-US" b="1" dirty="0" smtClean="0"/>
              <a:t>JVM</a:t>
            </a:r>
            <a:r>
              <a:rPr lang="en-US" dirty="0" smtClean="0"/>
              <a:t> implementation.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665FE0-E360-4B63-982F-4AF4183D83DE}" type="slidenum">
              <a:rPr lang="en-US" altLang="zh-CN" smtClean="0">
                <a:ea typeface="宋体" pitchFamily="2" charset="-122"/>
              </a:rPr>
              <a:pPr/>
              <a:t>2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cap="small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Byte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2"/>
            <a:ext cx="7772400" cy="40020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Java’s compiler translates code into Java byte code, which is run using a Java Virtual Machine (JVM).</a:t>
            </a:r>
          </a:p>
          <a:p>
            <a:pPr lvl="0"/>
            <a:r>
              <a:rPr lang="en-US" dirty="0" smtClean="0"/>
              <a:t>JVMs must be installed or come with your operating system. </a:t>
            </a:r>
          </a:p>
          <a:p>
            <a:pPr lvl="0"/>
            <a:r>
              <a:rPr lang="en-US" dirty="0" smtClean="0"/>
              <a:t>A JVM is an interpreter. The main advantage of an interpreter is that any computer can run it, making Java portable. Interpreters are slower, but using just-in-time compilation, they are getting faster. 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4A8FB-FAE3-48BE-82A2-686F01B376B7}" type="slidenum">
              <a:rPr lang="en-US" altLang="zh-CN" smtClean="0">
                <a:ea typeface="宋体" pitchFamily="2" charset="-122"/>
              </a:rPr>
              <a:pPr/>
              <a:t>4</a:t>
            </a:fld>
            <a:endParaRPr lang="en-US" altLang="zh-CN" smtClean="0">
              <a:ea typeface="宋体" pitchFamily="2" charset="-122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57340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219200" y="914400"/>
            <a:ext cx="7735888" cy="5218113"/>
          </a:xfrm>
        </p:spPr>
        <p:txBody>
          <a:bodyPr/>
          <a:lstStyle/>
          <a:p>
            <a:pPr lvl="0"/>
            <a:r>
              <a:rPr lang="en-US" dirty="0" smtClean="0"/>
              <a:t>Java is a modern object-oriented programming language that uses the best features of classic languages</a:t>
            </a:r>
          </a:p>
          <a:p>
            <a:pPr lvl="0"/>
            <a:r>
              <a:rPr lang="en-US" dirty="0" smtClean="0"/>
              <a:t>“pros” of using Java – in particular, that it is secure, robust, and portable. These features make Java ideal for network-based applications.</a:t>
            </a:r>
          </a:p>
          <a:p>
            <a:pPr lvl="0"/>
            <a:r>
              <a:rPr lang="en-US" dirty="0" smtClean="0"/>
              <a:t>Java uses advanced programming concepts, such as threads.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541712" cy="4495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hlinkClick r:id="rId2" tooltip="Computer science"/>
              </a:rPr>
              <a:t>computer science</a:t>
            </a:r>
            <a:r>
              <a:rPr lang="en-US" dirty="0" smtClean="0"/>
              <a:t>, a </a:t>
            </a:r>
            <a:r>
              <a:rPr lang="en-US" b="1" dirty="0" smtClean="0"/>
              <a:t>thread</a:t>
            </a:r>
            <a:r>
              <a:rPr lang="en-US" dirty="0" smtClean="0"/>
              <a:t> of execution is the smallest sequence of programmed instructions that can be managed independently by a </a:t>
            </a:r>
            <a:r>
              <a:rPr lang="en-US" dirty="0" smtClean="0">
                <a:hlinkClick r:id="rId3" tooltip="Scheduling (computing)"/>
              </a:rPr>
              <a:t>scheduler</a:t>
            </a:r>
            <a:r>
              <a:rPr lang="en-US" dirty="0" smtClean="0"/>
              <a:t>, which is typically a part of the </a:t>
            </a:r>
            <a:r>
              <a:rPr lang="en-US" dirty="0" smtClean="0">
                <a:hlinkClick r:id="rId4" tooltip="Operating system"/>
              </a:rPr>
              <a:t>operating system</a:t>
            </a:r>
            <a:endParaRPr lang="en-US" dirty="0"/>
          </a:p>
        </p:txBody>
      </p:sp>
      <p:pic>
        <p:nvPicPr>
          <p:cNvPr id="1026" name="Picture 2" descr="https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9050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1676400"/>
            <a:ext cx="7086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applet</a:t>
            </a:r>
            <a:r>
              <a:rPr lang="en-US" dirty="0" smtClean="0"/>
              <a:t> is a small Internet-based program written in </a:t>
            </a:r>
            <a:r>
              <a:rPr lang="en-US" b="1" dirty="0" smtClean="0"/>
              <a:t>Java</a:t>
            </a:r>
            <a:r>
              <a:rPr lang="en-US" dirty="0" smtClean="0"/>
              <a:t>, a programming language for the Web, which can be downloaded by any computer. The </a:t>
            </a:r>
            <a:r>
              <a:rPr lang="en-US" b="1" dirty="0" smtClean="0"/>
              <a:t>applet</a:t>
            </a:r>
            <a:r>
              <a:rPr lang="en-US" dirty="0" smtClean="0"/>
              <a:t> is also able to run in HTML. The </a:t>
            </a:r>
            <a:r>
              <a:rPr lang="en-US" b="1" dirty="0" smtClean="0"/>
              <a:t>applet</a:t>
            </a:r>
            <a:r>
              <a:rPr lang="en-US" dirty="0" smtClean="0"/>
              <a:t> is usually embedded in an HTML page on a Web site and can be executed from within a browser.</a:t>
            </a:r>
            <a:endParaRPr lang="en-US" dirty="0"/>
          </a:p>
        </p:txBody>
      </p:sp>
      <p:sp>
        <p:nvSpPr>
          <p:cNvPr id="19458" name="AutoShape 2" descr="Image result for definition of applet in java"/>
          <p:cNvSpPr>
            <a:spLocks noChangeAspect="1" noChangeArrowheads="1"/>
          </p:cNvSpPr>
          <p:nvPr/>
        </p:nvSpPr>
        <p:spPr bwMode="auto">
          <a:xfrm>
            <a:off x="155575" y="-601663"/>
            <a:ext cx="1676400" cy="1266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Image result for definition of applet in java"/>
          <p:cNvSpPr>
            <a:spLocks noChangeAspect="1" noChangeArrowheads="1"/>
          </p:cNvSpPr>
          <p:nvPr/>
        </p:nvSpPr>
        <p:spPr bwMode="auto">
          <a:xfrm>
            <a:off x="155575" y="-601663"/>
            <a:ext cx="1676400" cy="1266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2"/>
            <a:ext cx="7772400" cy="430688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Java runs more slowly because it is interpreted.</a:t>
            </a:r>
          </a:p>
          <a:p>
            <a:r>
              <a:rPr lang="en-US" b="1" dirty="0" smtClean="0"/>
              <a:t>Java</a:t>
            </a:r>
            <a:r>
              <a:rPr lang="en-US" dirty="0" smtClean="0"/>
              <a:t> is a </a:t>
            </a:r>
            <a:r>
              <a:rPr lang="en-US" b="1" dirty="0" smtClean="0"/>
              <a:t>compiled</a:t>
            </a:r>
            <a:r>
              <a:rPr lang="en-US" dirty="0" smtClean="0"/>
              <a:t> programming language, but rather than </a:t>
            </a:r>
            <a:r>
              <a:rPr lang="en-US" b="1" dirty="0" smtClean="0"/>
              <a:t>compile</a:t>
            </a:r>
            <a:r>
              <a:rPr lang="en-US" dirty="0" smtClean="0"/>
              <a:t> straight to executable machine code, it </a:t>
            </a:r>
            <a:r>
              <a:rPr lang="en-US" b="1" dirty="0" smtClean="0"/>
              <a:t>compiles</a:t>
            </a:r>
            <a:r>
              <a:rPr lang="en-US" dirty="0" smtClean="0"/>
              <a:t> to an intermediate binary form called JVM byte code. The byte code is then </a:t>
            </a:r>
            <a:r>
              <a:rPr lang="en-US" b="1" dirty="0" smtClean="0"/>
              <a:t>compiled</a:t>
            </a:r>
            <a:r>
              <a:rPr lang="en-US" dirty="0" smtClean="0"/>
              <a:t> and/or </a:t>
            </a:r>
            <a:r>
              <a:rPr lang="en-US" b="1" dirty="0" smtClean="0"/>
              <a:t>interpreted</a:t>
            </a:r>
            <a:r>
              <a:rPr lang="en-US" dirty="0" smtClean="0"/>
              <a:t> to run the program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2"/>
            <a:ext cx="7772400" cy="400208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 ______ is a process that can run concurrently with other processes.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Java bears a resemblance to which programming language?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</TotalTime>
  <Words>519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Java virtual machine (JVM)</vt:lpstr>
      <vt:lpstr>Byte Code</vt:lpstr>
      <vt:lpstr>Slide 4</vt:lpstr>
      <vt:lpstr>Slide 5</vt:lpstr>
      <vt:lpstr>Thread</vt:lpstr>
      <vt:lpstr>Applet</vt:lpstr>
      <vt:lpstr>Slide 8</vt:lpstr>
      <vt:lpstr>Slide 9</vt:lpstr>
      <vt:lpstr>Slide 10</vt:lpstr>
      <vt:lpstr>Slide 11</vt:lpstr>
      <vt:lpstr>Slide 12</vt:lpstr>
      <vt:lpstr>Slide 13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18</cp:revision>
  <dcterms:created xsi:type="dcterms:W3CDTF">2017-08-19T21:55:40Z</dcterms:created>
  <dcterms:modified xsi:type="dcterms:W3CDTF">2017-08-22T16:36:27Z</dcterms:modified>
</cp:coreProperties>
</file>