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4" r:id="rId5"/>
    <p:sldId id="262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88BB37-8586-4B81-A468-B548DCA1C38C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9B9398-29C3-40CB-B984-03FE4CBA15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Another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5303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if (  </a:t>
            </a:r>
            <a:r>
              <a:rPr lang="en-US" sz="1600" dirty="0" err="1" smtClean="0"/>
              <a:t>basepay</a:t>
            </a:r>
            <a:r>
              <a:rPr lang="en-US" sz="1600" dirty="0" smtClean="0"/>
              <a:t> &gt;= 8.0</a:t>
            </a:r>
            <a:r>
              <a:rPr lang="en-US" sz="1600" b="1" i="1" dirty="0" smtClean="0"/>
              <a:t>)</a:t>
            </a:r>
          </a:p>
          <a:p>
            <a:pPr>
              <a:buNone/>
            </a:pPr>
            <a:r>
              <a:rPr lang="en-US" sz="1600" b="1" i="1" dirty="0" smtClean="0"/>
              <a:t>{	</a:t>
            </a:r>
          </a:p>
          <a:p>
            <a:pPr>
              <a:buNone/>
            </a:pPr>
            <a:r>
              <a:rPr lang="en-US" sz="1600" dirty="0" smtClean="0"/>
              <a:t>	    if ( </a:t>
            </a:r>
            <a:r>
              <a:rPr lang="en-US" sz="1600" dirty="0" err="1" smtClean="0"/>
              <a:t>hours_worked</a:t>
            </a:r>
            <a:r>
              <a:rPr lang="en-US" sz="1600" dirty="0" smtClean="0"/>
              <a:t>  </a:t>
            </a:r>
            <a:r>
              <a:rPr lang="en-US" sz="1600" dirty="0" smtClean="0">
                <a:sym typeface="Wingdings" pitchFamily="2" charset="2"/>
              </a:rPr>
              <a:t>&lt;=</a:t>
            </a:r>
            <a:r>
              <a:rPr lang="en-US" sz="1600" dirty="0" smtClean="0"/>
              <a:t>60 </a:t>
            </a:r>
            <a:r>
              <a:rPr lang="en-US" sz="1600" b="1" i="1" dirty="0" smtClean="0"/>
              <a:t>)</a:t>
            </a:r>
          </a:p>
          <a:p>
            <a:pPr>
              <a:buNone/>
            </a:pPr>
            <a:r>
              <a:rPr lang="en-US" sz="1600" b="1" i="1" dirty="0" smtClean="0"/>
              <a:t>         {</a:t>
            </a:r>
          </a:p>
          <a:p>
            <a:pPr>
              <a:buNone/>
            </a:pPr>
            <a:r>
              <a:rPr lang="en-US" sz="1600" b="1" i="1" dirty="0" smtClean="0"/>
              <a:t>		 //figure out overtime or not</a:t>
            </a:r>
          </a:p>
          <a:p>
            <a:pPr>
              <a:buNone/>
            </a:pPr>
            <a:r>
              <a:rPr lang="en-US" sz="1600" b="1" i="1" dirty="0" smtClean="0"/>
              <a:t>                    if (</a:t>
            </a:r>
            <a:r>
              <a:rPr lang="en-US" sz="1600" dirty="0" err="1" smtClean="0"/>
              <a:t>hours_worked</a:t>
            </a:r>
            <a:r>
              <a:rPr lang="en-US" sz="1600" b="1" i="1" dirty="0" smtClean="0"/>
              <a:t> &gt; =40)</a:t>
            </a:r>
          </a:p>
          <a:p>
            <a:pPr>
              <a:buNone/>
            </a:pPr>
            <a:r>
              <a:rPr lang="en-US" sz="1600" b="1" i="1" dirty="0" smtClean="0"/>
              <a:t>                    {</a:t>
            </a:r>
          </a:p>
          <a:p>
            <a:pPr>
              <a:buNone/>
            </a:pPr>
            <a:r>
              <a:rPr lang="en-US" sz="1600" b="1" i="1" dirty="0" smtClean="0"/>
              <a:t>                             // CAL OVERTIME PAY</a:t>
            </a:r>
          </a:p>
          <a:p>
            <a:pPr>
              <a:buNone/>
            </a:pPr>
            <a:r>
              <a:rPr lang="en-US" sz="1600" b="1" i="1" dirty="0" smtClean="0"/>
              <a:t>                    }</a:t>
            </a:r>
          </a:p>
          <a:p>
            <a:pPr>
              <a:buNone/>
            </a:pPr>
            <a:r>
              <a:rPr lang="en-US" sz="1600" b="1" i="1" dirty="0" smtClean="0"/>
              <a:t>                   else</a:t>
            </a:r>
          </a:p>
          <a:p>
            <a:pPr>
              <a:buNone/>
            </a:pPr>
            <a:r>
              <a:rPr lang="en-US" sz="1600" b="1" i="1" dirty="0" smtClean="0"/>
              <a:t>                  {</a:t>
            </a:r>
          </a:p>
          <a:p>
            <a:pPr>
              <a:buNone/>
            </a:pPr>
            <a:r>
              <a:rPr lang="en-US" sz="1600" b="1" i="1" dirty="0" smtClean="0"/>
              <a:t>                             //REGULAR PAY</a:t>
            </a:r>
          </a:p>
          <a:p>
            <a:pPr>
              <a:buNone/>
            </a:pPr>
            <a:r>
              <a:rPr lang="en-US" sz="1600" b="1" i="1" dirty="0" smtClean="0"/>
              <a:t>                  }          </a:t>
            </a:r>
          </a:p>
          <a:p>
            <a:pPr>
              <a:buNone/>
            </a:pPr>
            <a:r>
              <a:rPr lang="en-US" sz="1600" b="1" i="1" dirty="0" smtClean="0"/>
              <a:t>                //PRINT  OUTPUT</a:t>
            </a:r>
          </a:p>
          <a:p>
            <a:pPr>
              <a:buNone/>
            </a:pPr>
            <a:r>
              <a:rPr lang="en-US" sz="1600" b="1" i="1" dirty="0" smtClean="0"/>
              <a:t>        }</a:t>
            </a:r>
          </a:p>
          <a:p>
            <a:pPr>
              <a:buNone/>
            </a:pPr>
            <a:r>
              <a:rPr lang="en-US" sz="1600" b="1" i="1" dirty="0" smtClean="0"/>
              <a:t>        else{//print err can not  work more than 60 hours  }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else{//print err pay most grater than 8}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Boolean operators</a:t>
            </a:r>
          </a:p>
          <a:p>
            <a:r>
              <a:rPr lang="en-US" dirty="0" smtClean="0"/>
              <a:t>&amp;&amp;: logical AND      //meet both condition </a:t>
            </a:r>
          </a:p>
          <a:p>
            <a:r>
              <a:rPr lang="en-US" dirty="0" smtClean="0"/>
              <a:t>||: logical OR            // meet one condition </a:t>
            </a:r>
          </a:p>
          <a:p>
            <a:pPr>
              <a:buNone/>
            </a:pPr>
            <a:r>
              <a:rPr lang="en-US" dirty="0" smtClean="0"/>
              <a:t>if ( x &gt; 6 &amp;&amp; x &lt; 9) // meet both condition</a:t>
            </a:r>
          </a:p>
          <a:p>
            <a:pPr>
              <a:buNone/>
            </a:pPr>
            <a:r>
              <a:rPr lang="en-US" dirty="0" smtClean="0"/>
              <a:t> {   </a:t>
            </a:r>
          </a:p>
          <a:p>
            <a:pPr>
              <a:buNone/>
            </a:pPr>
            <a:r>
              <a:rPr lang="en-US" dirty="0" smtClean="0"/>
              <a:t>       // if (x &gt; 6)</a:t>
            </a:r>
          </a:p>
          <a:p>
            <a:pPr>
              <a:buNone/>
            </a:pPr>
            <a:r>
              <a:rPr lang="en-US" dirty="0" smtClean="0"/>
              <a:t>        { </a:t>
            </a:r>
          </a:p>
          <a:p>
            <a:pPr>
              <a:buNone/>
            </a:pPr>
            <a:r>
              <a:rPr lang="en-US" dirty="0" smtClean="0"/>
              <a:t>                   …</a:t>
            </a:r>
          </a:p>
          <a:p>
            <a:pPr>
              <a:buNone/>
            </a:pPr>
            <a:r>
              <a:rPr lang="en-US" dirty="0" smtClean="0"/>
              <a:t>                  //if (x &lt; 9)</a:t>
            </a:r>
          </a:p>
          <a:p>
            <a:pPr>
              <a:buNone/>
            </a:pPr>
            <a:r>
              <a:rPr lang="en-US" dirty="0" smtClean="0"/>
              <a:t>                  { }</a:t>
            </a:r>
          </a:p>
          <a:p>
            <a:pPr>
              <a:buNone/>
            </a:pPr>
            <a:r>
              <a:rPr lang="en-US" dirty="0" smtClean="0"/>
              <a:t>                   … 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760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if </a:t>
            </a:r>
            <a:r>
              <a:rPr lang="en-US" sz="1600" dirty="0" smtClean="0"/>
              <a:t>((  </a:t>
            </a:r>
            <a:r>
              <a:rPr lang="en-US" sz="1600" dirty="0" err="1" smtClean="0"/>
              <a:t>basepay</a:t>
            </a:r>
            <a:r>
              <a:rPr lang="en-US" sz="1600" dirty="0" smtClean="0"/>
              <a:t> &gt;= 8.0</a:t>
            </a:r>
            <a:r>
              <a:rPr lang="en-US" sz="1600" b="1" i="1" dirty="0" smtClean="0"/>
              <a:t>)   &amp;&amp; </a:t>
            </a:r>
            <a:r>
              <a:rPr lang="en-US" sz="1600" dirty="0" smtClean="0"/>
              <a:t> ( </a:t>
            </a:r>
            <a:r>
              <a:rPr lang="en-US" sz="1600" dirty="0" err="1" smtClean="0"/>
              <a:t>hours_worked</a:t>
            </a:r>
            <a:r>
              <a:rPr lang="en-US" sz="1600" dirty="0" smtClean="0"/>
              <a:t>  </a:t>
            </a:r>
            <a:r>
              <a:rPr lang="en-US" sz="1600" dirty="0" smtClean="0">
                <a:sym typeface="Wingdings" pitchFamily="2" charset="2"/>
              </a:rPr>
              <a:t>&lt;=</a:t>
            </a:r>
            <a:r>
              <a:rPr lang="en-US" sz="1600" dirty="0" smtClean="0"/>
              <a:t>60 </a:t>
            </a:r>
            <a:r>
              <a:rPr lang="en-US" sz="1600" b="1" i="1" dirty="0" smtClean="0"/>
              <a:t>))</a:t>
            </a:r>
          </a:p>
          <a:p>
            <a:pPr>
              <a:buNone/>
            </a:pPr>
            <a:r>
              <a:rPr lang="en-US" sz="1600" b="1" i="1" dirty="0" smtClean="0"/>
              <a:t>{	</a:t>
            </a:r>
          </a:p>
          <a:p>
            <a:pPr>
              <a:buNone/>
            </a:pPr>
            <a:r>
              <a:rPr lang="en-US" sz="1600" dirty="0" smtClean="0"/>
              <a:t>	   // if ( </a:t>
            </a:r>
            <a:r>
              <a:rPr lang="en-US" sz="1600" dirty="0" err="1" smtClean="0"/>
              <a:t>hours_worked</a:t>
            </a:r>
            <a:r>
              <a:rPr lang="en-US" sz="1600" dirty="0" smtClean="0"/>
              <a:t>  </a:t>
            </a:r>
            <a:r>
              <a:rPr lang="en-US" sz="1600" dirty="0" smtClean="0">
                <a:sym typeface="Wingdings" pitchFamily="2" charset="2"/>
              </a:rPr>
              <a:t>&lt;=</a:t>
            </a:r>
            <a:r>
              <a:rPr lang="en-US" sz="1600" dirty="0" smtClean="0"/>
              <a:t>60 </a:t>
            </a:r>
            <a:r>
              <a:rPr lang="en-US" sz="1600" b="1" i="1" dirty="0" smtClean="0"/>
              <a:t>)</a:t>
            </a:r>
          </a:p>
          <a:p>
            <a:pPr>
              <a:buNone/>
            </a:pPr>
            <a:r>
              <a:rPr lang="en-US" sz="1600" b="1" i="1" dirty="0" smtClean="0"/>
              <a:t>         //{</a:t>
            </a:r>
          </a:p>
          <a:p>
            <a:pPr>
              <a:buNone/>
            </a:pPr>
            <a:r>
              <a:rPr lang="en-US" sz="1600" b="1" i="1" dirty="0" smtClean="0"/>
              <a:t>		 //figure out overtime or not</a:t>
            </a:r>
          </a:p>
          <a:p>
            <a:pPr>
              <a:buNone/>
            </a:pPr>
            <a:r>
              <a:rPr lang="en-US" sz="1600" b="1" i="1" dirty="0" smtClean="0"/>
              <a:t>                    if (</a:t>
            </a:r>
            <a:r>
              <a:rPr lang="en-US" sz="1600" dirty="0" err="1" smtClean="0"/>
              <a:t>hours_worked</a:t>
            </a:r>
            <a:r>
              <a:rPr lang="en-US" sz="1600" b="1" i="1" dirty="0" smtClean="0"/>
              <a:t> &gt; =40)</a:t>
            </a:r>
          </a:p>
          <a:p>
            <a:pPr>
              <a:buNone/>
            </a:pPr>
            <a:r>
              <a:rPr lang="en-US" sz="1600" b="1" i="1" dirty="0" smtClean="0"/>
              <a:t>                    {</a:t>
            </a:r>
          </a:p>
          <a:p>
            <a:pPr>
              <a:buNone/>
            </a:pPr>
            <a:r>
              <a:rPr lang="en-US" sz="1600" b="1" i="1" dirty="0" smtClean="0"/>
              <a:t>                             // CAL OVERTIME PAY</a:t>
            </a:r>
          </a:p>
          <a:p>
            <a:pPr>
              <a:buNone/>
            </a:pPr>
            <a:r>
              <a:rPr lang="en-US" sz="1600" b="1" i="1" dirty="0" smtClean="0"/>
              <a:t>                    }</a:t>
            </a:r>
          </a:p>
          <a:p>
            <a:pPr>
              <a:buNone/>
            </a:pPr>
            <a:r>
              <a:rPr lang="en-US" sz="1600" b="1" i="1" dirty="0" smtClean="0"/>
              <a:t>                   else</a:t>
            </a:r>
          </a:p>
          <a:p>
            <a:pPr>
              <a:buNone/>
            </a:pPr>
            <a:r>
              <a:rPr lang="en-US" sz="1600" b="1" i="1" dirty="0" smtClean="0"/>
              <a:t>                  {</a:t>
            </a:r>
          </a:p>
          <a:p>
            <a:pPr>
              <a:buNone/>
            </a:pPr>
            <a:r>
              <a:rPr lang="en-US" sz="1600" b="1" i="1" dirty="0" smtClean="0"/>
              <a:t>                             //REGULAR PAY</a:t>
            </a:r>
          </a:p>
          <a:p>
            <a:pPr>
              <a:buNone/>
            </a:pPr>
            <a:r>
              <a:rPr lang="en-US" sz="1600" b="1" i="1" dirty="0" smtClean="0"/>
              <a:t>                  }          </a:t>
            </a:r>
          </a:p>
          <a:p>
            <a:pPr>
              <a:buNone/>
            </a:pPr>
            <a:r>
              <a:rPr lang="en-US" sz="1600" b="1" i="1" dirty="0" smtClean="0"/>
              <a:t>                //PRINT  OUTPUT</a:t>
            </a:r>
          </a:p>
          <a:p>
            <a:pPr>
              <a:buNone/>
            </a:pPr>
            <a:r>
              <a:rPr lang="en-US" sz="1600" b="1" i="1" dirty="0" smtClean="0"/>
              <a:t>       // }</a:t>
            </a:r>
          </a:p>
          <a:p>
            <a:pPr>
              <a:buNone/>
            </a:pPr>
            <a:r>
              <a:rPr lang="en-US" sz="1600" b="1" i="1" dirty="0" smtClean="0"/>
              <a:t>       //else{//print err can not  work more than 60 hours  }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else if  (</a:t>
            </a:r>
            <a:r>
              <a:rPr lang="en-US" sz="1600" dirty="0" err="1" smtClean="0"/>
              <a:t>basepay</a:t>
            </a:r>
            <a:r>
              <a:rPr lang="en-US" sz="1600" dirty="0" smtClean="0"/>
              <a:t> &lt; 8.0){//print err pay most grater than 8}</a:t>
            </a:r>
          </a:p>
          <a:p>
            <a:pPr>
              <a:buNone/>
            </a:pPr>
            <a:r>
              <a:rPr lang="en-US" sz="1600" dirty="0" smtClean="0"/>
              <a:t>else{</a:t>
            </a:r>
            <a:r>
              <a:rPr lang="en-US" sz="1600" b="1" i="1" dirty="0" smtClean="0"/>
              <a:t>//print err can not  work more than 60 hours  }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your exercise to continue to work on</a:t>
            </a:r>
          </a:p>
          <a:p>
            <a:pPr>
              <a:buNone/>
            </a:pPr>
            <a:r>
              <a:rPr lang="en-US" dirty="0" smtClean="0"/>
              <a:t> Assignment 2 with conditional or /and </a:t>
            </a:r>
            <a:r>
              <a:rPr lang="en-US" smtClean="0"/>
              <a:t>logical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 &gt; y: x is greater than y</a:t>
            </a:r>
          </a:p>
          <a:p>
            <a:r>
              <a:rPr lang="en-US" sz="3600" dirty="0" smtClean="0"/>
              <a:t> x &lt; y: x is less than y</a:t>
            </a:r>
          </a:p>
          <a:p>
            <a:r>
              <a:rPr lang="en-US" sz="3600" dirty="0" smtClean="0"/>
              <a:t> x &gt;= y: x is greater than or equal to x </a:t>
            </a:r>
          </a:p>
          <a:p>
            <a:r>
              <a:rPr lang="en-US" sz="3600" dirty="0" smtClean="0"/>
              <a:t>x &lt;= y: x is less than or equal to y </a:t>
            </a:r>
          </a:p>
          <a:p>
            <a:r>
              <a:rPr lang="en-US" sz="3600" dirty="0" smtClean="0"/>
              <a:t>x == y: x equals y ( equality: ==, assignment: = )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400" dirty="0" smtClean="0"/>
              <a:t>if (</a:t>
            </a:r>
            <a:r>
              <a:rPr lang="en-US" sz="4400" b="1" i="1" dirty="0" smtClean="0"/>
              <a:t>CONDITION) </a:t>
            </a:r>
          </a:p>
          <a:p>
            <a:pPr marL="514350" indent="-514350">
              <a:buNone/>
            </a:pPr>
            <a:r>
              <a:rPr lang="en-US" sz="4400" b="1" i="1" dirty="0" smtClean="0"/>
              <a:t>{ </a:t>
            </a:r>
          </a:p>
          <a:p>
            <a:pPr marL="514350" indent="-514350">
              <a:buNone/>
            </a:pPr>
            <a:r>
              <a:rPr lang="en-US" sz="4400" b="1" i="1" dirty="0" smtClean="0"/>
              <a:t>		STATEMENTS </a:t>
            </a:r>
          </a:p>
          <a:p>
            <a:pPr marL="514350" indent="-514350">
              <a:buNone/>
            </a:pPr>
            <a:r>
              <a:rPr lang="en-US" sz="4400" dirty="0" smtClean="0"/>
              <a:t>}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Assignment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Foo</a:t>
            </a:r>
            <a:r>
              <a:rPr lang="en-US" dirty="0" smtClean="0"/>
              <a:t> Corporation needs a program to calculate how much to pay their employees. 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 = hours worked x base pay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Hours over 40 get paid 1.5 the base pay </a:t>
            </a:r>
          </a:p>
          <a:p>
            <a:pPr marL="514350" indent="-514350">
              <a:buNone/>
            </a:pPr>
            <a:r>
              <a:rPr lang="en-US" dirty="0" smtClean="0"/>
              <a:t> Condition: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base pay must be no less than $8.00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hours must be no more than 60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else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b="1" i="1" dirty="0" smtClean="0"/>
              <a:t>CONDITION) </a:t>
            </a:r>
          </a:p>
          <a:p>
            <a:pPr>
              <a:buNone/>
            </a:pPr>
            <a:r>
              <a:rPr lang="en-US" b="1" i="1" dirty="0" smtClean="0"/>
              <a:t>{ </a:t>
            </a:r>
          </a:p>
          <a:p>
            <a:pPr lvl="2">
              <a:buNone/>
            </a:pPr>
            <a:r>
              <a:rPr lang="en-US" b="1" i="1" dirty="0" smtClean="0"/>
              <a:t>STATEMENTS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else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r>
              <a:rPr lang="en-US" b="1" i="1" dirty="0" smtClean="0"/>
              <a:t>STATEMENTS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else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if (  BASEPAY </a:t>
            </a:r>
            <a:r>
              <a:rPr lang="en-US" b="1" i="1" dirty="0" smtClean="0"/>
              <a:t> &lt; 8.0) </a:t>
            </a:r>
          </a:p>
          <a:p>
            <a:pPr>
              <a:buNone/>
            </a:pPr>
            <a:r>
              <a:rPr lang="en-US" b="1" i="1" dirty="0" smtClean="0"/>
              <a:t>{ </a:t>
            </a:r>
          </a:p>
          <a:p>
            <a:pPr lvl="2">
              <a:buNone/>
            </a:pPr>
            <a:r>
              <a:rPr lang="en-US" b="1" i="1" dirty="0" smtClean="0"/>
              <a:t>// PRINT ERROR OUTPUT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else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r>
              <a:rPr lang="en-US" b="1" i="1" dirty="0" smtClean="0"/>
              <a:t>//	DETERMINE 	IF HOURS_WORKED &gt; 60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else if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922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if (</a:t>
            </a:r>
            <a:r>
              <a:rPr lang="en-US" sz="1600" b="1" i="1" dirty="0" smtClean="0"/>
              <a:t>CONDITION)</a:t>
            </a:r>
          </a:p>
          <a:p>
            <a:pPr>
              <a:buNone/>
            </a:pPr>
            <a:r>
              <a:rPr lang="en-US" sz="1600" b="1" i="1" dirty="0" smtClean="0"/>
              <a:t>{ </a:t>
            </a:r>
          </a:p>
          <a:p>
            <a:pPr>
              <a:buNone/>
            </a:pPr>
            <a:r>
              <a:rPr lang="en-US" sz="1600" b="1" i="1" dirty="0" smtClean="0"/>
              <a:t>		STATEMENTS 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else if (</a:t>
            </a:r>
            <a:r>
              <a:rPr lang="en-US" sz="1600" b="1" i="1" dirty="0" smtClean="0"/>
              <a:t>CONDITION)</a:t>
            </a:r>
          </a:p>
          <a:p>
            <a:pPr>
              <a:buNone/>
            </a:pPr>
            <a:r>
              <a:rPr lang="en-US" sz="1600" b="1" i="1" dirty="0" smtClean="0"/>
              <a:t> {</a:t>
            </a:r>
          </a:p>
          <a:p>
            <a:pPr>
              <a:buNone/>
            </a:pPr>
            <a:r>
              <a:rPr lang="en-US" sz="1600" b="1" i="1" dirty="0" smtClean="0"/>
              <a:t>		 STATEMENTS 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else if (</a:t>
            </a:r>
            <a:r>
              <a:rPr lang="en-US" sz="1600" b="1" i="1" dirty="0" smtClean="0"/>
              <a:t>CONDITION) </a:t>
            </a:r>
          </a:p>
          <a:p>
            <a:pPr>
              <a:buNone/>
            </a:pPr>
            <a:r>
              <a:rPr lang="en-US" sz="1600" b="1" i="1" dirty="0" smtClean="0"/>
              <a:t>{ </a:t>
            </a:r>
          </a:p>
          <a:p>
            <a:pPr>
              <a:buNone/>
            </a:pPr>
            <a:r>
              <a:rPr lang="en-US" sz="1600" b="1" i="1" dirty="0" smtClean="0"/>
              <a:t>		STATEMENTS 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else </a:t>
            </a:r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>
              <a:buNone/>
            </a:pPr>
            <a:r>
              <a:rPr lang="en-US" sz="1600" b="1" i="1" dirty="0" smtClean="0"/>
              <a:t>		STATEMENTS </a:t>
            </a:r>
          </a:p>
          <a:p>
            <a:pPr>
              <a:buNone/>
            </a:pPr>
            <a:r>
              <a:rPr lang="en-US" sz="1600" dirty="0" smtClean="0"/>
              <a:t>}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else if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if (  BASEPAY &lt; 8.0</a:t>
            </a:r>
            <a:r>
              <a:rPr lang="en-US" sz="1600" b="1" i="1" dirty="0" smtClean="0"/>
              <a:t>)</a:t>
            </a:r>
          </a:p>
          <a:p>
            <a:pPr>
              <a:buNone/>
            </a:pPr>
            <a:r>
              <a:rPr lang="en-US" sz="1600" b="1" i="1" dirty="0" smtClean="0"/>
              <a:t>{ </a:t>
            </a:r>
          </a:p>
          <a:p>
            <a:pPr>
              <a:buNone/>
            </a:pPr>
            <a:r>
              <a:rPr lang="en-US" sz="1600" b="1" i="1" dirty="0" smtClean="0"/>
              <a:t>		STATEMENTS // PRINT ERR 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else if ( HOURE_WORKED </a:t>
            </a:r>
            <a:r>
              <a:rPr lang="en-US" sz="1600" dirty="0" smtClean="0"/>
              <a:t>&lt;=60 </a:t>
            </a:r>
            <a:r>
              <a:rPr lang="en-US" sz="1600" dirty="0" smtClean="0"/>
              <a:t>//</a:t>
            </a:r>
            <a:r>
              <a:rPr lang="en-US" sz="1600" b="1" i="1" dirty="0" smtClean="0"/>
              <a:t>CONDITION)</a:t>
            </a:r>
          </a:p>
          <a:p>
            <a:pPr>
              <a:buNone/>
            </a:pPr>
            <a:r>
              <a:rPr lang="en-US" sz="1600" b="1" i="1" dirty="0" smtClean="0"/>
              <a:t> {</a:t>
            </a:r>
          </a:p>
          <a:p>
            <a:pPr>
              <a:buNone/>
            </a:pPr>
            <a:r>
              <a:rPr lang="en-US" sz="1600" b="1" i="1" dirty="0" smtClean="0"/>
              <a:t>		// STATEMENTS </a:t>
            </a:r>
          </a:p>
          <a:p>
            <a:pPr>
              <a:buNone/>
            </a:pPr>
            <a:r>
              <a:rPr lang="en-US" sz="1600" b="1" i="1" dirty="0" smtClean="0"/>
              <a:t>                    //DO CALCULATION </a:t>
            </a:r>
          </a:p>
          <a:p>
            <a:pPr>
              <a:buNone/>
            </a:pPr>
            <a:r>
              <a:rPr lang="en-US" sz="1600" b="1" i="1" dirty="0" smtClean="0"/>
              <a:t>                     //PRINT  OUTPUT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/*else if (</a:t>
            </a:r>
            <a:r>
              <a:rPr lang="en-US" sz="1600" b="1" i="1" dirty="0" smtClean="0"/>
              <a:t>CONDITION) </a:t>
            </a:r>
          </a:p>
          <a:p>
            <a:pPr>
              <a:buNone/>
            </a:pPr>
            <a:r>
              <a:rPr lang="en-US" sz="1600" b="1" i="1" dirty="0" smtClean="0"/>
              <a:t>{ </a:t>
            </a:r>
          </a:p>
          <a:p>
            <a:pPr>
              <a:buNone/>
            </a:pPr>
            <a:r>
              <a:rPr lang="en-US" sz="1600" b="1" i="1" dirty="0" smtClean="0"/>
              <a:t>		STATEMENTS </a:t>
            </a:r>
          </a:p>
          <a:p>
            <a:pPr>
              <a:buNone/>
            </a:pPr>
            <a:r>
              <a:rPr lang="en-US" sz="1600" dirty="0" smtClean="0"/>
              <a:t>} */</a:t>
            </a:r>
          </a:p>
          <a:p>
            <a:pPr>
              <a:buNone/>
            </a:pPr>
            <a:r>
              <a:rPr lang="en-US" sz="1600" dirty="0" smtClean="0"/>
              <a:t>else </a:t>
            </a:r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>
              <a:buNone/>
            </a:pPr>
            <a:r>
              <a:rPr lang="en-US" sz="1600" b="1" i="1" dirty="0" smtClean="0"/>
              <a:t>		//error STATEMENTS </a:t>
            </a:r>
          </a:p>
          <a:p>
            <a:pPr>
              <a:buNone/>
            </a:pPr>
            <a:r>
              <a:rPr lang="en-US" sz="1600" dirty="0" smtClean="0"/>
              <a:t>}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INNER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5303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if (  </a:t>
            </a:r>
            <a:r>
              <a:rPr lang="en-US" sz="1600" dirty="0" err="1" smtClean="0"/>
              <a:t>basepay</a:t>
            </a:r>
            <a:r>
              <a:rPr lang="en-US" sz="1600" dirty="0" smtClean="0"/>
              <a:t> &lt; 8.0</a:t>
            </a:r>
            <a:r>
              <a:rPr lang="en-US" sz="1600" b="1" i="1" dirty="0" smtClean="0"/>
              <a:t>)</a:t>
            </a:r>
          </a:p>
          <a:p>
            <a:pPr>
              <a:buNone/>
            </a:pPr>
            <a:r>
              <a:rPr lang="en-US" sz="1600" b="1" i="1" dirty="0" smtClean="0"/>
              <a:t>{ </a:t>
            </a:r>
          </a:p>
          <a:p>
            <a:pPr>
              <a:buNone/>
            </a:pPr>
            <a:r>
              <a:rPr lang="en-US" sz="1600" b="1" i="1" dirty="0" smtClean="0"/>
              <a:t>		STATEMENTS // PRINT ERR 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else if ( </a:t>
            </a:r>
            <a:r>
              <a:rPr lang="en-US" sz="1600" dirty="0" err="1" smtClean="0"/>
              <a:t>hours_worked</a:t>
            </a:r>
            <a:r>
              <a:rPr lang="en-US" sz="1600" dirty="0" smtClean="0"/>
              <a:t> &gt; 60 //</a:t>
            </a:r>
            <a:r>
              <a:rPr lang="en-US" sz="1600" b="1" i="1" dirty="0" smtClean="0"/>
              <a:t>CONDITION)</a:t>
            </a:r>
          </a:p>
          <a:p>
            <a:pPr>
              <a:buNone/>
            </a:pPr>
            <a:r>
              <a:rPr lang="en-US" sz="1600" b="1" i="1" dirty="0" smtClean="0"/>
              <a:t> {</a:t>
            </a:r>
          </a:p>
          <a:p>
            <a:pPr>
              <a:buNone/>
            </a:pPr>
            <a:r>
              <a:rPr lang="en-US" sz="1600" b="1" i="1" dirty="0" smtClean="0"/>
              <a:t>		 //figure out overtime or not</a:t>
            </a:r>
          </a:p>
          <a:p>
            <a:pPr>
              <a:buNone/>
            </a:pPr>
            <a:r>
              <a:rPr lang="en-US" sz="1600" b="1" i="1" dirty="0" smtClean="0"/>
              <a:t>                    if (</a:t>
            </a:r>
            <a:r>
              <a:rPr lang="en-US" sz="1600" dirty="0" err="1" smtClean="0"/>
              <a:t>hours_worked</a:t>
            </a:r>
            <a:r>
              <a:rPr lang="en-US" sz="1600" b="1" i="1" dirty="0" smtClean="0"/>
              <a:t> &gt; =40)</a:t>
            </a:r>
          </a:p>
          <a:p>
            <a:pPr>
              <a:buNone/>
            </a:pPr>
            <a:r>
              <a:rPr lang="en-US" sz="1600" b="1" i="1" dirty="0" smtClean="0"/>
              <a:t>                    {</a:t>
            </a:r>
          </a:p>
          <a:p>
            <a:pPr>
              <a:buNone/>
            </a:pPr>
            <a:r>
              <a:rPr lang="en-US" sz="1600" b="1" i="1" dirty="0" smtClean="0"/>
              <a:t>                             // CAL OVERTIME PAY</a:t>
            </a:r>
          </a:p>
          <a:p>
            <a:pPr>
              <a:buNone/>
            </a:pPr>
            <a:r>
              <a:rPr lang="en-US" sz="1600" b="1" i="1" dirty="0" smtClean="0"/>
              <a:t>                    }</a:t>
            </a:r>
          </a:p>
          <a:p>
            <a:pPr>
              <a:buNone/>
            </a:pPr>
            <a:r>
              <a:rPr lang="en-US" sz="1600" b="1" i="1" dirty="0" smtClean="0"/>
              <a:t>                   else</a:t>
            </a:r>
          </a:p>
          <a:p>
            <a:pPr>
              <a:buNone/>
            </a:pPr>
            <a:r>
              <a:rPr lang="en-US" sz="1600" b="1" i="1" dirty="0" smtClean="0"/>
              <a:t>                  {</a:t>
            </a:r>
          </a:p>
          <a:p>
            <a:pPr>
              <a:buNone/>
            </a:pPr>
            <a:r>
              <a:rPr lang="en-US" sz="1600" b="1" i="1" dirty="0" smtClean="0"/>
              <a:t>                             //REGULAR PAY</a:t>
            </a:r>
          </a:p>
          <a:p>
            <a:pPr>
              <a:buNone/>
            </a:pPr>
            <a:r>
              <a:rPr lang="en-US" sz="1600" b="1" i="1" dirty="0" smtClean="0"/>
              <a:t>                  }          </a:t>
            </a:r>
          </a:p>
          <a:p>
            <a:pPr>
              <a:buNone/>
            </a:pPr>
            <a:r>
              <a:rPr lang="en-US" sz="1600" b="1" i="1" dirty="0" smtClean="0"/>
              <a:t>                //PRINT  OUTPUT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else{//print err}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283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Comparison operators </vt:lpstr>
      <vt:lpstr>if statement </vt:lpstr>
      <vt:lpstr>Assignment 2 </vt:lpstr>
      <vt:lpstr>else  </vt:lpstr>
      <vt:lpstr>else  </vt:lpstr>
      <vt:lpstr>else if </vt:lpstr>
      <vt:lpstr>else if </vt:lpstr>
      <vt:lpstr>INNER if else</vt:lpstr>
      <vt:lpstr>Another way</vt:lpstr>
      <vt:lpstr>Logical operator</vt:lpstr>
      <vt:lpstr>Slide 12</vt:lpstr>
      <vt:lpstr>Slide 13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25</cp:revision>
  <dcterms:created xsi:type="dcterms:W3CDTF">2017-08-26T19:31:16Z</dcterms:created>
  <dcterms:modified xsi:type="dcterms:W3CDTF">2017-08-28T16:40:49Z</dcterms:modified>
</cp:coreProperties>
</file>