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0B1BB3-E59F-46C9-B5DE-1CC1CE724F8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5D0D25-C5F4-430D-BD86-6EE57B3F679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</a:p>
          <a:p>
            <a:r>
              <a:rPr lang="en-US" dirty="0" smtClean="0"/>
              <a:t>&amp;&amp;: logical AND ||: logical OR </a:t>
            </a:r>
          </a:p>
          <a:p>
            <a:r>
              <a:rPr lang="en-US" dirty="0" smtClean="0"/>
              <a:t>if ( x &gt; 6 &amp;&amp; x &lt; 9) { if (x &gt; 6) {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if (x &lt; 9) { }</a:t>
            </a:r>
          </a:p>
          <a:p>
            <a:r>
              <a:rPr lang="en-US" dirty="0" smtClean="0"/>
              <a:t>… </a:t>
            </a:r>
          </a:p>
          <a:p>
            <a:r>
              <a:rPr lang="en-US" dirty="0" smtClean="0"/>
              <a:t>} }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38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Slide 1</vt:lpstr>
      <vt:lpstr>Slide 2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2017-08-26T19:39:31Z</dcterms:created>
  <dcterms:modified xsi:type="dcterms:W3CDTF">2017-08-26T20:06:08Z</dcterms:modified>
</cp:coreProperties>
</file>