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7" r:id="rId10"/>
    <p:sldId id="276" r:id="rId11"/>
    <p:sldId id="263" r:id="rId12"/>
    <p:sldId id="264" r:id="rId13"/>
    <p:sldId id="265" r:id="rId14"/>
    <p:sldId id="266" r:id="rId15"/>
    <p:sldId id="279" r:id="rId16"/>
    <p:sldId id="268" r:id="rId17"/>
    <p:sldId id="269" r:id="rId18"/>
    <p:sldId id="270" r:id="rId19"/>
    <p:sldId id="278" r:id="rId20"/>
    <p:sldId id="267" r:id="rId21"/>
    <p:sldId id="271" r:id="rId22"/>
    <p:sldId id="272" r:id="rId23"/>
    <p:sldId id="274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9798-379F-4BF3-8BED-EB2361DB2760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C8F4-6DFC-4215-896E-8475A4EA5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9798-379F-4BF3-8BED-EB2361DB2760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C8F4-6DFC-4215-896E-8475A4EA5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9798-379F-4BF3-8BED-EB2361DB2760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C8F4-6DFC-4215-896E-8475A4EA5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9798-379F-4BF3-8BED-EB2361DB2760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C8F4-6DFC-4215-896E-8475A4EA5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9798-379F-4BF3-8BED-EB2361DB2760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C8F4-6DFC-4215-896E-8475A4EA5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9798-379F-4BF3-8BED-EB2361DB2760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C8F4-6DFC-4215-896E-8475A4EA5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9798-379F-4BF3-8BED-EB2361DB2760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C8F4-6DFC-4215-896E-8475A4EA5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9798-379F-4BF3-8BED-EB2361DB2760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C8F4-6DFC-4215-896E-8475A4EA5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9798-379F-4BF3-8BED-EB2361DB2760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C8F4-6DFC-4215-896E-8475A4EA5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9798-379F-4BF3-8BED-EB2361DB2760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C8F4-6DFC-4215-896E-8475A4EA5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9798-379F-4BF3-8BED-EB2361DB2760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84BC8F4-6DFC-4215-896E-8475A4EA5A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C29798-379F-4BF3-8BED-EB2361DB2760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4BC8F4-6DFC-4215-896E-8475A4EA5AB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class Square2 </a:t>
            </a:r>
          </a:p>
          <a:p>
            <a:pPr>
              <a:buNone/>
            </a:pPr>
            <a:r>
              <a:rPr lang="en-US" b="1" dirty="0" smtClean="0"/>
              <a:t>{ </a:t>
            </a:r>
          </a:p>
          <a:p>
            <a:pPr>
              <a:buNone/>
            </a:pPr>
            <a:r>
              <a:rPr lang="en-US" b="1" dirty="0" smtClean="0"/>
              <a:t>		public static void </a:t>
            </a:r>
            <a:r>
              <a:rPr lang="en-US" b="1" dirty="0" err="1" smtClean="0"/>
              <a:t>printSquare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x)</a:t>
            </a:r>
          </a:p>
          <a:p>
            <a:pPr>
              <a:buNone/>
            </a:pPr>
            <a:r>
              <a:rPr lang="en-US" b="1" dirty="0" smtClean="0"/>
              <a:t>		{</a:t>
            </a:r>
          </a:p>
          <a:p>
            <a:pPr>
              <a:buNone/>
            </a:pPr>
            <a:r>
              <a:rPr lang="en-US" b="1" dirty="0" smtClean="0"/>
              <a:t>		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(x*x); </a:t>
            </a:r>
          </a:p>
          <a:p>
            <a:pPr>
              <a:buNone/>
            </a:pPr>
            <a:r>
              <a:rPr lang="en-US" b="1" dirty="0" smtClean="0"/>
              <a:t>		} </a:t>
            </a:r>
          </a:p>
          <a:p>
            <a:pPr>
              <a:buNone/>
            </a:pPr>
            <a:r>
              <a:rPr lang="en-US" b="1" dirty="0" smtClean="0"/>
              <a:t>		public static void main(String[] arguments)</a:t>
            </a:r>
          </a:p>
          <a:p>
            <a:pPr>
              <a:buNone/>
            </a:pPr>
            <a:r>
              <a:rPr lang="en-US" b="1" dirty="0" smtClean="0"/>
              <a:t>		{ 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printSquare</a:t>
            </a:r>
            <a:r>
              <a:rPr lang="en-US" b="1" dirty="0" smtClean="0"/>
              <a:t>("hello"); 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printSquare</a:t>
            </a:r>
            <a:r>
              <a:rPr lang="en-US" b="1" dirty="0" smtClean="0"/>
              <a:t>(5.5); </a:t>
            </a:r>
          </a:p>
          <a:p>
            <a:pPr>
              <a:buNone/>
            </a:pPr>
            <a:r>
              <a:rPr lang="en-US" b="1" dirty="0" smtClean="0"/>
              <a:t>		}</a:t>
            </a:r>
          </a:p>
          <a:p>
            <a:pPr>
              <a:buNone/>
            </a:pPr>
            <a:r>
              <a:rPr lang="en-US" b="1" dirty="0" smtClean="0"/>
              <a:t>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838200"/>
            <a:ext cx="7391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 smtClean="0"/>
              <a:t>What’s</a:t>
            </a:r>
            <a:r>
              <a:rPr lang="en-US" dirty="0" smtClean="0"/>
              <a:t>  </a:t>
            </a:r>
            <a:r>
              <a:rPr lang="en-US" sz="4400" dirty="0" smtClean="0"/>
              <a:t>wrong here?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class Square3 </a:t>
            </a:r>
          </a:p>
          <a:p>
            <a:pPr>
              <a:buNone/>
            </a:pPr>
            <a:r>
              <a:rPr lang="en-US" b="1" dirty="0" smtClean="0"/>
              <a:t>{ </a:t>
            </a:r>
          </a:p>
          <a:p>
            <a:pPr>
              <a:buNone/>
            </a:pPr>
            <a:r>
              <a:rPr lang="en-US" b="1" dirty="0" smtClean="0"/>
              <a:t>		public static void </a:t>
            </a:r>
            <a:r>
              <a:rPr lang="en-US" b="1" dirty="0" err="1" smtClean="0"/>
              <a:t>printSquare</a:t>
            </a:r>
            <a:r>
              <a:rPr lang="en-US" b="1" dirty="0" smtClean="0"/>
              <a:t>(double x)</a:t>
            </a:r>
          </a:p>
          <a:p>
            <a:pPr>
              <a:buNone/>
            </a:pPr>
            <a:r>
              <a:rPr lang="en-US" b="1" dirty="0" smtClean="0"/>
              <a:t>		{</a:t>
            </a:r>
          </a:p>
          <a:p>
            <a:pPr>
              <a:buNone/>
            </a:pPr>
            <a:r>
              <a:rPr lang="en-US" b="1" dirty="0" smtClean="0"/>
              <a:t>		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(x*x); </a:t>
            </a:r>
          </a:p>
          <a:p>
            <a:pPr>
              <a:buNone/>
            </a:pPr>
            <a:r>
              <a:rPr lang="en-US" b="1" dirty="0" smtClean="0"/>
              <a:t>		} </a:t>
            </a:r>
          </a:p>
          <a:p>
            <a:pPr>
              <a:buNone/>
            </a:pPr>
            <a:r>
              <a:rPr lang="en-US" b="1" dirty="0" smtClean="0"/>
              <a:t>		public static void main(String[] arguments)</a:t>
            </a:r>
          </a:p>
          <a:p>
            <a:pPr>
              <a:buNone/>
            </a:pPr>
            <a:r>
              <a:rPr lang="en-US" b="1" dirty="0" smtClean="0"/>
              <a:t>		{ </a:t>
            </a:r>
          </a:p>
          <a:p>
            <a:pPr>
              <a:buNone/>
            </a:pPr>
            <a:r>
              <a:rPr lang="en-US" b="1" dirty="0" smtClean="0"/>
              <a:t>			//</a:t>
            </a:r>
            <a:r>
              <a:rPr lang="en-US" b="1" dirty="0" err="1" smtClean="0"/>
              <a:t>printSquare</a:t>
            </a:r>
            <a:r>
              <a:rPr lang="en-US" b="1" dirty="0" smtClean="0"/>
              <a:t>("hello"); 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printSquare</a:t>
            </a:r>
            <a:r>
              <a:rPr lang="en-US" b="1" dirty="0" smtClean="0"/>
              <a:t>(5); </a:t>
            </a:r>
          </a:p>
          <a:p>
            <a:pPr>
              <a:buNone/>
            </a:pPr>
            <a:r>
              <a:rPr lang="en-US" b="1" dirty="0" smtClean="0"/>
              <a:t>		}</a:t>
            </a:r>
          </a:p>
          <a:p>
            <a:pPr>
              <a:buNone/>
            </a:pPr>
            <a:r>
              <a:rPr lang="en-US" b="1" dirty="0" smtClean="0"/>
              <a:t>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838200"/>
            <a:ext cx="7391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 smtClean="0"/>
              <a:t>What’s</a:t>
            </a:r>
            <a:r>
              <a:rPr lang="en-US" dirty="0" smtClean="0"/>
              <a:t>  </a:t>
            </a:r>
            <a:r>
              <a:rPr lang="en-US" sz="4400" dirty="0" smtClean="0"/>
              <a:t>wrong here?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[…] </a:t>
            </a:r>
            <a:r>
              <a:rPr lang="en-US" b="1" i="1" dirty="0" smtClean="0"/>
              <a:t>NAME(TYPE NAME1, TYPE NAME2)</a:t>
            </a:r>
          </a:p>
          <a:p>
            <a:pPr>
              <a:buNone/>
            </a:pPr>
            <a:r>
              <a:rPr lang="en-US" b="1" i="1" dirty="0" smtClean="0"/>
              <a:t>{ </a:t>
            </a:r>
          </a:p>
          <a:p>
            <a:pPr lvl="2">
              <a:buNone/>
            </a:pPr>
            <a:r>
              <a:rPr lang="en-US" b="1" i="1" dirty="0" smtClean="0"/>
              <a:t>STATEMENTS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To call:      NAME(arg1, arg2); 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838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600" dirty="0"/>
              <a:t>Multiple Parameters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Multiply </a:t>
            </a:r>
          </a:p>
          <a:p>
            <a:pPr>
              <a:buNone/>
            </a:pPr>
            <a:r>
              <a:rPr lang="en-US" b="1" dirty="0" smtClean="0"/>
              <a:t>{ </a:t>
            </a:r>
          </a:p>
          <a:p>
            <a:pPr>
              <a:buNone/>
            </a:pPr>
            <a:r>
              <a:rPr lang="en-US" b="1" dirty="0" smtClean="0"/>
              <a:t>		public static void times (double a, double b)</a:t>
            </a:r>
          </a:p>
          <a:p>
            <a:pPr>
              <a:buNone/>
            </a:pPr>
            <a:r>
              <a:rPr lang="en-US" b="1" dirty="0" smtClean="0"/>
              <a:t>		{ 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(a * b); </a:t>
            </a:r>
          </a:p>
          <a:p>
            <a:pPr>
              <a:buNone/>
            </a:pPr>
            <a:r>
              <a:rPr lang="en-US" b="1" dirty="0" smtClean="0"/>
              <a:t>		} </a:t>
            </a:r>
          </a:p>
          <a:p>
            <a:pPr>
              <a:buNone/>
            </a:pPr>
            <a:r>
              <a:rPr lang="en-US" b="1" dirty="0" smtClean="0"/>
              <a:t>		public static void main(String[] arguments)</a:t>
            </a:r>
          </a:p>
          <a:p>
            <a:pPr>
              <a:buNone/>
            </a:pPr>
            <a:r>
              <a:rPr lang="en-US" b="1" dirty="0" smtClean="0"/>
              <a:t>		{</a:t>
            </a:r>
          </a:p>
          <a:p>
            <a:pPr>
              <a:buNone/>
            </a:pPr>
            <a:r>
              <a:rPr lang="en-US" b="1" dirty="0" smtClean="0"/>
              <a:t>			 </a:t>
            </a:r>
          </a:p>
          <a:p>
            <a:pPr>
              <a:buNone/>
            </a:pPr>
            <a:r>
              <a:rPr lang="en-US" b="1" dirty="0" smtClean="0"/>
              <a:t>                            times (2, 2); </a:t>
            </a:r>
          </a:p>
          <a:p>
            <a:pPr>
              <a:buNone/>
            </a:pPr>
            <a:r>
              <a:rPr lang="en-US" b="1" dirty="0" smtClean="0"/>
              <a:t>			times (3, 4); </a:t>
            </a:r>
          </a:p>
          <a:p>
            <a:pPr>
              <a:buNone/>
            </a:pPr>
            <a:r>
              <a:rPr lang="en-US" b="1" dirty="0" smtClean="0"/>
              <a:t>		}</a:t>
            </a:r>
          </a:p>
          <a:p>
            <a:pPr>
              <a:buNone/>
            </a:pPr>
            <a:r>
              <a:rPr lang="en-US" b="1" dirty="0" smtClean="0"/>
              <a:t>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838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600" dirty="0"/>
              <a:t>Multiple Parameters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public static </a:t>
            </a:r>
            <a:r>
              <a:rPr lang="en-US" sz="4000" b="1" i="1" dirty="0" smtClean="0"/>
              <a:t>TYPE NAME() {     STATEMENTS </a:t>
            </a:r>
          </a:p>
          <a:p>
            <a:pPr>
              <a:buNone/>
            </a:pPr>
            <a:r>
              <a:rPr lang="en-US" sz="4000" dirty="0" smtClean="0"/>
              <a:t>  return </a:t>
            </a:r>
            <a:r>
              <a:rPr lang="en-US" sz="4000" b="1" i="1" dirty="0" smtClean="0"/>
              <a:t>EXPRESSION; </a:t>
            </a:r>
          </a:p>
          <a:p>
            <a:pPr>
              <a:buNone/>
            </a:pPr>
            <a:r>
              <a:rPr lang="en-US" sz="4000" dirty="0" smtClean="0"/>
              <a:t>} </a:t>
            </a:r>
          </a:p>
          <a:p>
            <a:pPr>
              <a:buNone/>
            </a:pPr>
            <a:r>
              <a:rPr lang="en-US" sz="4000" dirty="0" smtClean="0"/>
              <a:t>void means “no type” </a:t>
            </a:r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838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Return 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b="1" dirty="0" smtClean="0"/>
              <a:t>class Square3 </a:t>
            </a:r>
          </a:p>
          <a:p>
            <a:pPr>
              <a:buNone/>
            </a:pPr>
            <a:r>
              <a:rPr lang="en-US" sz="4000" b="1" dirty="0" smtClean="0"/>
              <a:t>{</a:t>
            </a:r>
          </a:p>
          <a:p>
            <a:pPr>
              <a:buNone/>
            </a:pPr>
            <a:r>
              <a:rPr lang="en-US" sz="4000" b="1" dirty="0" smtClean="0"/>
              <a:t>		 public static void 	</a:t>
            </a:r>
            <a:r>
              <a:rPr lang="en-US" sz="4000" b="1" dirty="0" err="1" smtClean="0"/>
              <a:t>printSquare</a:t>
            </a:r>
            <a:r>
              <a:rPr lang="en-US" sz="4000" b="1" dirty="0" smtClean="0"/>
              <a:t>(double x)</a:t>
            </a:r>
          </a:p>
          <a:p>
            <a:pPr>
              <a:buNone/>
            </a:pPr>
            <a:r>
              <a:rPr lang="en-US" sz="4000" b="1" dirty="0" smtClean="0"/>
              <a:t>		{ </a:t>
            </a:r>
          </a:p>
          <a:p>
            <a:pPr>
              <a:buNone/>
            </a:pPr>
            <a:r>
              <a:rPr lang="en-US" sz="4000" b="1" dirty="0" smtClean="0"/>
              <a:t>			</a:t>
            </a:r>
            <a:r>
              <a:rPr lang="en-US" sz="4000" b="1" dirty="0" err="1" smtClean="0"/>
              <a:t>System.out.println</a:t>
            </a:r>
            <a:r>
              <a:rPr lang="en-US" sz="4000" b="1" dirty="0" smtClean="0"/>
              <a:t>(x*x);</a:t>
            </a:r>
          </a:p>
          <a:p>
            <a:pPr>
              <a:buNone/>
            </a:pPr>
            <a:r>
              <a:rPr lang="en-US" sz="4000" b="1" dirty="0" smtClean="0"/>
              <a:t>		 } </a:t>
            </a:r>
          </a:p>
          <a:p>
            <a:pPr>
              <a:buNone/>
            </a:pPr>
            <a:r>
              <a:rPr lang="en-US" sz="4000" b="1" dirty="0" smtClean="0"/>
              <a:t>		public static void main(String[] arguments)</a:t>
            </a:r>
          </a:p>
          <a:p>
            <a:pPr>
              <a:buNone/>
            </a:pPr>
            <a:r>
              <a:rPr lang="en-US" sz="4000" b="1" dirty="0" smtClean="0"/>
              <a:t>           {</a:t>
            </a:r>
          </a:p>
          <a:p>
            <a:pPr>
              <a:buNone/>
            </a:pPr>
            <a:r>
              <a:rPr lang="en-US" sz="4000" b="1" dirty="0" smtClean="0"/>
              <a:t>			 </a:t>
            </a:r>
            <a:r>
              <a:rPr lang="en-US" sz="4000" b="1" dirty="0" err="1" smtClean="0"/>
              <a:t>printSquare</a:t>
            </a:r>
            <a:r>
              <a:rPr lang="en-US" sz="4000" b="1" dirty="0" smtClean="0"/>
              <a:t>(5); </a:t>
            </a:r>
          </a:p>
          <a:p>
            <a:pPr>
              <a:buNone/>
            </a:pPr>
            <a:r>
              <a:rPr lang="en-US" sz="4000" b="1" dirty="0" smtClean="0"/>
              <a:t>		} </a:t>
            </a:r>
          </a:p>
          <a:p>
            <a:pPr>
              <a:buNone/>
            </a:pPr>
            <a:r>
              <a:rPr lang="en-US" sz="4000" b="1" dirty="0" smtClean="0"/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838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Return 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000" b="1" dirty="0" smtClean="0"/>
              <a:t>class Square4 </a:t>
            </a:r>
          </a:p>
          <a:p>
            <a:pPr>
              <a:buNone/>
            </a:pPr>
            <a:r>
              <a:rPr lang="en-US" sz="4000" b="1" dirty="0" smtClean="0"/>
              <a:t>{</a:t>
            </a:r>
          </a:p>
          <a:p>
            <a:pPr>
              <a:buNone/>
            </a:pPr>
            <a:r>
              <a:rPr lang="en-US" sz="4000" b="1" dirty="0" smtClean="0"/>
              <a:t>		 public static double </a:t>
            </a:r>
            <a:r>
              <a:rPr lang="en-US" sz="4000" b="1" dirty="0" err="1" smtClean="0"/>
              <a:t>CalSquare</a:t>
            </a:r>
            <a:r>
              <a:rPr lang="en-US" sz="4000" b="1" dirty="0" smtClean="0"/>
              <a:t>(double x)</a:t>
            </a:r>
          </a:p>
          <a:p>
            <a:pPr>
              <a:buNone/>
            </a:pPr>
            <a:r>
              <a:rPr lang="en-US" sz="4000" b="1" dirty="0" smtClean="0"/>
              <a:t>		{ </a:t>
            </a:r>
          </a:p>
          <a:p>
            <a:pPr>
              <a:buNone/>
            </a:pPr>
            <a:r>
              <a:rPr lang="en-US" sz="4000" b="1" dirty="0" smtClean="0"/>
              <a:t>			//</a:t>
            </a:r>
            <a:r>
              <a:rPr lang="en-US" sz="4000" b="1" dirty="0" err="1" smtClean="0"/>
              <a:t>System.out.println</a:t>
            </a:r>
            <a:r>
              <a:rPr lang="en-US" sz="4000" b="1" dirty="0" smtClean="0"/>
              <a:t>(“</a:t>
            </a:r>
            <a:r>
              <a:rPr lang="en-US" sz="4000" b="1" dirty="0" err="1" smtClean="0"/>
              <a:t>Im</a:t>
            </a:r>
            <a:r>
              <a:rPr lang="en-US" sz="4000" b="1" dirty="0" smtClean="0"/>
              <a:t> here”);</a:t>
            </a:r>
          </a:p>
          <a:p>
            <a:pPr>
              <a:buNone/>
            </a:pPr>
            <a:r>
              <a:rPr lang="en-US" sz="4000" b="1" dirty="0" smtClean="0"/>
              <a:t>                         double result;</a:t>
            </a:r>
          </a:p>
          <a:p>
            <a:pPr>
              <a:buNone/>
            </a:pPr>
            <a:r>
              <a:rPr lang="en-US" sz="4000" b="1" dirty="0" smtClean="0"/>
              <a:t>                        result = x*x;  </a:t>
            </a:r>
          </a:p>
          <a:p>
            <a:pPr>
              <a:buNone/>
            </a:pPr>
            <a:r>
              <a:rPr lang="en-US" sz="4000" b="1" dirty="0" smtClean="0"/>
              <a:t>                        return  result;  x*x;</a:t>
            </a:r>
          </a:p>
          <a:p>
            <a:pPr>
              <a:buNone/>
            </a:pPr>
            <a:r>
              <a:rPr lang="en-US" sz="4000" b="1" dirty="0" smtClean="0"/>
              <a:t>		 } </a:t>
            </a:r>
          </a:p>
          <a:p>
            <a:pPr>
              <a:buNone/>
            </a:pPr>
            <a:r>
              <a:rPr lang="en-US" sz="4000" b="1" dirty="0" smtClean="0"/>
              <a:t>		public static void main(String[] arguments)</a:t>
            </a:r>
          </a:p>
          <a:p>
            <a:pPr>
              <a:buNone/>
            </a:pPr>
            <a:r>
              <a:rPr lang="en-US" sz="4000" b="1" dirty="0" smtClean="0"/>
              <a:t>               {</a:t>
            </a:r>
          </a:p>
          <a:p>
            <a:pPr>
              <a:buNone/>
            </a:pPr>
            <a:r>
              <a:rPr lang="en-US" sz="4000" b="1" dirty="0" smtClean="0"/>
              <a:t>		            double  </a:t>
            </a:r>
            <a:r>
              <a:rPr lang="en-US" sz="4000" b="1" dirty="0" err="1" smtClean="0"/>
              <a:t>numSquar</a:t>
            </a:r>
            <a:r>
              <a:rPr lang="en-US" sz="4000" b="1" dirty="0" smtClean="0"/>
              <a:t> = </a:t>
            </a:r>
            <a:r>
              <a:rPr lang="en-US" sz="4000" b="1" dirty="0" err="1" smtClean="0"/>
              <a:t>CalSquare</a:t>
            </a:r>
            <a:r>
              <a:rPr lang="en-US" sz="4000" b="1" dirty="0" smtClean="0"/>
              <a:t>(5); </a:t>
            </a:r>
          </a:p>
          <a:p>
            <a:pPr>
              <a:buNone/>
            </a:pPr>
            <a:r>
              <a:rPr lang="en-US" sz="4000" b="1" dirty="0" smtClean="0"/>
              <a:t>                            </a:t>
            </a:r>
            <a:r>
              <a:rPr lang="en-US" sz="4000" b="1" dirty="0" err="1" smtClean="0"/>
              <a:t>System.out.println</a:t>
            </a:r>
            <a:r>
              <a:rPr lang="en-US" sz="4000" b="1" dirty="0" smtClean="0"/>
              <a:t>(“the value is” + </a:t>
            </a:r>
            <a:r>
              <a:rPr lang="en-US" sz="4000" b="1" dirty="0" err="1" smtClean="0"/>
              <a:t>numSquar</a:t>
            </a:r>
            <a:r>
              <a:rPr lang="en-US" sz="4000" b="1" dirty="0" smtClean="0"/>
              <a:t>) ;</a:t>
            </a:r>
          </a:p>
          <a:p>
            <a:pPr>
              <a:buNone/>
            </a:pPr>
            <a:r>
              <a:rPr lang="en-US" sz="4000" b="1" dirty="0" smtClean="0"/>
              <a:t>		} </a:t>
            </a:r>
          </a:p>
          <a:p>
            <a:pPr>
              <a:buNone/>
            </a:pPr>
            <a:r>
              <a:rPr lang="en-US" sz="4000" b="1" dirty="0" smtClean="0"/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838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Return 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1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Using method Rewrite assignment 2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dirty="0" smtClean="0"/>
              <a:t>class </a:t>
            </a:r>
            <a:r>
              <a:rPr lang="en-US" sz="2800" dirty="0" err="1" smtClean="0"/>
              <a:t>WeeklyPay</a:t>
            </a:r>
            <a:r>
              <a:rPr lang="en-US" sz="2800" dirty="0" smtClean="0"/>
              <a:t> { </a:t>
            </a:r>
          </a:p>
          <a:p>
            <a:pPr>
              <a:buNone/>
            </a:pPr>
            <a:r>
              <a:rPr lang="en-US" sz="2800" dirty="0" smtClean="0"/>
              <a:t>public static void pay(double </a:t>
            </a:r>
            <a:r>
              <a:rPr lang="en-US" sz="2800" dirty="0" err="1" smtClean="0"/>
              <a:t>basePay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hours) { </a:t>
            </a:r>
          </a:p>
          <a:p>
            <a:pPr lvl="1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basePay</a:t>
            </a:r>
            <a:r>
              <a:rPr lang="en-US" dirty="0" smtClean="0"/>
              <a:t> &lt; 8.0) {</a:t>
            </a:r>
            <a:r>
              <a:rPr lang="en-US" dirty="0" err="1" smtClean="0"/>
              <a:t>System.out.println</a:t>
            </a:r>
            <a:r>
              <a:rPr lang="en-US" dirty="0" smtClean="0"/>
              <a:t>("You must be paid at least $8.00/hour");} </a:t>
            </a:r>
          </a:p>
          <a:p>
            <a:pPr lvl="1">
              <a:buNone/>
            </a:pPr>
            <a:r>
              <a:rPr lang="en-US" dirty="0" smtClean="0"/>
              <a:t>else if (hours &gt; 60)</a:t>
            </a:r>
          </a:p>
          <a:p>
            <a:pPr lvl="1">
              <a:buNone/>
            </a:pPr>
            <a:r>
              <a:rPr lang="en-US" dirty="0" smtClean="0"/>
              <a:t>{</a:t>
            </a:r>
            <a:r>
              <a:rPr lang="en-US" dirty="0" err="1" smtClean="0"/>
              <a:t>System.out.println</a:t>
            </a:r>
            <a:r>
              <a:rPr lang="en-US" dirty="0" smtClean="0"/>
              <a:t>("You can't work more than 60 hours a week");</a:t>
            </a:r>
          </a:p>
          <a:p>
            <a:pPr lvl="1">
              <a:buNone/>
            </a:pPr>
            <a:r>
              <a:rPr lang="en-US" dirty="0" smtClean="0"/>
              <a:t>} else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overtimeHours</a:t>
            </a:r>
            <a:r>
              <a:rPr lang="en-US" dirty="0" smtClean="0"/>
              <a:t> = 0;</a:t>
            </a:r>
          </a:p>
          <a:p>
            <a:pPr lvl="1">
              <a:buNone/>
            </a:pPr>
            <a:r>
              <a:rPr lang="en-US" dirty="0" smtClean="0"/>
              <a:t>       if (hours &gt; 40) {</a:t>
            </a:r>
          </a:p>
          <a:p>
            <a:pPr lvl="2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overtimeHours</a:t>
            </a:r>
            <a:r>
              <a:rPr lang="en-US" dirty="0" smtClean="0"/>
              <a:t> = hours -40; </a:t>
            </a:r>
          </a:p>
          <a:p>
            <a:pPr lvl="1">
              <a:buNone/>
            </a:pPr>
            <a:r>
              <a:rPr lang="en-US" dirty="0" smtClean="0"/>
              <a:t>             hours = 40; </a:t>
            </a:r>
          </a:p>
          <a:p>
            <a:pPr lvl="1">
              <a:buNone/>
            </a:pPr>
            <a:r>
              <a:rPr lang="en-US" dirty="0" smtClean="0"/>
              <a:t>        }</a:t>
            </a:r>
          </a:p>
          <a:p>
            <a:pPr lvl="1">
              <a:buNone/>
            </a:pPr>
            <a:r>
              <a:rPr lang="en-US" dirty="0" smtClean="0"/>
              <a:t>        double pay = </a:t>
            </a:r>
            <a:r>
              <a:rPr lang="en-US" dirty="0" err="1" smtClean="0"/>
              <a:t>basePay</a:t>
            </a:r>
            <a:r>
              <a:rPr lang="en-US" dirty="0" smtClean="0"/>
              <a:t> * </a:t>
            </a:r>
            <a:r>
              <a:rPr lang="en-US" dirty="0" err="1" smtClean="0"/>
              <a:t>hours;pay</a:t>
            </a:r>
            <a:r>
              <a:rPr lang="en-US" dirty="0" smtClean="0"/>
              <a:t> += </a:t>
            </a:r>
            <a:r>
              <a:rPr lang="en-US" dirty="0" err="1" smtClean="0"/>
              <a:t>overtimeHours</a:t>
            </a:r>
            <a:r>
              <a:rPr lang="en-US" dirty="0" smtClean="0"/>
              <a:t> * </a:t>
            </a:r>
            <a:r>
              <a:rPr lang="en-US" dirty="0" err="1" smtClean="0"/>
              <a:t>basePay</a:t>
            </a:r>
            <a:r>
              <a:rPr lang="en-US" dirty="0" smtClean="0"/>
              <a:t> * 1.5;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</a:t>
            </a:r>
            <a:r>
              <a:rPr lang="en-US" dirty="0" smtClean="0"/>
              <a:t> </a:t>
            </a:r>
            <a:r>
              <a:rPr lang="en-US" dirty="0" err="1" smtClean="0"/>
              <a:t>stem.out.println</a:t>
            </a:r>
            <a:r>
              <a:rPr lang="en-US" dirty="0" smtClean="0"/>
              <a:t>("Pay this employee $" + pay); 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sz="2800" dirty="0" smtClean="0"/>
              <a:t>} </a:t>
            </a:r>
          </a:p>
          <a:p>
            <a:pPr>
              <a:buNone/>
            </a:pPr>
            <a:r>
              <a:rPr lang="en-US" sz="2800" dirty="0" smtClean="0"/>
              <a:t>	   public static void main(String[] arguments) {</a:t>
            </a:r>
          </a:p>
          <a:p>
            <a:pPr>
              <a:buNone/>
            </a:pPr>
            <a:r>
              <a:rPr lang="en-US" sz="2800" dirty="0" smtClean="0"/>
              <a:t>                  pay(7.5, 35);pay(8.2, 47);pay(10.0, 73); </a:t>
            </a:r>
          </a:p>
          <a:p>
            <a:pPr>
              <a:buNone/>
            </a:pPr>
            <a:r>
              <a:rPr lang="en-US" sz="2800" dirty="0" smtClean="0"/>
              <a:t>         }</a:t>
            </a:r>
          </a:p>
          <a:p>
            <a:pPr>
              <a:buNone/>
            </a:pPr>
            <a:r>
              <a:rPr lang="en-US" sz="2800" dirty="0" smtClean="0"/>
              <a:t>}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public static void </a:t>
            </a:r>
            <a:r>
              <a:rPr lang="en-US" b="1" dirty="0" smtClean="0"/>
              <a:t>main(String[ ] arguments)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</a:t>
            </a:r>
            <a:r>
              <a:rPr lang="en-US" b="1" dirty="0" err="1" smtClean="0"/>
              <a:t>.out.println</a:t>
            </a:r>
            <a:r>
              <a:rPr lang="en-US" b="1" dirty="0" smtClean="0"/>
              <a:t>(“hi”); 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Methods: Building Blocks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/>
              <a:t>Math.sin(x)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Math.cos(</a:t>
            </a:r>
            <a:r>
              <a:rPr lang="en-US" sz="3200" dirty="0" err="1" smtClean="0"/>
              <a:t>Math.PI</a:t>
            </a:r>
            <a:r>
              <a:rPr lang="en-US" sz="3200" dirty="0" smtClean="0"/>
              <a:t> / 2)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Math.pow(2, 3)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Math.log(Math.log(x + y))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Mathematical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Big programs are built out of small methods </a:t>
            </a:r>
            <a:r>
              <a:rPr lang="en-US" sz="3200" dirty="0" err="1" smtClean="0"/>
              <a:t>Methods</a:t>
            </a:r>
            <a:r>
              <a:rPr lang="en-US" sz="3200" dirty="0" smtClean="0"/>
              <a:t> can be individually developed, tested and reused </a:t>
            </a:r>
          </a:p>
          <a:p>
            <a:r>
              <a:rPr lang="en-US" sz="3200" dirty="0" smtClean="0"/>
              <a:t>User of method does not need to know how it works</a:t>
            </a:r>
          </a:p>
          <a:p>
            <a:endParaRPr lang="en-US" sz="3200" dirty="0" smtClean="0"/>
          </a:p>
          <a:p>
            <a:r>
              <a:rPr lang="en-US" sz="3200" dirty="0" smtClean="0"/>
              <a:t>In Computer Science, this is called “</a:t>
            </a:r>
            <a:r>
              <a:rPr lang="en-US" sz="3200" i="1" dirty="0" smtClean="0"/>
              <a:t>abstraction”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Conversion by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400" b="1" dirty="0" err="1" smtClean="0"/>
              <a:t>int</a:t>
            </a:r>
            <a:r>
              <a:rPr lang="en-US" sz="4400" b="1" dirty="0" smtClean="0"/>
              <a:t> to String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sz="4400" dirty="0" smtClean="0"/>
              <a:t>String five = 5; // ERROR!</a:t>
            </a:r>
          </a:p>
          <a:p>
            <a:pPr>
              <a:buNone/>
            </a:pPr>
            <a:r>
              <a:rPr lang="en-US" sz="4400" dirty="0" smtClean="0"/>
              <a:t>String five = </a:t>
            </a:r>
            <a:r>
              <a:rPr lang="en-US" sz="4400" dirty="0" err="1" smtClean="0"/>
              <a:t>Integer.toString</a:t>
            </a:r>
            <a:r>
              <a:rPr lang="en-US" sz="4400" dirty="0" smtClean="0"/>
              <a:t> (5);</a:t>
            </a:r>
          </a:p>
          <a:p>
            <a:pPr>
              <a:buNone/>
            </a:pPr>
            <a:r>
              <a:rPr lang="en-US" sz="4400" dirty="0" smtClean="0"/>
              <a:t>String five = “” + 5; // five = “5”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Conversion by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String to </a:t>
            </a:r>
            <a:r>
              <a:rPr lang="en-US" sz="4400" b="1" dirty="0" err="1" smtClean="0"/>
              <a:t>int</a:t>
            </a:r>
            <a:r>
              <a:rPr lang="en-US" sz="4400" b="1" dirty="0" smtClean="0"/>
              <a:t>: </a:t>
            </a:r>
          </a:p>
          <a:p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foo</a:t>
            </a:r>
            <a:r>
              <a:rPr lang="en-US" sz="4400" dirty="0" smtClean="0"/>
              <a:t> = “18”; // ERROR!</a:t>
            </a:r>
          </a:p>
          <a:p>
            <a:r>
              <a:rPr lang="en-US" sz="4400" dirty="0" smtClean="0"/>
              <a:t> </a:t>
            </a:r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foo</a:t>
            </a:r>
            <a:r>
              <a:rPr lang="en-US" sz="4400" dirty="0" smtClean="0"/>
              <a:t> = </a:t>
            </a:r>
            <a:r>
              <a:rPr lang="en-US" sz="4400" dirty="0" err="1" smtClean="0"/>
              <a:t>Integer.parseInt</a:t>
            </a:r>
            <a:r>
              <a:rPr lang="en-US" sz="4400" dirty="0" smtClean="0"/>
              <a:t> (“18”);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Conversion by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400" b="1" dirty="0" err="1" smtClean="0"/>
              <a:t>int</a:t>
            </a:r>
            <a:r>
              <a:rPr lang="en-US" sz="4400" b="1" dirty="0" smtClean="0"/>
              <a:t> to String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sz="4400" dirty="0" smtClean="0"/>
              <a:t>String five = 5; // ERROR!</a:t>
            </a:r>
          </a:p>
          <a:p>
            <a:pPr>
              <a:buNone/>
            </a:pPr>
            <a:r>
              <a:rPr lang="en-US" sz="4400" dirty="0" smtClean="0"/>
              <a:t>String five = </a:t>
            </a:r>
            <a:r>
              <a:rPr lang="en-US" sz="4400" dirty="0" err="1" smtClean="0"/>
              <a:t>Integer.toString</a:t>
            </a:r>
            <a:r>
              <a:rPr lang="en-US" sz="4400" dirty="0" smtClean="0"/>
              <a:t> (5);</a:t>
            </a:r>
          </a:p>
          <a:p>
            <a:pPr>
              <a:buNone/>
            </a:pPr>
            <a:r>
              <a:rPr lang="en-US" sz="4400" dirty="0" smtClean="0"/>
              <a:t>String five = “” + 5; // five = “5”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400" dirty="0" smtClean="0"/>
              <a:t>public static void </a:t>
            </a:r>
            <a:r>
              <a:rPr lang="en-US" sz="4400" b="1" i="1" dirty="0" err="1" smtClean="0"/>
              <a:t>MethodNAME</a:t>
            </a:r>
            <a:r>
              <a:rPr lang="en-US" sz="4400" b="1" i="1" dirty="0" smtClean="0"/>
              <a:t>()</a:t>
            </a:r>
          </a:p>
          <a:p>
            <a:pPr>
              <a:buNone/>
            </a:pPr>
            <a:r>
              <a:rPr lang="en-US" sz="4400" b="1" i="1" dirty="0" smtClean="0"/>
              <a:t> {</a:t>
            </a:r>
          </a:p>
          <a:p>
            <a:pPr>
              <a:buNone/>
            </a:pPr>
            <a:r>
              <a:rPr lang="en-US" sz="4400" b="1" i="1" dirty="0" smtClean="0"/>
              <a:t>		 </a:t>
            </a:r>
            <a:r>
              <a:rPr lang="en-US" sz="4000" b="1" i="1" dirty="0" smtClean="0"/>
              <a:t>STATEMENTS </a:t>
            </a:r>
          </a:p>
          <a:p>
            <a:pPr>
              <a:buNone/>
            </a:pPr>
            <a:r>
              <a:rPr lang="en-US" sz="4400" dirty="0" smtClean="0"/>
              <a:t>}</a:t>
            </a:r>
          </a:p>
          <a:p>
            <a:pPr>
              <a:buNone/>
            </a:pPr>
            <a:r>
              <a:rPr lang="en-US" sz="4400" dirty="0" smtClean="0"/>
              <a:t>To call a method:</a:t>
            </a:r>
          </a:p>
          <a:p>
            <a:pPr>
              <a:buNone/>
            </a:pPr>
            <a:r>
              <a:rPr lang="en-US" sz="4400" b="1" dirty="0" smtClean="0"/>
              <a:t> </a:t>
            </a:r>
            <a:r>
              <a:rPr lang="en-US" sz="4400" b="1" i="1" dirty="0" err="1" smtClean="0"/>
              <a:t>MethodNAME</a:t>
            </a:r>
            <a:r>
              <a:rPr lang="en-US" sz="4400" b="1" i="1" dirty="0" smtClean="0"/>
              <a:t>( </a:t>
            </a:r>
            <a:r>
              <a:rPr lang="en-US" sz="4400" dirty="0" smtClean="0"/>
              <a:t>)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NewLine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{ </a:t>
            </a:r>
          </a:p>
          <a:p>
            <a:pPr>
              <a:buNone/>
            </a:pPr>
            <a:r>
              <a:rPr lang="en-US" b="1" dirty="0" smtClean="0"/>
              <a:t>        public static void </a:t>
            </a:r>
            <a:r>
              <a:rPr lang="en-US" b="1" dirty="0" err="1" smtClean="0"/>
              <a:t>threeLines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	    {</a:t>
            </a:r>
          </a:p>
          <a:p>
            <a:pPr lvl="3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("“Line1);</a:t>
            </a:r>
          </a:p>
          <a:p>
            <a:pPr lvl="3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(“Line2");</a:t>
            </a:r>
          </a:p>
          <a:p>
            <a:pPr lvl="3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(“Line3");</a:t>
            </a:r>
          </a:p>
          <a:p>
            <a:pPr lvl="1">
              <a:buNone/>
            </a:pPr>
            <a:r>
              <a:rPr lang="en-US" b="1" dirty="0" smtClean="0"/>
              <a:t>   }</a:t>
            </a:r>
          </a:p>
          <a:p>
            <a:pPr>
              <a:buNone/>
            </a:pPr>
            <a:r>
              <a:rPr lang="en-US" b="1" dirty="0" smtClean="0"/>
              <a:t>       public static void main(String[] arguments)</a:t>
            </a:r>
          </a:p>
          <a:p>
            <a:pPr>
              <a:buNone/>
            </a:pPr>
            <a:r>
              <a:rPr lang="en-US" b="1" dirty="0" smtClean="0"/>
              <a:t>       {  </a:t>
            </a:r>
          </a:p>
          <a:p>
            <a:pPr>
              <a:buNone/>
            </a:pPr>
            <a:r>
              <a:rPr lang="en-US" b="1" dirty="0" smtClean="0"/>
              <a:t>      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(“First Line "); </a:t>
            </a:r>
          </a:p>
          <a:p>
            <a:pPr>
              <a:buNone/>
            </a:pPr>
            <a:r>
              <a:rPr lang="en-US" b="1" dirty="0" smtClean="0"/>
              <a:t>                 </a:t>
            </a:r>
            <a:r>
              <a:rPr lang="en-US" b="1" dirty="0" err="1" smtClean="0"/>
              <a:t>threeLines</a:t>
            </a:r>
            <a:r>
              <a:rPr lang="en-US" b="1" dirty="0" smtClean="0"/>
              <a:t>(); </a:t>
            </a:r>
          </a:p>
          <a:p>
            <a:pPr>
              <a:buNone/>
            </a:pPr>
            <a:r>
              <a:rPr lang="en-US" b="1" dirty="0" smtClean="0"/>
              <a:t>      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(“</a:t>
            </a:r>
            <a:r>
              <a:rPr lang="en-US" b="1" dirty="0" err="1" smtClean="0"/>
              <a:t>Edn</a:t>
            </a:r>
            <a:r>
              <a:rPr lang="en-US" b="1" dirty="0" smtClean="0"/>
              <a:t> Line "); </a:t>
            </a:r>
          </a:p>
          <a:p>
            <a:pPr>
              <a:buNone/>
            </a:pPr>
            <a:r>
              <a:rPr lang="en-US" b="1" dirty="0" smtClean="0"/>
              <a:t>       }</a:t>
            </a:r>
          </a:p>
          <a:p>
            <a:pPr>
              <a:buNone/>
            </a:pPr>
            <a:r>
              <a:rPr lang="en-US" b="1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Parameters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static void </a:t>
            </a:r>
            <a:r>
              <a:rPr lang="en-US" b="1" i="1" dirty="0" smtClean="0"/>
              <a:t>NAME(TYPE NAME)</a:t>
            </a:r>
          </a:p>
          <a:p>
            <a:pPr>
              <a:buNone/>
            </a:pPr>
            <a:r>
              <a:rPr lang="en-US" b="1" i="1" dirty="0" smtClean="0"/>
              <a:t> { </a:t>
            </a:r>
          </a:p>
          <a:p>
            <a:pPr>
              <a:buNone/>
            </a:pPr>
            <a:r>
              <a:rPr lang="en-US" b="1" i="1" dirty="0" smtClean="0"/>
              <a:t>        STATEMENTS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call: </a:t>
            </a:r>
          </a:p>
          <a:p>
            <a:pPr>
              <a:buNone/>
            </a:pPr>
            <a:r>
              <a:rPr lang="en-US" dirty="0" smtClean="0"/>
              <a:t>             NAME(</a:t>
            </a:r>
            <a:r>
              <a:rPr lang="en-US" b="1" i="1" dirty="0" smtClean="0"/>
              <a:t>EXPRESSION);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class Square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	 public static void </a:t>
            </a:r>
            <a:r>
              <a:rPr lang="en-US" b="1" dirty="0" err="1" smtClean="0"/>
              <a:t>printSquare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x)</a:t>
            </a:r>
          </a:p>
          <a:p>
            <a:pPr>
              <a:buNone/>
            </a:pPr>
            <a:r>
              <a:rPr lang="en-US" b="1" dirty="0" smtClean="0"/>
              <a:t>		{</a:t>
            </a:r>
          </a:p>
          <a:p>
            <a:pPr>
              <a:buNone/>
            </a:pPr>
            <a:r>
              <a:rPr lang="en-US" b="1" dirty="0" smtClean="0"/>
              <a:t>		 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(x*x);</a:t>
            </a:r>
          </a:p>
          <a:p>
            <a:pPr>
              <a:buNone/>
            </a:pPr>
            <a:r>
              <a:rPr lang="en-US" b="1" dirty="0" smtClean="0"/>
              <a:t>		 } </a:t>
            </a:r>
          </a:p>
          <a:p>
            <a:pPr>
              <a:buNone/>
            </a:pPr>
            <a:r>
              <a:rPr lang="en-US" b="1" dirty="0" smtClean="0"/>
              <a:t>		 public static void main(String[] arguments)</a:t>
            </a:r>
          </a:p>
          <a:p>
            <a:pPr>
              <a:buNone/>
            </a:pPr>
            <a:r>
              <a:rPr lang="en-US" b="1" dirty="0" smtClean="0"/>
              <a:t>                {</a:t>
            </a:r>
          </a:p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 value = 2; </a:t>
            </a:r>
          </a:p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dirty="0" err="1" smtClean="0"/>
              <a:t>printSquare</a:t>
            </a:r>
            <a:r>
              <a:rPr lang="en-US" b="1" dirty="0" smtClean="0"/>
              <a:t>(value); </a:t>
            </a:r>
          </a:p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dirty="0" err="1" smtClean="0"/>
              <a:t>printSquare</a:t>
            </a:r>
            <a:r>
              <a:rPr lang="en-US" b="1" dirty="0" smtClean="0"/>
              <a:t>(3); </a:t>
            </a:r>
          </a:p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dirty="0" err="1" smtClean="0"/>
              <a:t>printSquare</a:t>
            </a:r>
            <a:r>
              <a:rPr lang="en-US" b="1" dirty="0" smtClean="0"/>
              <a:t>(value*2); </a:t>
            </a:r>
          </a:p>
          <a:p>
            <a:pPr>
              <a:buNone/>
            </a:pPr>
            <a:r>
              <a:rPr lang="en-US" b="1" dirty="0" smtClean="0"/>
              <a:t>                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class Square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	 public static void </a:t>
            </a:r>
            <a:r>
              <a:rPr lang="en-US" b="1" dirty="0" err="1" smtClean="0"/>
              <a:t>printSquare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x)</a:t>
            </a:r>
          </a:p>
          <a:p>
            <a:pPr>
              <a:buNone/>
            </a:pPr>
            <a:r>
              <a:rPr lang="en-US" b="1" dirty="0" smtClean="0"/>
              <a:t>		{</a:t>
            </a:r>
          </a:p>
          <a:p>
            <a:pPr>
              <a:buNone/>
            </a:pPr>
            <a:r>
              <a:rPr lang="en-US" b="1" dirty="0" smtClean="0"/>
              <a:t>		 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(x*x);</a:t>
            </a:r>
          </a:p>
          <a:p>
            <a:pPr>
              <a:buNone/>
            </a:pPr>
            <a:r>
              <a:rPr lang="en-US" b="1" dirty="0" smtClean="0"/>
              <a:t>		 } </a:t>
            </a:r>
          </a:p>
          <a:p>
            <a:pPr>
              <a:buNone/>
            </a:pPr>
            <a:r>
              <a:rPr lang="en-US" b="1" dirty="0" smtClean="0"/>
              <a:t>		 public static void main(String[] arguments)</a:t>
            </a:r>
          </a:p>
          <a:p>
            <a:pPr>
              <a:buNone/>
            </a:pPr>
            <a:r>
              <a:rPr lang="en-US" b="1" dirty="0" smtClean="0"/>
              <a:t>                {</a:t>
            </a:r>
          </a:p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 value = 2; </a:t>
            </a:r>
          </a:p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(“</a:t>
            </a:r>
            <a:r>
              <a:rPr lang="en-US" b="1" dirty="0" err="1" smtClean="0"/>
              <a:t>Squre</a:t>
            </a:r>
            <a:r>
              <a:rPr lang="en-US" b="1" dirty="0" smtClean="0"/>
              <a:t> of ” + value + “is:  ”);</a:t>
            </a:r>
          </a:p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dirty="0" err="1" smtClean="0"/>
              <a:t>printSquare</a:t>
            </a:r>
            <a:r>
              <a:rPr lang="en-US" b="1" dirty="0" smtClean="0"/>
              <a:t>(value); </a:t>
            </a:r>
          </a:p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 (“</a:t>
            </a:r>
            <a:r>
              <a:rPr lang="en-US" b="1" dirty="0" err="1" smtClean="0"/>
              <a:t>Squre</a:t>
            </a:r>
            <a:r>
              <a:rPr lang="en-US" b="1" dirty="0" smtClean="0"/>
              <a:t> of ” + 3 + “is:  ”);</a:t>
            </a:r>
          </a:p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dirty="0" err="1" smtClean="0"/>
              <a:t>printSquare</a:t>
            </a:r>
            <a:r>
              <a:rPr lang="en-US" b="1" dirty="0" smtClean="0"/>
              <a:t>(3); </a:t>
            </a:r>
          </a:p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 (“</a:t>
            </a:r>
            <a:r>
              <a:rPr lang="en-US" b="1" dirty="0" err="1" smtClean="0"/>
              <a:t>Squre</a:t>
            </a:r>
            <a:r>
              <a:rPr lang="en-US" b="1" dirty="0" smtClean="0"/>
              <a:t> of ” +2* value + “is:  ”);</a:t>
            </a:r>
          </a:p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dirty="0" err="1" smtClean="0"/>
              <a:t>printSquare</a:t>
            </a:r>
            <a:r>
              <a:rPr lang="en-US" b="1" dirty="0" smtClean="0"/>
              <a:t>(value*2); </a:t>
            </a:r>
          </a:p>
          <a:p>
            <a:pPr>
              <a:buNone/>
            </a:pPr>
            <a:r>
              <a:rPr lang="en-US" b="1" dirty="0" smtClean="0"/>
              <a:t>                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200" b="1" dirty="0" smtClean="0"/>
              <a:t>public static void test(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 x)</a:t>
            </a:r>
          </a:p>
          <a:p>
            <a:pPr>
              <a:buNone/>
            </a:pPr>
            <a:r>
              <a:rPr lang="en-US" sz="3200" b="1" dirty="0" smtClean="0"/>
              <a:t>{    </a:t>
            </a:r>
          </a:p>
          <a:p>
            <a:pPr>
              <a:buNone/>
            </a:pPr>
            <a:r>
              <a:rPr lang="en-US" sz="3200" b="1" dirty="0" smtClean="0"/>
              <a:t>    	 if (x &gt; 5)</a:t>
            </a:r>
          </a:p>
          <a:p>
            <a:pPr>
              <a:buNone/>
            </a:pPr>
            <a:r>
              <a:rPr lang="en-US" sz="3200" b="1" dirty="0" smtClean="0"/>
              <a:t>	{</a:t>
            </a:r>
          </a:p>
          <a:p>
            <a:pPr>
              <a:buNone/>
            </a:pPr>
            <a:r>
              <a:rPr lang="en-US" sz="3200" b="1" dirty="0" smtClean="0"/>
              <a:t>		 </a:t>
            </a:r>
            <a:r>
              <a:rPr lang="en-US" sz="3200" b="1" dirty="0" err="1" smtClean="0"/>
              <a:t>System.out.println</a:t>
            </a:r>
            <a:r>
              <a:rPr lang="en-US" sz="3200" b="1" dirty="0" smtClean="0"/>
              <a:t>(x + " is &gt;  5"); </a:t>
            </a:r>
          </a:p>
          <a:p>
            <a:pPr>
              <a:buNone/>
            </a:pPr>
            <a:r>
              <a:rPr lang="en-US" sz="3200" b="1" dirty="0" smtClean="0"/>
              <a:t>	} </a:t>
            </a:r>
          </a:p>
          <a:p>
            <a:pPr>
              <a:buNone/>
            </a:pPr>
            <a:r>
              <a:rPr lang="en-US" sz="3200" b="1" dirty="0" smtClean="0"/>
              <a:t>} </a:t>
            </a:r>
          </a:p>
          <a:p>
            <a:pPr>
              <a:buNone/>
            </a:pPr>
            <a:r>
              <a:rPr lang="en-US" sz="3200" b="1" dirty="0" smtClean="0"/>
              <a:t>public static void main(String[] arguments)</a:t>
            </a:r>
          </a:p>
          <a:p>
            <a:pPr>
              <a:buNone/>
            </a:pPr>
            <a:r>
              <a:rPr lang="en-US" sz="3200" b="1" dirty="0" smtClean="0"/>
              <a:t>{ </a:t>
            </a:r>
          </a:p>
          <a:p>
            <a:pPr>
              <a:buNone/>
            </a:pPr>
            <a:r>
              <a:rPr lang="en-US" sz="3200" b="1" dirty="0" smtClean="0"/>
              <a:t>		test(6);</a:t>
            </a:r>
          </a:p>
          <a:p>
            <a:pPr>
              <a:buNone/>
            </a:pPr>
            <a:r>
              <a:rPr lang="en-US" sz="3200" b="1" dirty="0" smtClean="0"/>
              <a:t>		test(5); </a:t>
            </a:r>
          </a:p>
          <a:p>
            <a:pPr>
              <a:buNone/>
            </a:pPr>
            <a:r>
              <a:rPr lang="en-US" sz="3200" b="1" dirty="0" smtClean="0"/>
              <a:t>		test(4); </a:t>
            </a:r>
          </a:p>
          <a:p>
            <a:pPr>
              <a:buNone/>
            </a:pPr>
            <a:r>
              <a:rPr lang="en-US" sz="3200" b="1" dirty="0" smtClean="0"/>
              <a:t>}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1362</TotalTime>
  <Words>335</Words>
  <Application>Microsoft Office PowerPoint</Application>
  <PresentationFormat>On-screen Show (4:3)</PresentationFormat>
  <Paragraphs>215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Slide 1</vt:lpstr>
      <vt:lpstr>Methods</vt:lpstr>
      <vt:lpstr>Adding Methods </vt:lpstr>
      <vt:lpstr>Slide 4</vt:lpstr>
      <vt:lpstr>  Parameters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     Using method Rewrite assignment 2 </vt:lpstr>
      <vt:lpstr>Methods: Building Blocks  </vt:lpstr>
      <vt:lpstr>Mathematical Functions </vt:lpstr>
      <vt:lpstr>Conversion by method </vt:lpstr>
      <vt:lpstr>Conversion by method </vt:lpstr>
      <vt:lpstr>Conversion by method 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56</cp:revision>
  <dcterms:created xsi:type="dcterms:W3CDTF">2017-08-26T18:49:25Z</dcterms:created>
  <dcterms:modified xsi:type="dcterms:W3CDTF">2017-09-01T01:10:19Z</dcterms:modified>
</cp:coreProperties>
</file>