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34"/>
  </p:notesMasterIdLst>
  <p:handoutMasterIdLst>
    <p:handoutMasterId r:id="rId35"/>
  </p:handoutMasterIdLst>
  <p:sldIdLst>
    <p:sldId id="299" r:id="rId2"/>
    <p:sldId id="378" r:id="rId3"/>
    <p:sldId id="380" r:id="rId4"/>
    <p:sldId id="325" r:id="rId5"/>
    <p:sldId id="300" r:id="rId6"/>
    <p:sldId id="350" r:id="rId7"/>
    <p:sldId id="266" r:id="rId8"/>
    <p:sldId id="381" r:id="rId9"/>
    <p:sldId id="382" r:id="rId10"/>
    <p:sldId id="383" r:id="rId11"/>
    <p:sldId id="396" r:id="rId12"/>
    <p:sldId id="412" r:id="rId13"/>
    <p:sldId id="397" r:id="rId14"/>
    <p:sldId id="400" r:id="rId15"/>
    <p:sldId id="384" r:id="rId16"/>
    <p:sldId id="401" r:id="rId17"/>
    <p:sldId id="402" r:id="rId18"/>
    <p:sldId id="399" r:id="rId19"/>
    <p:sldId id="403" r:id="rId20"/>
    <p:sldId id="386" r:id="rId21"/>
    <p:sldId id="405" r:id="rId22"/>
    <p:sldId id="404" r:id="rId23"/>
    <p:sldId id="387" r:id="rId24"/>
    <p:sldId id="406" r:id="rId25"/>
    <p:sldId id="407" r:id="rId26"/>
    <p:sldId id="408" r:id="rId27"/>
    <p:sldId id="409" r:id="rId28"/>
    <p:sldId id="410" r:id="rId29"/>
    <p:sldId id="321" r:id="rId30"/>
    <p:sldId id="340" r:id="rId31"/>
    <p:sldId id="361" r:id="rId32"/>
    <p:sldId id="411"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homson" initials="" lastIdx="5" clrIdx="0"/>
  <p:cmAuthor id="1" name="Amanda Lyons" initials="" lastIdx="8" clrIdx="1"/>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95" autoAdjust="0"/>
    <p:restoredTop sz="94575" autoAdjust="0"/>
  </p:normalViewPr>
  <p:slideViewPr>
    <p:cSldViewPr>
      <p:cViewPr>
        <p:scale>
          <a:sx n="75" d="100"/>
          <a:sy n="75" d="100"/>
        </p:scale>
        <p:origin x="-1098" y="15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478"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5529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5530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5530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B690BFF1-CDF9-4398-9516-FAFE4137F94B}"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573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73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73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573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9557C30A-6782-405C-8C04-23DF1740510B}"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284546E9-4FD2-4470-A7C8-3A03C49E65AF}" type="slidenum">
              <a:rPr lang="en-US" smtClean="0"/>
              <a:pPr/>
              <a:t>1</a:t>
            </a:fld>
            <a:endParaRPr lang="en-US" smtClean="0"/>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a:spLocks noGrp="1"/>
          </p:cNvSpPr>
          <p:nvPr>
            <p:ph type="body" idx="1"/>
          </p:nvPr>
        </p:nvSpPr>
        <p:spPr>
          <a:noFill/>
          <a:ln/>
        </p:spPr>
        <p:txBody>
          <a:bodyPr/>
          <a:lstStyle/>
          <a:p>
            <a:endParaRPr lang="en-US" smtClean="0"/>
          </a:p>
        </p:txBody>
      </p:sp>
      <p:sp>
        <p:nvSpPr>
          <p:cNvPr id="20483" name="Slide Number Placeholder 3"/>
          <p:cNvSpPr>
            <a:spLocks noGrp="1"/>
          </p:cNvSpPr>
          <p:nvPr>
            <p:ph type="sldNum" sz="quarter" idx="5"/>
          </p:nvPr>
        </p:nvSpPr>
        <p:spPr>
          <a:noFill/>
        </p:spPr>
        <p:txBody>
          <a:bodyPr/>
          <a:lstStyle/>
          <a:p>
            <a:fld id="{04319754-C4AD-4541-A0C6-B932F04BC7B2}" type="slidenum">
              <a:rPr lang="en-US" smtClean="0"/>
              <a:pPr/>
              <a:t>3</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a:ln/>
        </p:spPr>
      </p:sp>
      <p:sp>
        <p:nvSpPr>
          <p:cNvPr id="22530" name="Notes Placeholder 2"/>
          <p:cNvSpPr>
            <a:spLocks noGrp="1"/>
          </p:cNvSpPr>
          <p:nvPr>
            <p:ph type="body" idx="1"/>
          </p:nvPr>
        </p:nvSpPr>
        <p:spPr>
          <a:noFill/>
          <a:ln/>
        </p:spPr>
        <p:txBody>
          <a:bodyPr/>
          <a:lstStyle/>
          <a:p>
            <a:endParaRPr lang="en-US" smtClean="0"/>
          </a:p>
        </p:txBody>
      </p:sp>
      <p:sp>
        <p:nvSpPr>
          <p:cNvPr id="22531" name="Slide Number Placeholder 3"/>
          <p:cNvSpPr>
            <a:spLocks noGrp="1"/>
          </p:cNvSpPr>
          <p:nvPr>
            <p:ph type="sldNum" sz="quarter" idx="5"/>
          </p:nvPr>
        </p:nvSpPr>
        <p:spPr>
          <a:noFill/>
        </p:spPr>
        <p:txBody>
          <a:bodyPr/>
          <a:lstStyle/>
          <a:p>
            <a:fld id="{6B668E82-E898-4B0D-8A56-D8FFFA985181}" type="slidenum">
              <a:rPr lang="en-US" smtClean="0"/>
              <a:pPr/>
              <a:t>4</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5867400" cy="6858000"/>
            <a:chOff x="0" y="0"/>
            <a:chExt cx="3696" cy="4320"/>
          </a:xfrm>
        </p:grpSpPr>
        <p:sp>
          <p:nvSpPr>
            <p:cNvPr id="5" name="Rectangle 3"/>
            <p:cNvSpPr>
              <a:spLocks noChangeArrowheads="1"/>
            </p:cNvSpPr>
            <p:nvPr/>
          </p:nvSpPr>
          <p:spPr bwMode="auto">
            <a:xfrm>
              <a:off x="0" y="0"/>
              <a:ext cx="2880" cy="4320"/>
            </a:xfrm>
            <a:prstGeom prst="rect">
              <a:avLst/>
            </a:prstGeom>
            <a:solidFill>
              <a:schemeClr val="accent2"/>
            </a:solidFill>
            <a:ln w="9525">
              <a:noFill/>
              <a:miter lim="800000"/>
              <a:headEnd/>
              <a:tailEnd/>
            </a:ln>
            <a:effectLst/>
          </p:spPr>
          <p:txBody>
            <a:bodyPr wrap="none" anchor="ctr"/>
            <a:lstStyle/>
            <a:p>
              <a:pPr algn="ctr">
                <a:defRPr/>
              </a:pPr>
              <a:endParaRPr kumimoji="1" lang="en-US" sz="2400" dirty="0">
                <a:latin typeface="Times New Roman" pitchFamily="18" charset="0"/>
              </a:endParaRPr>
            </a:p>
          </p:txBody>
        </p:sp>
        <p:sp>
          <p:nvSpPr>
            <p:cNvPr id="6" name="AutoShape 4"/>
            <p:cNvSpPr>
              <a:spLocks noChangeArrowheads="1"/>
            </p:cNvSpPr>
            <p:nvPr/>
          </p:nvSpPr>
          <p:spPr bwMode="white">
            <a:xfrm>
              <a:off x="432" y="624"/>
              <a:ext cx="3264" cy="1200"/>
            </a:xfrm>
            <a:prstGeom prst="roundRect">
              <a:avLst>
                <a:gd name="adj" fmla="val 50000"/>
              </a:avLst>
            </a:prstGeom>
            <a:solidFill>
              <a:schemeClr val="bg1"/>
            </a:solidFill>
            <a:ln w="9525">
              <a:noFill/>
              <a:round/>
              <a:headEnd/>
              <a:tailEnd/>
            </a:ln>
            <a:effectLst/>
          </p:spPr>
          <p:txBody>
            <a:bodyPr wrap="none" anchor="ctr"/>
            <a:lstStyle/>
            <a:p>
              <a:pPr algn="ctr">
                <a:defRPr/>
              </a:pPr>
              <a:endParaRPr kumimoji="1" lang="en-US" sz="2400" dirty="0">
                <a:latin typeface="Times New Roman" pitchFamily="18" charset="0"/>
              </a:endParaRPr>
            </a:p>
          </p:txBody>
        </p:sp>
      </p:grpSp>
      <p:grpSp>
        <p:nvGrpSpPr>
          <p:cNvPr id="7" name="Group 5"/>
          <p:cNvGrpSpPr>
            <a:grpSpLocks/>
          </p:cNvGrpSpPr>
          <p:nvPr/>
        </p:nvGrpSpPr>
        <p:grpSpPr bwMode="auto">
          <a:xfrm>
            <a:off x="3632200" y="4889500"/>
            <a:ext cx="4876800" cy="319088"/>
            <a:chOff x="2288" y="3080"/>
            <a:chExt cx="3072" cy="201"/>
          </a:xfrm>
        </p:grpSpPr>
        <p:sp>
          <p:nvSpPr>
            <p:cNvPr id="8" name="AutoShape 6"/>
            <p:cNvSpPr>
              <a:spLocks noChangeArrowheads="1"/>
            </p:cNvSpPr>
            <p:nvPr/>
          </p:nvSpPr>
          <p:spPr bwMode="auto">
            <a:xfrm flipH="1">
              <a:off x="2288" y="3080"/>
              <a:ext cx="2914" cy="200"/>
            </a:xfrm>
            <a:prstGeom prst="roundRect">
              <a:avLst>
                <a:gd name="adj" fmla="val 0"/>
              </a:avLst>
            </a:prstGeom>
            <a:solidFill>
              <a:schemeClr val="hlink"/>
            </a:solidFill>
            <a:ln w="9525">
              <a:noFill/>
              <a:round/>
              <a:headEnd/>
              <a:tailEnd/>
            </a:ln>
            <a:effectLst/>
          </p:spPr>
          <p:txBody>
            <a:bodyPr wrap="none" anchor="ctr"/>
            <a:lstStyle/>
            <a:p>
              <a:pPr eaLnBrk="0" hangingPunct="0">
                <a:defRPr/>
              </a:pPr>
              <a:endParaRPr lang="en-US" dirty="0"/>
            </a:p>
          </p:txBody>
        </p:sp>
        <p:sp>
          <p:nvSpPr>
            <p:cNvPr id="9" name="AutoShape 7"/>
            <p:cNvSpPr>
              <a:spLocks noChangeArrowheads="1"/>
            </p:cNvSpPr>
            <p:nvPr/>
          </p:nvSpPr>
          <p:spPr bwMode="auto">
            <a:xfrm>
              <a:off x="5196" y="3080"/>
              <a:ext cx="164" cy="201"/>
            </a:xfrm>
            <a:prstGeom prst="flowChartDelay">
              <a:avLst/>
            </a:prstGeom>
            <a:solidFill>
              <a:schemeClr val="hlink"/>
            </a:solidFill>
            <a:ln w="9525">
              <a:noFill/>
              <a:miter lim="800000"/>
              <a:headEnd/>
              <a:tailEnd/>
            </a:ln>
            <a:effectLst/>
          </p:spPr>
          <p:txBody>
            <a:bodyPr wrap="none" anchor="ctr"/>
            <a:lstStyle/>
            <a:p>
              <a:pPr eaLnBrk="0" hangingPunct="0">
                <a:defRPr/>
              </a:pPr>
              <a:endParaRPr lang="en-US" dirty="0"/>
            </a:p>
          </p:txBody>
        </p:sp>
      </p:grpSp>
      <p:pic>
        <p:nvPicPr>
          <p:cNvPr id="10" name="Picture 13"/>
          <p:cNvPicPr>
            <a:picLocks noChangeAspect="1" noChangeArrowheads="1"/>
          </p:cNvPicPr>
          <p:nvPr userDrawn="1"/>
        </p:nvPicPr>
        <p:blipFill>
          <a:blip r:embed="rId2" cstate="print"/>
          <a:srcRect/>
          <a:stretch>
            <a:fillRect/>
          </a:stretch>
        </p:blipFill>
        <p:spPr bwMode="auto">
          <a:xfrm>
            <a:off x="0" y="0"/>
            <a:ext cx="520700" cy="6858000"/>
          </a:xfrm>
          <a:prstGeom prst="rect">
            <a:avLst/>
          </a:prstGeom>
          <a:noFill/>
          <a:ln w="9525">
            <a:noFill/>
            <a:miter lim="800000"/>
            <a:headEnd/>
            <a:tailEnd/>
          </a:ln>
        </p:spPr>
      </p:pic>
      <p:sp>
        <p:nvSpPr>
          <p:cNvPr id="70664"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r>
              <a:rPr lang="en-US"/>
              <a:t>Click to edit Master subtitle style</a:t>
            </a:r>
          </a:p>
        </p:txBody>
      </p:sp>
      <p:sp>
        <p:nvSpPr>
          <p:cNvPr id="70668"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en-US"/>
              <a:t>Click to edit Master title style</a:t>
            </a:r>
          </a:p>
        </p:txBody>
      </p:sp>
      <p:sp>
        <p:nvSpPr>
          <p:cNvPr id="11" name="Rectangle 11"/>
          <p:cNvSpPr>
            <a:spLocks noGrp="1" noChangeArrowheads="1"/>
          </p:cNvSpPr>
          <p:nvPr>
            <p:ph type="sldNum" sz="quarter" idx="10"/>
          </p:nvPr>
        </p:nvSpPr>
        <p:spPr>
          <a:xfrm>
            <a:off x="76200" y="6248400"/>
            <a:ext cx="587375" cy="488950"/>
          </a:xfrm>
        </p:spPr>
        <p:txBody>
          <a:bodyPr anchorCtr="0"/>
          <a:lstStyle>
            <a:lvl1pPr>
              <a:defRPr/>
            </a:lvl1pPr>
          </a:lstStyle>
          <a:p>
            <a:pPr>
              <a:defRPr/>
            </a:pPr>
            <a:fld id="{B95160AE-2199-47FD-AA9D-754B0985D02D}" type="slidenum">
              <a:rPr lang="en-US"/>
              <a:pPr>
                <a:defRPr/>
              </a:pPr>
              <a:t>‹#›</a:t>
            </a:fld>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fld id="{380543B8-1FA9-4C64-B22D-1B9DC2C2DDBB}" type="slidenum">
              <a:rPr lang="en-US"/>
              <a:pPr>
                <a:defRPr/>
              </a:pPr>
              <a:t>‹#›</a:t>
            </a:fld>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fld id="{03A33C32-2AA8-4557-BC5B-3975F9A97266}" type="slidenum">
              <a:rPr lang="en-US"/>
              <a:pPr>
                <a:defRPr/>
              </a:pPr>
              <a:t>‹#›</a:t>
            </a:fld>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fld id="{2465200E-2A94-4E50-A884-D0EBA4C38D9E}" type="slidenum">
              <a:rPr lang="en-US"/>
              <a:pPr>
                <a:defRPr/>
              </a:pPr>
              <a:t>‹#›</a:t>
            </a:fld>
            <a:endParaRPr 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fld id="{64CA2E7E-168F-4F85-9C0B-EEBDB3A7AFCB}" type="slidenum">
              <a:rPr lang="en-US"/>
              <a:pPr>
                <a:defRPr/>
              </a:pPr>
              <a:t>‹#›</a:t>
            </a:fld>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3"/>
          <p:cNvSpPr>
            <a:spLocks noGrp="1" noChangeArrowheads="1"/>
          </p:cNvSpPr>
          <p:nvPr>
            <p:ph type="sldNum" sz="quarter" idx="10"/>
          </p:nvPr>
        </p:nvSpPr>
        <p:spPr>
          <a:ln/>
        </p:spPr>
        <p:txBody>
          <a:bodyPr/>
          <a:lstStyle>
            <a:lvl1pPr>
              <a:defRPr/>
            </a:lvl1pPr>
          </a:lstStyle>
          <a:p>
            <a:pPr>
              <a:defRPr/>
            </a:pPr>
            <a:fld id="{BB19983D-255F-4E89-8729-CFEEA6827AD9}" type="slidenum">
              <a:rPr lang="en-US"/>
              <a:pPr>
                <a:defRPr/>
              </a:pPr>
              <a:t>‹#›</a:t>
            </a:fld>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3"/>
          <p:cNvSpPr>
            <a:spLocks noGrp="1" noChangeArrowheads="1"/>
          </p:cNvSpPr>
          <p:nvPr>
            <p:ph type="sldNum" sz="quarter" idx="10"/>
          </p:nvPr>
        </p:nvSpPr>
        <p:spPr>
          <a:ln/>
        </p:spPr>
        <p:txBody>
          <a:bodyPr/>
          <a:lstStyle>
            <a:lvl1pPr>
              <a:defRPr/>
            </a:lvl1pPr>
          </a:lstStyle>
          <a:p>
            <a:pPr>
              <a:defRPr/>
            </a:pPr>
            <a:fld id="{C870CA96-3B4E-4ECA-80E9-2DFD7117D9CA}" type="slidenum">
              <a:rPr lang="en-US"/>
              <a:pPr>
                <a:defRPr/>
              </a:pPr>
              <a:t>‹#›</a:t>
            </a:fld>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3"/>
          <p:cNvSpPr>
            <a:spLocks noGrp="1" noChangeArrowheads="1"/>
          </p:cNvSpPr>
          <p:nvPr>
            <p:ph type="sldNum" sz="quarter" idx="10"/>
          </p:nvPr>
        </p:nvSpPr>
        <p:spPr>
          <a:ln/>
        </p:spPr>
        <p:txBody>
          <a:bodyPr/>
          <a:lstStyle>
            <a:lvl1pPr>
              <a:defRPr/>
            </a:lvl1pPr>
          </a:lstStyle>
          <a:p>
            <a:pPr>
              <a:defRPr/>
            </a:pPr>
            <a:fld id="{3EB5CCA3-DD1C-4B9D-88F5-08B147694EE7}" type="slidenum">
              <a:rPr lang="en-US"/>
              <a:pPr>
                <a:defRPr/>
              </a:pPr>
              <a:t>‹#›</a:t>
            </a:fld>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3"/>
          <p:cNvSpPr>
            <a:spLocks noGrp="1" noChangeArrowheads="1"/>
          </p:cNvSpPr>
          <p:nvPr>
            <p:ph type="sldNum" sz="quarter" idx="10"/>
          </p:nvPr>
        </p:nvSpPr>
        <p:spPr>
          <a:ln/>
        </p:spPr>
        <p:txBody>
          <a:bodyPr/>
          <a:lstStyle>
            <a:lvl1pPr>
              <a:defRPr/>
            </a:lvl1pPr>
          </a:lstStyle>
          <a:p>
            <a:pPr>
              <a:defRPr/>
            </a:pPr>
            <a:fld id="{189B023D-92F5-42FC-9423-94F2247804B0}" type="slidenum">
              <a:rPr lang="en-US"/>
              <a:pPr>
                <a:defRPr/>
              </a:pPr>
              <a:t>‹#›</a:t>
            </a:fld>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0"/>
            <a:ext cx="7620000" cy="6858000"/>
            <a:chOff x="0" y="0"/>
            <a:chExt cx="4800" cy="4320"/>
          </a:xfrm>
        </p:grpSpPr>
        <p:grpSp>
          <p:nvGrpSpPr>
            <p:cNvPr id="3" name="Group 3"/>
            <p:cNvGrpSpPr>
              <a:grpSpLocks/>
            </p:cNvGrpSpPr>
            <p:nvPr userDrawn="1"/>
          </p:nvGrpSpPr>
          <p:grpSpPr bwMode="auto">
            <a:xfrm>
              <a:off x="0" y="0"/>
              <a:ext cx="2016" cy="4320"/>
              <a:chOff x="0" y="0"/>
              <a:chExt cx="2016" cy="4320"/>
            </a:xfrm>
          </p:grpSpPr>
          <p:sp>
            <p:nvSpPr>
              <p:cNvPr id="7"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eaLnBrk="0" hangingPunct="0">
                  <a:defRPr/>
                </a:pPr>
                <a:endParaRPr lang="en-US" dirty="0"/>
              </a:p>
            </p:txBody>
          </p:sp>
          <p:sp>
            <p:nvSpPr>
              <p:cNvPr id="8"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eaLnBrk="0" hangingPunct="0">
                  <a:defRPr/>
                </a:pPr>
                <a:endParaRPr lang="en-US" dirty="0"/>
              </a:p>
            </p:txBody>
          </p:sp>
        </p:grpSp>
        <p:grpSp>
          <p:nvGrpSpPr>
            <p:cNvPr id="4" name="Group 6"/>
            <p:cNvGrpSpPr>
              <a:grpSpLocks/>
            </p:cNvGrpSpPr>
            <p:nvPr/>
          </p:nvGrpSpPr>
          <p:grpSpPr bwMode="auto">
            <a:xfrm>
              <a:off x="144" y="1248"/>
              <a:ext cx="4656" cy="201"/>
              <a:chOff x="144" y="1248"/>
              <a:chExt cx="4656" cy="201"/>
            </a:xfrm>
          </p:grpSpPr>
          <p:sp>
            <p:nvSpPr>
              <p:cNvPr id="5"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eaLnBrk="0" hangingPunct="0">
                  <a:defRPr/>
                </a:pPr>
                <a:endParaRPr lang="en-US" dirty="0"/>
              </a:p>
            </p:txBody>
          </p:sp>
          <p:sp>
            <p:nvSpPr>
              <p:cNvPr id="6"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eaLnBrk="0" hangingPunct="0">
                  <a:defRPr/>
                </a:pPr>
                <a:endParaRPr lang="en-US" dirty="0"/>
              </a:p>
            </p:txBody>
          </p:sp>
        </p:grpSp>
      </p:grpSp>
      <p:sp>
        <p:nvSpPr>
          <p:cNvPr id="9" name="Text Box 21"/>
          <p:cNvSpPr txBox="1">
            <a:spLocks noChangeArrowheads="1"/>
          </p:cNvSpPr>
          <p:nvPr userDrawn="1"/>
        </p:nvSpPr>
        <p:spPr bwMode="auto">
          <a:xfrm>
            <a:off x="-3175" y="3276600"/>
            <a:ext cx="492125" cy="2667000"/>
          </a:xfrm>
          <a:prstGeom prst="rect">
            <a:avLst/>
          </a:prstGeom>
          <a:noFill/>
          <a:ln w="9525">
            <a:noFill/>
            <a:miter lim="800000"/>
            <a:headEnd/>
            <a:tailEnd/>
          </a:ln>
          <a:effectLst/>
        </p:spPr>
        <p:txBody>
          <a:bodyPr rot="10800000" vert="eaVert">
            <a:spAutoFit/>
          </a:bodyPr>
          <a:lstStyle/>
          <a:p>
            <a:pPr eaLnBrk="0" hangingPunct="0">
              <a:spcBef>
                <a:spcPct val="50000"/>
              </a:spcBef>
              <a:defRPr/>
            </a:pPr>
            <a:r>
              <a:rPr lang="en-US" sz="2000" b="1" dirty="0"/>
              <a:t>Chapter 1</a:t>
            </a:r>
          </a:p>
        </p:txBody>
      </p:sp>
      <p:sp>
        <p:nvSpPr>
          <p:cNvPr id="10" name="Footer Placeholder 3"/>
          <p:cNvSpPr txBox="1">
            <a:spLocks/>
          </p:cNvSpPr>
          <p:nvPr userDrawn="1"/>
        </p:nvSpPr>
        <p:spPr bwMode="auto">
          <a:xfrm>
            <a:off x="1676400" y="6230938"/>
            <a:ext cx="7164388" cy="474662"/>
          </a:xfrm>
          <a:prstGeom prst="rect">
            <a:avLst/>
          </a:prstGeom>
          <a:noFill/>
          <a:ln w="9525">
            <a:noFill/>
            <a:miter lim="800000"/>
            <a:headEnd/>
            <a:tailEnd/>
          </a:ln>
          <a:effectLst/>
        </p:spPr>
        <p:txBody>
          <a:bodyPr anchor="b"/>
          <a:lstStyle/>
          <a:p>
            <a:pPr algn="r">
              <a:defRPr/>
            </a:pPr>
            <a:r>
              <a:rPr lang="en-US" b="1" dirty="0">
                <a:latin typeface="Arial" pitchFamily="34" charset="0"/>
              </a:rPr>
              <a:t>CLB: MS Office 2007 Companion</a:t>
            </a:r>
          </a:p>
        </p:txBody>
      </p:sp>
      <p:sp>
        <p:nvSpPr>
          <p:cNvPr id="11" name="Text Box 14"/>
          <p:cNvSpPr txBox="1">
            <a:spLocks noChangeArrowheads="1"/>
          </p:cNvSpPr>
          <p:nvPr userDrawn="1"/>
        </p:nvSpPr>
        <p:spPr bwMode="auto">
          <a:xfrm>
            <a:off x="914400" y="6400800"/>
            <a:ext cx="3886200" cy="366713"/>
          </a:xfrm>
          <a:prstGeom prst="rect">
            <a:avLst/>
          </a:prstGeom>
          <a:noFill/>
          <a:ln w="9525">
            <a:noFill/>
            <a:miter lim="800000"/>
            <a:headEnd/>
            <a:tailEnd/>
          </a:ln>
          <a:effectLst/>
        </p:spPr>
        <p:txBody>
          <a:bodyPr>
            <a:spAutoFit/>
          </a:bodyPr>
          <a:lstStyle/>
          <a:p>
            <a:pPr eaLnBrk="0" hangingPunct="0">
              <a:spcBef>
                <a:spcPct val="50000"/>
              </a:spcBef>
              <a:defRPr/>
            </a:pPr>
            <a:r>
              <a:rPr lang="en-US" b="1" dirty="0">
                <a:latin typeface="Arial" pitchFamily="34" charset="0"/>
              </a:rPr>
              <a:t>Campbell</a:t>
            </a:r>
          </a:p>
        </p:txBody>
      </p:sp>
      <p:sp>
        <p:nvSpPr>
          <p:cNvPr id="12" name="Slide Number Placeholder 3"/>
          <p:cNvSpPr>
            <a:spLocks noGrp="1"/>
          </p:cNvSpPr>
          <p:nvPr>
            <p:ph type="sldNum" sz="quarter" idx="10"/>
          </p:nvPr>
        </p:nvSpPr>
        <p:spPr/>
        <p:txBody>
          <a:bodyPr/>
          <a:lstStyle>
            <a:lvl1pPr>
              <a:defRPr/>
            </a:lvl1pPr>
          </a:lstStyle>
          <a:p>
            <a:pPr>
              <a:defRPr/>
            </a:pPr>
            <a:fld id="{46CCD418-888C-4CA7-A750-EE2F374A2F59}"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fld id="{C0DA790A-B4D6-435D-848A-D4918AA26F30}" type="slidenum">
              <a:rPr lang="en-US"/>
              <a:pPr>
                <a:defRPr/>
              </a:pPr>
              <a:t>‹#›</a:t>
            </a:fld>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fld id="{D2F5E714-93BB-41F8-88D4-88CB76CC7701}" type="slidenum">
              <a:rPr lang="en-US"/>
              <a:pPr>
                <a:defRPr/>
              </a:pPr>
              <a:t>‹#›</a:t>
            </a:fld>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userDrawn="1"/>
        </p:nvGrpSpPr>
        <p:grpSpPr bwMode="auto">
          <a:xfrm>
            <a:off x="0" y="0"/>
            <a:ext cx="7620000" cy="6858000"/>
            <a:chOff x="0" y="0"/>
            <a:chExt cx="4800" cy="4320"/>
          </a:xfrm>
        </p:grpSpPr>
        <p:grpSp>
          <p:nvGrpSpPr>
            <p:cNvPr id="1034" name="Group 3"/>
            <p:cNvGrpSpPr>
              <a:grpSpLocks/>
            </p:cNvGrpSpPr>
            <p:nvPr userDrawn="1"/>
          </p:nvGrpSpPr>
          <p:grpSpPr bwMode="auto">
            <a:xfrm>
              <a:off x="0" y="0"/>
              <a:ext cx="2016" cy="4320"/>
              <a:chOff x="0" y="0"/>
              <a:chExt cx="2016" cy="4320"/>
            </a:xfrm>
          </p:grpSpPr>
          <p:sp>
            <p:nvSpPr>
              <p:cNvPr id="69636"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eaLnBrk="0" hangingPunct="0">
                  <a:defRPr/>
                </a:pPr>
                <a:endParaRPr lang="en-US" dirty="0"/>
              </a:p>
            </p:txBody>
          </p:sp>
          <p:sp>
            <p:nvSpPr>
              <p:cNvPr id="69637"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eaLnBrk="0" hangingPunct="0">
                  <a:defRPr/>
                </a:pPr>
                <a:endParaRPr lang="en-US" dirty="0"/>
              </a:p>
            </p:txBody>
          </p:sp>
        </p:grpSp>
        <p:grpSp>
          <p:nvGrpSpPr>
            <p:cNvPr id="1035" name="Group 6"/>
            <p:cNvGrpSpPr>
              <a:grpSpLocks/>
            </p:cNvGrpSpPr>
            <p:nvPr/>
          </p:nvGrpSpPr>
          <p:grpSpPr bwMode="auto">
            <a:xfrm>
              <a:off x="144" y="1248"/>
              <a:ext cx="4656" cy="201"/>
              <a:chOff x="144" y="1248"/>
              <a:chExt cx="4656" cy="201"/>
            </a:xfrm>
          </p:grpSpPr>
          <p:sp>
            <p:nvSpPr>
              <p:cNvPr id="69639"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eaLnBrk="0" hangingPunct="0">
                  <a:defRPr/>
                </a:pPr>
                <a:endParaRPr lang="en-US" dirty="0"/>
              </a:p>
            </p:txBody>
          </p:sp>
          <p:sp>
            <p:nvSpPr>
              <p:cNvPr id="69640"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eaLnBrk="0" hangingPunct="0">
                  <a:defRPr/>
                </a:pPr>
                <a:endParaRPr lang="en-US" dirty="0"/>
              </a:p>
            </p:txBody>
          </p:sp>
        </p:grpSp>
      </p:grpSp>
      <p:sp>
        <p:nvSpPr>
          <p:cNvPr id="1027" name="AutoShape 9"/>
          <p:cNvSpPr>
            <a:spLocks noGrp="1" noChangeArrowheads="1"/>
          </p:cNvSpPr>
          <p:nvPr>
            <p:ph type="title"/>
          </p:nvPr>
        </p:nvSpPr>
        <p:spPr bwMode="auto">
          <a:xfrm>
            <a:off x="762000" y="762000"/>
            <a:ext cx="7924800" cy="1143000"/>
          </a:xfrm>
          <a:prstGeom prst="roundRect">
            <a:avLst>
              <a:gd name="adj" fmla="val 21667"/>
            </a:avLst>
          </a:prstGeom>
          <a:noFill/>
          <a:ln w="9525">
            <a:noFill/>
            <a:round/>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8" name="Rectangle 10"/>
          <p:cNvSpPr>
            <a:spLocks noGrp="1" noChangeArrowheads="1"/>
          </p:cNvSpPr>
          <p:nvPr>
            <p:ph type="body" idx="1"/>
          </p:nvPr>
        </p:nvSpPr>
        <p:spPr bwMode="auto">
          <a:xfrm>
            <a:off x="838200" y="2362200"/>
            <a:ext cx="7693025" cy="3724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9653" name="Text Box 21"/>
          <p:cNvSpPr txBox="1">
            <a:spLocks noChangeArrowheads="1"/>
          </p:cNvSpPr>
          <p:nvPr userDrawn="1"/>
        </p:nvSpPr>
        <p:spPr bwMode="auto">
          <a:xfrm>
            <a:off x="0" y="3200400"/>
            <a:ext cx="793750" cy="2667000"/>
          </a:xfrm>
          <a:prstGeom prst="rect">
            <a:avLst/>
          </a:prstGeom>
          <a:noFill/>
          <a:ln w="9525">
            <a:noFill/>
            <a:miter lim="800000"/>
            <a:headEnd/>
            <a:tailEnd/>
          </a:ln>
          <a:effectLst/>
        </p:spPr>
        <p:txBody>
          <a:bodyPr rot="10800000" vert="eaVert">
            <a:spAutoFit/>
          </a:bodyPr>
          <a:lstStyle/>
          <a:p>
            <a:pPr eaLnBrk="0" hangingPunct="0">
              <a:spcBef>
                <a:spcPct val="50000"/>
              </a:spcBef>
              <a:defRPr/>
            </a:pPr>
            <a:r>
              <a:rPr lang="en-US" sz="2000" b="1" dirty="0"/>
              <a:t/>
            </a:r>
            <a:br>
              <a:rPr lang="en-US" sz="2000" b="1" dirty="0"/>
            </a:br>
            <a:r>
              <a:rPr lang="en-US" sz="2000" b="1" dirty="0"/>
              <a:t>Chapter 1</a:t>
            </a:r>
          </a:p>
        </p:txBody>
      </p:sp>
      <p:sp>
        <p:nvSpPr>
          <p:cNvPr id="1039" name="Text Box 15"/>
          <p:cNvSpPr txBox="1">
            <a:spLocks noChangeArrowheads="1"/>
          </p:cNvSpPr>
          <p:nvPr userDrawn="1"/>
        </p:nvSpPr>
        <p:spPr bwMode="auto">
          <a:xfrm>
            <a:off x="838200" y="6324600"/>
            <a:ext cx="2514600" cy="396875"/>
          </a:xfrm>
          <a:prstGeom prst="rect">
            <a:avLst/>
          </a:prstGeom>
          <a:noFill/>
          <a:ln w="9525">
            <a:noFill/>
            <a:miter lim="800000"/>
            <a:headEnd/>
            <a:tailEnd/>
          </a:ln>
          <a:effectLst/>
        </p:spPr>
        <p:txBody>
          <a:bodyPr>
            <a:spAutoFit/>
          </a:bodyPr>
          <a:lstStyle/>
          <a:p>
            <a:pPr eaLnBrk="0" hangingPunct="0">
              <a:spcBef>
                <a:spcPct val="50000"/>
              </a:spcBef>
              <a:defRPr/>
            </a:pPr>
            <a:r>
              <a:rPr lang="en-US" sz="2000" b="1" dirty="0"/>
              <a:t>Lambert / Osborne</a:t>
            </a:r>
          </a:p>
        </p:txBody>
      </p:sp>
      <p:sp>
        <p:nvSpPr>
          <p:cNvPr id="1040" name="Text Box 16"/>
          <p:cNvSpPr txBox="1">
            <a:spLocks noChangeArrowheads="1"/>
          </p:cNvSpPr>
          <p:nvPr userDrawn="1"/>
        </p:nvSpPr>
        <p:spPr bwMode="auto">
          <a:xfrm>
            <a:off x="4724400" y="6324600"/>
            <a:ext cx="4267200" cy="396875"/>
          </a:xfrm>
          <a:prstGeom prst="rect">
            <a:avLst/>
          </a:prstGeom>
          <a:noFill/>
          <a:ln w="9525">
            <a:noFill/>
            <a:miter lim="800000"/>
            <a:headEnd/>
            <a:tailEnd/>
          </a:ln>
          <a:effectLst/>
        </p:spPr>
        <p:txBody>
          <a:bodyPr>
            <a:spAutoFit/>
          </a:bodyPr>
          <a:lstStyle/>
          <a:p>
            <a:pPr algn="r" eaLnBrk="0" hangingPunct="0">
              <a:spcBef>
                <a:spcPct val="50000"/>
              </a:spcBef>
              <a:defRPr/>
            </a:pPr>
            <a:r>
              <a:rPr lang="en-US" sz="2000" b="1" dirty="0"/>
              <a:t>Fundamentals of Java 4E</a:t>
            </a:r>
          </a:p>
        </p:txBody>
      </p:sp>
      <p:sp>
        <p:nvSpPr>
          <p:cNvPr id="69645" name="Rectangle 13"/>
          <p:cNvSpPr>
            <a:spLocks noGrp="1" noChangeArrowheads="1"/>
          </p:cNvSpPr>
          <p:nvPr>
            <p:ph type="sldNum" sz="quarter" idx="4"/>
          </p:nvPr>
        </p:nvSpPr>
        <p:spPr bwMode="auto">
          <a:xfrm>
            <a:off x="84138" y="62420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eaLnBrk="1" hangingPunct="1">
              <a:defRPr sz="2600" b="1">
                <a:solidFill>
                  <a:schemeClr val="bg1"/>
                </a:solidFill>
                <a:latin typeface="Arial" charset="0"/>
              </a:defRPr>
            </a:lvl1pPr>
          </a:lstStyle>
          <a:p>
            <a:pPr>
              <a:defRPr/>
            </a:pPr>
            <a:fld id="{F34F38CA-F3FD-4BCB-AEC5-F354A41C4833}" type="slidenum">
              <a:rPr lang="en-US"/>
              <a:pPr>
                <a:defRPr/>
              </a:pPr>
              <a:t>‹#›</a:t>
            </a:fld>
            <a:endParaRPr lang="en-US" dirty="0"/>
          </a:p>
        </p:txBody>
      </p:sp>
      <p:pic>
        <p:nvPicPr>
          <p:cNvPr id="1033" name="Picture 15"/>
          <p:cNvPicPr>
            <a:picLocks noChangeAspect="1" noChangeArrowheads="1"/>
          </p:cNvPicPr>
          <p:nvPr userDrawn="1"/>
        </p:nvPicPr>
        <p:blipFill>
          <a:blip r:embed="rId14" cstate="print"/>
          <a:srcRect/>
          <a:stretch>
            <a:fillRect/>
          </a:stretch>
        </p:blipFill>
        <p:spPr bwMode="auto">
          <a:xfrm>
            <a:off x="0" y="0"/>
            <a:ext cx="130175"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2" r:id="rId1"/>
    <p:sldLayoutId id="2147483672" r:id="rId2"/>
    <p:sldLayoutId id="2147483673" r:id="rId3"/>
    <p:sldLayoutId id="2147483674" r:id="rId4"/>
    <p:sldLayoutId id="2147483675" r:id="rId5"/>
    <p:sldLayoutId id="2147483676" r:id="rId6"/>
    <p:sldLayoutId id="2147483683" r:id="rId7"/>
    <p:sldLayoutId id="2147483677" r:id="rId8"/>
    <p:sldLayoutId id="2147483678" r:id="rId9"/>
    <p:sldLayoutId id="2147483679" r:id="rId10"/>
    <p:sldLayoutId id="2147483680" r:id="rId11"/>
    <p:sldLayoutId id="2147483681" r:id="rId12"/>
  </p:sldLayoutIdLst>
  <p:transition/>
  <p:timing>
    <p:tnLst>
      <p:par>
        <p:cTn id="1" dur="indefinite" restart="never" nodeType="tmRoot"/>
      </p:par>
    </p:tnLst>
  </p:timing>
  <p:hf hdr="0"/>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charset="0"/>
        </a:defRPr>
      </a:lvl2pPr>
      <a:lvl3pPr algn="l" rtl="0" eaLnBrk="0" fontAlgn="base" hangingPunct="0">
        <a:lnSpc>
          <a:spcPct val="90000"/>
        </a:lnSpc>
        <a:spcBef>
          <a:spcPct val="0"/>
        </a:spcBef>
        <a:spcAft>
          <a:spcPct val="0"/>
        </a:spcAft>
        <a:defRPr sz="3600" b="1">
          <a:solidFill>
            <a:schemeClr val="tx2"/>
          </a:solidFill>
          <a:latin typeface="Arial" charset="0"/>
        </a:defRPr>
      </a:lvl3pPr>
      <a:lvl4pPr algn="l" rtl="0" eaLnBrk="0" fontAlgn="base" hangingPunct="0">
        <a:lnSpc>
          <a:spcPct val="90000"/>
        </a:lnSpc>
        <a:spcBef>
          <a:spcPct val="0"/>
        </a:spcBef>
        <a:spcAft>
          <a:spcPct val="0"/>
        </a:spcAft>
        <a:defRPr sz="3600" b="1">
          <a:solidFill>
            <a:schemeClr val="tx2"/>
          </a:solidFill>
          <a:latin typeface="Arial" charset="0"/>
        </a:defRPr>
      </a:lvl4pPr>
      <a:lvl5pPr algn="l" rtl="0" eaLnBrk="0" fontAlgn="base" hangingPunct="0">
        <a:lnSpc>
          <a:spcPct val="90000"/>
        </a:lnSpc>
        <a:spcBef>
          <a:spcPct val="0"/>
        </a:spcBef>
        <a:spcAft>
          <a:spcPct val="0"/>
        </a:spcAft>
        <a:defRPr sz="3600" b="1">
          <a:solidFill>
            <a:schemeClr val="tx2"/>
          </a:solidFill>
          <a:latin typeface="Arial" charset="0"/>
        </a:defRPr>
      </a:lvl5pPr>
      <a:lvl6pPr marL="457200" algn="l" rtl="0" fontAlgn="base">
        <a:lnSpc>
          <a:spcPct val="90000"/>
        </a:lnSpc>
        <a:spcBef>
          <a:spcPct val="0"/>
        </a:spcBef>
        <a:spcAft>
          <a:spcPct val="0"/>
        </a:spcAft>
        <a:defRPr sz="3600" b="1">
          <a:solidFill>
            <a:schemeClr val="tx2"/>
          </a:solidFill>
          <a:latin typeface="Arial" charset="0"/>
        </a:defRPr>
      </a:lvl6pPr>
      <a:lvl7pPr marL="914400" algn="l" rtl="0" fontAlgn="base">
        <a:lnSpc>
          <a:spcPct val="90000"/>
        </a:lnSpc>
        <a:spcBef>
          <a:spcPct val="0"/>
        </a:spcBef>
        <a:spcAft>
          <a:spcPct val="0"/>
        </a:spcAft>
        <a:defRPr sz="3600" b="1">
          <a:solidFill>
            <a:schemeClr val="tx2"/>
          </a:solidFill>
          <a:latin typeface="Arial" charset="0"/>
        </a:defRPr>
      </a:lvl7pPr>
      <a:lvl8pPr marL="1371600" algn="l" rtl="0" fontAlgn="base">
        <a:lnSpc>
          <a:spcPct val="90000"/>
        </a:lnSpc>
        <a:spcBef>
          <a:spcPct val="0"/>
        </a:spcBef>
        <a:spcAft>
          <a:spcPct val="0"/>
        </a:spcAft>
        <a:defRPr sz="3600" b="1">
          <a:solidFill>
            <a:schemeClr val="tx2"/>
          </a:solidFill>
          <a:latin typeface="Arial" charset="0"/>
        </a:defRPr>
      </a:lvl8pPr>
      <a:lvl9pPr marL="1828800" algn="l" rtl="0" fontAlgn="base">
        <a:lnSpc>
          <a:spcPct val="90000"/>
        </a:lnSpc>
        <a:spcBef>
          <a:spcPct val="0"/>
        </a:spcBef>
        <a:spcAft>
          <a:spcPct val="0"/>
        </a:spcAft>
        <a:defRPr sz="36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eaLnBrk="0" fontAlgn="base" hangingPunct="0">
        <a:spcBef>
          <a:spcPct val="20000"/>
        </a:spcBef>
        <a:spcAft>
          <a:spcPct val="0"/>
        </a:spcAft>
        <a:buClr>
          <a:schemeClr val="tx1"/>
        </a:buClr>
        <a:buSzPct val="80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sz="2000">
          <a:solidFill>
            <a:schemeClr val="tx1"/>
          </a:solidFill>
          <a:latin typeface="+mn-lt"/>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subTitle" idx="1"/>
          </p:nvPr>
        </p:nvSpPr>
        <p:spPr>
          <a:xfrm>
            <a:off x="4673600" y="2927350"/>
            <a:ext cx="4241800" cy="1822450"/>
          </a:xfrm>
        </p:spPr>
        <p:txBody>
          <a:bodyPr/>
          <a:lstStyle/>
          <a:p>
            <a:pPr eaLnBrk="1" hangingPunct="1"/>
            <a:r>
              <a:rPr lang="en-US" b="1" smtClean="0"/>
              <a:t>Fundamentals of Java: AP Computer Science Essentials, 4th Edition</a:t>
            </a:r>
          </a:p>
        </p:txBody>
      </p:sp>
      <p:sp>
        <p:nvSpPr>
          <p:cNvPr id="16386" name="AutoShape 2"/>
          <p:cNvSpPr>
            <a:spLocks noGrp="1" noChangeArrowheads="1"/>
          </p:cNvSpPr>
          <p:nvPr>
            <p:ph type="ctrTitle" sz="quarter"/>
          </p:nvPr>
        </p:nvSpPr>
        <p:spPr/>
        <p:txBody>
          <a:bodyPr/>
          <a:lstStyle/>
          <a:p>
            <a:pPr eaLnBrk="1" hangingPunct="1"/>
            <a:r>
              <a:rPr lang="en-US" sz="3200" smtClean="0"/>
              <a:t>Chapter 1</a:t>
            </a:r>
            <a:br>
              <a:rPr lang="en-US" sz="3200" smtClean="0"/>
            </a:br>
            <a:r>
              <a:rPr lang="en-US" sz="3200" smtClean="0"/>
              <a:t>Background</a:t>
            </a:r>
          </a:p>
        </p:txBody>
      </p:sp>
      <p:sp>
        <p:nvSpPr>
          <p:cNvPr id="16385" name="Rectangle 11"/>
          <p:cNvSpPr>
            <a:spLocks noGrp="1" noChangeArrowheads="1"/>
          </p:cNvSpPr>
          <p:nvPr>
            <p:ph type="sldNum" sz="quarter" idx="10"/>
          </p:nvPr>
        </p:nvSpPr>
        <p:spPr>
          <a:noFill/>
        </p:spPr>
        <p:txBody>
          <a:bodyPr/>
          <a:lstStyle/>
          <a:p>
            <a:fld id="{A1F983BB-AC4C-4D49-9A0A-7DDEEF99AA2E}" type="slidenum">
              <a:rPr lang="en-US" smtClean="0"/>
              <a:pPr/>
              <a:t>1</a:t>
            </a:fld>
            <a:endParaRPr lang="en-US" smtClean="0"/>
          </a:p>
        </p:txBody>
      </p:sp>
      <p:sp>
        <p:nvSpPr>
          <p:cNvPr id="16388" name="Text Box 6"/>
          <p:cNvSpPr txBox="1">
            <a:spLocks noChangeArrowheads="1"/>
          </p:cNvSpPr>
          <p:nvPr/>
        </p:nvSpPr>
        <p:spPr bwMode="auto">
          <a:xfrm>
            <a:off x="609600" y="6248400"/>
            <a:ext cx="2667000" cy="366713"/>
          </a:xfrm>
          <a:prstGeom prst="rect">
            <a:avLst/>
          </a:prstGeom>
          <a:noFill/>
          <a:ln w="9525">
            <a:noFill/>
            <a:miter lim="800000"/>
            <a:headEnd/>
            <a:tailEnd/>
          </a:ln>
        </p:spPr>
        <p:txBody>
          <a:bodyPr>
            <a:spAutoFit/>
          </a:bodyPr>
          <a:lstStyle/>
          <a:p>
            <a:pPr eaLnBrk="0" hangingPunct="0">
              <a:spcBef>
                <a:spcPct val="50000"/>
              </a:spcBef>
            </a:pPr>
            <a:endParaRPr lang="en-US"/>
          </a:p>
        </p:txBody>
      </p:sp>
      <p:sp>
        <p:nvSpPr>
          <p:cNvPr id="16389" name="Text Box 7"/>
          <p:cNvSpPr txBox="1">
            <a:spLocks noChangeArrowheads="1"/>
          </p:cNvSpPr>
          <p:nvPr/>
        </p:nvSpPr>
        <p:spPr bwMode="auto">
          <a:xfrm>
            <a:off x="685800" y="6324600"/>
            <a:ext cx="2514600" cy="396875"/>
          </a:xfrm>
          <a:prstGeom prst="rect">
            <a:avLst/>
          </a:prstGeom>
          <a:noFill/>
          <a:ln w="9525">
            <a:noFill/>
            <a:miter lim="800000"/>
            <a:headEnd/>
            <a:tailEnd/>
          </a:ln>
        </p:spPr>
        <p:txBody>
          <a:bodyPr>
            <a:spAutoFit/>
          </a:bodyPr>
          <a:lstStyle/>
          <a:p>
            <a:pPr eaLnBrk="0" hangingPunct="0">
              <a:spcBef>
                <a:spcPct val="50000"/>
              </a:spcBef>
            </a:pPr>
            <a:r>
              <a:rPr lang="en-US" sz="2000" b="1"/>
              <a:t>Lambert / Osborne</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AutoShape 2"/>
          <p:cNvSpPr>
            <a:spLocks noGrp="1" noChangeArrowheads="1"/>
          </p:cNvSpPr>
          <p:nvPr>
            <p:ph type="title"/>
          </p:nvPr>
        </p:nvSpPr>
        <p:spPr>
          <a:xfrm>
            <a:off x="762000" y="762000"/>
            <a:ext cx="8153400" cy="1143000"/>
          </a:xfrm>
        </p:spPr>
        <p:txBody>
          <a:bodyPr/>
          <a:lstStyle/>
          <a:p>
            <a:pPr eaLnBrk="1" hangingPunct="1"/>
            <a:r>
              <a:rPr lang="en-US" smtClean="0"/>
              <a:t>Computer Hardware and Software</a:t>
            </a:r>
          </a:p>
        </p:txBody>
      </p:sp>
      <p:sp>
        <p:nvSpPr>
          <p:cNvPr id="28677" name="Rectangle 3"/>
          <p:cNvSpPr>
            <a:spLocks noGrp="1" noChangeArrowheads="1"/>
          </p:cNvSpPr>
          <p:nvPr>
            <p:ph idx="1"/>
          </p:nvPr>
        </p:nvSpPr>
        <p:spPr>
          <a:xfrm>
            <a:off x="838200" y="2362200"/>
            <a:ext cx="7693025" cy="3962400"/>
          </a:xfrm>
        </p:spPr>
        <p:txBody>
          <a:bodyPr/>
          <a:lstStyle/>
          <a:p>
            <a:pPr eaLnBrk="1" hangingPunct="1"/>
            <a:r>
              <a:rPr lang="en-US" sz="2400" smtClean="0"/>
              <a:t>Computers are machines that process information.</a:t>
            </a:r>
          </a:p>
          <a:p>
            <a:pPr eaLnBrk="1" hangingPunct="1"/>
            <a:r>
              <a:rPr lang="en-US" sz="2400" smtClean="0"/>
              <a:t>Hardware are the physical devices on your desktop.</a:t>
            </a:r>
          </a:p>
          <a:p>
            <a:pPr eaLnBrk="1" hangingPunct="1"/>
            <a:r>
              <a:rPr lang="en-US" sz="2400" smtClean="0"/>
              <a:t>Software are the programs that give the hardware functionality.</a:t>
            </a:r>
          </a:p>
          <a:p>
            <a:pPr eaLnBrk="1" hangingPunct="1"/>
            <a:r>
              <a:rPr lang="en-US" sz="2400" b="1" smtClean="0"/>
              <a:t>Bits and Bytes:</a:t>
            </a:r>
          </a:p>
          <a:p>
            <a:pPr eaLnBrk="1" hangingPunct="1"/>
            <a:r>
              <a:rPr lang="en-US" sz="2400" smtClean="0"/>
              <a:t>Bits are the smallest unit of information processed by a computer (0s and 1s).</a:t>
            </a:r>
          </a:p>
          <a:p>
            <a:pPr eaLnBrk="1" hangingPunct="1"/>
            <a:r>
              <a:rPr lang="en-US" sz="2400" smtClean="0"/>
              <a:t>Bytes are eight bits.</a:t>
            </a:r>
          </a:p>
        </p:txBody>
      </p:sp>
      <p:sp>
        <p:nvSpPr>
          <p:cNvPr id="28673" name="Rectangle 13"/>
          <p:cNvSpPr>
            <a:spLocks noGrp="1" noChangeArrowheads="1"/>
          </p:cNvSpPr>
          <p:nvPr>
            <p:ph type="sldNum" sz="quarter" idx="10"/>
          </p:nvPr>
        </p:nvSpPr>
        <p:spPr>
          <a:noFill/>
        </p:spPr>
        <p:txBody>
          <a:bodyPr/>
          <a:lstStyle/>
          <a:p>
            <a:fld id="{94C880B9-1988-48B1-9A64-C3E6518FCEEB}" type="slidenum">
              <a:rPr lang="en-US" smtClean="0"/>
              <a:pPr/>
              <a:t>10</a:t>
            </a:fld>
            <a:endParaRPr lang="en-US" smtClean="0"/>
          </a:p>
        </p:txBody>
      </p:sp>
      <p:sp>
        <p:nvSpPr>
          <p:cNvPr id="2867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7E822EEC-3DED-4512-9360-9757CD8AF14E}" type="slidenum">
              <a:rPr lang="en-US" sz="2600" b="1">
                <a:solidFill>
                  <a:schemeClr val="bg1"/>
                </a:solidFill>
              </a:rPr>
              <a:pPr/>
              <a:t>10</a:t>
            </a:fld>
            <a:endParaRPr lang="en-US" sz="2600" b="1">
              <a:solidFill>
                <a:schemeClr val="bg1"/>
              </a:solidFill>
            </a:endParaRPr>
          </a:p>
        </p:txBody>
      </p:sp>
      <p:sp>
        <p:nvSpPr>
          <p:cNvPr id="28675"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C3BED234-6993-4521-B04C-4765B361EA73}" type="slidenum">
              <a:rPr lang="en-US" sz="2600" b="1">
                <a:solidFill>
                  <a:schemeClr val="bg1"/>
                </a:solidFill>
              </a:rPr>
              <a:pPr/>
              <a:t>10</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AutoShape 2"/>
          <p:cNvSpPr>
            <a:spLocks noGrp="1" noChangeArrowheads="1"/>
          </p:cNvSpPr>
          <p:nvPr>
            <p:ph type="title"/>
          </p:nvPr>
        </p:nvSpPr>
        <p:spPr>
          <a:xfrm>
            <a:off x="762000" y="762000"/>
            <a:ext cx="8153400" cy="1143000"/>
          </a:xfrm>
        </p:spPr>
        <p:txBody>
          <a:bodyPr/>
          <a:lstStyle/>
          <a:p>
            <a:pPr eaLnBrk="1" hangingPunct="1"/>
            <a:r>
              <a:rPr lang="en-US" smtClean="0"/>
              <a:t>Computer Hardware and Software (continued)</a:t>
            </a:r>
          </a:p>
        </p:txBody>
      </p:sp>
      <p:sp>
        <p:nvSpPr>
          <p:cNvPr id="29701" name="Rectangle 3"/>
          <p:cNvSpPr>
            <a:spLocks noGrp="1" noChangeArrowheads="1"/>
          </p:cNvSpPr>
          <p:nvPr>
            <p:ph idx="1"/>
          </p:nvPr>
        </p:nvSpPr>
        <p:spPr>
          <a:xfrm>
            <a:off x="838200" y="2362200"/>
            <a:ext cx="7693025" cy="3962400"/>
          </a:xfrm>
        </p:spPr>
        <p:txBody>
          <a:bodyPr/>
          <a:lstStyle/>
          <a:p>
            <a:pPr eaLnBrk="1" hangingPunct="1">
              <a:lnSpc>
                <a:spcPct val="90000"/>
              </a:lnSpc>
            </a:pPr>
            <a:r>
              <a:rPr lang="en-US" b="1" smtClean="0"/>
              <a:t>Computer Hardware:</a:t>
            </a:r>
          </a:p>
          <a:p>
            <a:pPr eaLnBrk="1" hangingPunct="1">
              <a:lnSpc>
                <a:spcPct val="90000"/>
              </a:lnSpc>
            </a:pPr>
            <a:r>
              <a:rPr lang="en-US" smtClean="0"/>
              <a:t>Computers have six major subsystems:</a:t>
            </a:r>
          </a:p>
          <a:p>
            <a:pPr lvl="1" eaLnBrk="1" hangingPunct="1">
              <a:lnSpc>
                <a:spcPct val="90000"/>
              </a:lnSpc>
            </a:pPr>
            <a:r>
              <a:rPr lang="en-US" smtClean="0"/>
              <a:t>User interface</a:t>
            </a:r>
          </a:p>
          <a:p>
            <a:pPr lvl="1" eaLnBrk="1" hangingPunct="1">
              <a:lnSpc>
                <a:spcPct val="90000"/>
              </a:lnSpc>
            </a:pPr>
            <a:r>
              <a:rPr lang="en-US" smtClean="0"/>
              <a:t>Auxiliary input/output (I/O)</a:t>
            </a:r>
          </a:p>
          <a:p>
            <a:pPr lvl="2" eaLnBrk="1" hangingPunct="1">
              <a:lnSpc>
                <a:spcPct val="90000"/>
              </a:lnSpc>
            </a:pPr>
            <a:r>
              <a:rPr lang="en-US" smtClean="0"/>
              <a:t>Keyboard, monitor, printer, digital camera, joystick</a:t>
            </a:r>
          </a:p>
          <a:p>
            <a:pPr lvl="1" eaLnBrk="1" hangingPunct="1">
              <a:lnSpc>
                <a:spcPct val="90000"/>
              </a:lnSpc>
            </a:pPr>
            <a:r>
              <a:rPr lang="en-US" smtClean="0"/>
              <a:t>Auxiliary storage devices</a:t>
            </a:r>
          </a:p>
          <a:p>
            <a:pPr lvl="2" eaLnBrk="1" hangingPunct="1">
              <a:lnSpc>
                <a:spcPct val="90000"/>
              </a:lnSpc>
            </a:pPr>
            <a:r>
              <a:rPr lang="en-US" smtClean="0"/>
              <a:t>Secondary memory</a:t>
            </a:r>
          </a:p>
          <a:p>
            <a:pPr lvl="2" eaLnBrk="1" hangingPunct="1">
              <a:lnSpc>
                <a:spcPct val="90000"/>
              </a:lnSpc>
            </a:pPr>
            <a:r>
              <a:rPr lang="en-US" smtClean="0"/>
              <a:t>Hard disks, DVDs, flash memory</a:t>
            </a:r>
          </a:p>
          <a:p>
            <a:pPr lvl="1" eaLnBrk="1" hangingPunct="1">
              <a:lnSpc>
                <a:spcPct val="90000"/>
              </a:lnSpc>
            </a:pPr>
            <a:r>
              <a:rPr lang="en-US" smtClean="0"/>
              <a:t>Network connection</a:t>
            </a:r>
          </a:p>
          <a:p>
            <a:pPr lvl="2" eaLnBrk="1" hangingPunct="1">
              <a:lnSpc>
                <a:spcPct val="90000"/>
              </a:lnSpc>
            </a:pPr>
            <a:r>
              <a:rPr lang="en-US" smtClean="0"/>
              <a:t>Modem, TV cable, satellite dish, Ethernet cards</a:t>
            </a:r>
          </a:p>
        </p:txBody>
      </p:sp>
      <p:sp>
        <p:nvSpPr>
          <p:cNvPr id="29697" name="Rectangle 13"/>
          <p:cNvSpPr>
            <a:spLocks noGrp="1" noChangeArrowheads="1"/>
          </p:cNvSpPr>
          <p:nvPr>
            <p:ph type="sldNum" sz="quarter" idx="10"/>
          </p:nvPr>
        </p:nvSpPr>
        <p:spPr>
          <a:noFill/>
        </p:spPr>
        <p:txBody>
          <a:bodyPr/>
          <a:lstStyle/>
          <a:p>
            <a:fld id="{4FF92288-8FD7-4E7A-A283-BBBE00B5237A}" type="slidenum">
              <a:rPr lang="en-US" smtClean="0"/>
              <a:pPr/>
              <a:t>11</a:t>
            </a:fld>
            <a:endParaRPr lang="en-US" smtClean="0"/>
          </a:p>
        </p:txBody>
      </p:sp>
      <p:sp>
        <p:nvSpPr>
          <p:cNvPr id="29698"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539B7E8E-63AD-4A75-B405-184A8D8F2FF7}" type="slidenum">
              <a:rPr lang="en-US" sz="2600" b="1">
                <a:solidFill>
                  <a:schemeClr val="bg1"/>
                </a:solidFill>
              </a:rPr>
              <a:pPr/>
              <a:t>11</a:t>
            </a:fld>
            <a:endParaRPr lang="en-US" sz="2600" b="1">
              <a:solidFill>
                <a:schemeClr val="bg1"/>
              </a:solidFill>
            </a:endParaRPr>
          </a:p>
        </p:txBody>
      </p:sp>
      <p:sp>
        <p:nvSpPr>
          <p:cNvPr id="29699"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A60A400B-EA0D-49F4-B3E6-323385B189C5}" type="slidenum">
              <a:rPr lang="en-US" sz="2600" b="1">
                <a:solidFill>
                  <a:schemeClr val="bg1"/>
                </a:solidFill>
              </a:rPr>
              <a:pPr/>
              <a:t>11</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AutoShape 2"/>
          <p:cNvSpPr>
            <a:spLocks noGrp="1" noChangeArrowheads="1"/>
          </p:cNvSpPr>
          <p:nvPr>
            <p:ph type="title"/>
          </p:nvPr>
        </p:nvSpPr>
        <p:spPr/>
        <p:txBody>
          <a:bodyPr/>
          <a:lstStyle/>
          <a:p>
            <a:r>
              <a:rPr lang="en-US" smtClean="0"/>
              <a:t>Computer Hardware and Software (continued)</a:t>
            </a:r>
          </a:p>
        </p:txBody>
      </p:sp>
      <p:sp>
        <p:nvSpPr>
          <p:cNvPr id="30722" name="Rectangle 3"/>
          <p:cNvSpPr>
            <a:spLocks noGrp="1" noChangeArrowheads="1"/>
          </p:cNvSpPr>
          <p:nvPr>
            <p:ph idx="1"/>
          </p:nvPr>
        </p:nvSpPr>
        <p:spPr/>
        <p:txBody>
          <a:bodyPr/>
          <a:lstStyle/>
          <a:p>
            <a:r>
              <a:rPr lang="en-US" sz="2400" b="1" smtClean="0"/>
              <a:t>Computer Hardware (cont):</a:t>
            </a:r>
          </a:p>
          <a:p>
            <a:pPr lvl="1" eaLnBrk="1" hangingPunct="1"/>
            <a:r>
              <a:rPr lang="en-US" smtClean="0"/>
              <a:t>Internal memory (RAM)</a:t>
            </a:r>
          </a:p>
          <a:p>
            <a:pPr lvl="2" eaLnBrk="1" hangingPunct="1"/>
            <a:r>
              <a:rPr lang="en-US" smtClean="0"/>
              <a:t>RAM (random access memory) is primary memory</a:t>
            </a:r>
          </a:p>
          <a:p>
            <a:pPr lvl="2" eaLnBrk="1" hangingPunct="1"/>
            <a:r>
              <a:rPr lang="en-US" smtClean="0"/>
              <a:t>ROM (read-only memory)</a:t>
            </a:r>
          </a:p>
          <a:p>
            <a:pPr lvl="1" eaLnBrk="1" hangingPunct="1"/>
            <a:r>
              <a:rPr lang="en-US" smtClean="0"/>
              <a:t>Central processing unit (CPU) </a:t>
            </a:r>
          </a:p>
          <a:p>
            <a:pPr lvl="2" eaLnBrk="1" hangingPunct="1"/>
            <a:r>
              <a:rPr lang="en-US" smtClean="0"/>
              <a:t>Performs basic tasks using complex hardware.</a:t>
            </a:r>
          </a:p>
          <a:p>
            <a:pPr lvl="2" eaLnBrk="1" hangingPunct="1"/>
            <a:r>
              <a:rPr lang="en-US" smtClean="0"/>
              <a:t>Moore’s Law: speed is doubled every two years</a:t>
            </a:r>
          </a:p>
          <a:p>
            <a:pPr lvl="2" eaLnBrk="1" hangingPunct="1"/>
            <a:r>
              <a:rPr lang="en-US" smtClean="0"/>
              <a:t>Transistor is the building block of the CPU and RAM.</a:t>
            </a:r>
            <a:endParaRPr lang="en-US" sz="1800" smtClean="0"/>
          </a:p>
        </p:txBody>
      </p:sp>
      <p:sp>
        <p:nvSpPr>
          <p:cNvPr id="30723"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EA6243BB-2AF0-4F99-ADBF-043ACC11D07A}" type="slidenum">
              <a:rPr lang="en-US" sz="2600" b="1">
                <a:solidFill>
                  <a:schemeClr val="bg1"/>
                </a:solidFill>
              </a:rPr>
              <a:pPr/>
              <a:t>12</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AutoShape 2"/>
          <p:cNvSpPr>
            <a:spLocks noGrp="1" noChangeArrowheads="1"/>
          </p:cNvSpPr>
          <p:nvPr>
            <p:ph type="title"/>
          </p:nvPr>
        </p:nvSpPr>
        <p:spPr>
          <a:xfrm>
            <a:off x="762000" y="762000"/>
            <a:ext cx="8153400" cy="1143000"/>
          </a:xfrm>
        </p:spPr>
        <p:txBody>
          <a:bodyPr/>
          <a:lstStyle/>
          <a:p>
            <a:pPr eaLnBrk="1" hangingPunct="1"/>
            <a:r>
              <a:rPr lang="en-US" smtClean="0"/>
              <a:t>Computer Hardware and Software (continued)</a:t>
            </a:r>
          </a:p>
        </p:txBody>
      </p:sp>
      <p:sp>
        <p:nvSpPr>
          <p:cNvPr id="31749" name="Rectangle 3"/>
          <p:cNvSpPr>
            <a:spLocks noGrp="1" noChangeArrowheads="1"/>
          </p:cNvSpPr>
          <p:nvPr>
            <p:ph idx="1"/>
          </p:nvPr>
        </p:nvSpPr>
        <p:spPr>
          <a:xfrm>
            <a:off x="838200" y="2362200"/>
            <a:ext cx="7693025" cy="3962400"/>
          </a:xfrm>
        </p:spPr>
        <p:txBody>
          <a:bodyPr/>
          <a:lstStyle/>
          <a:p>
            <a:pPr eaLnBrk="1" hangingPunct="1"/>
            <a:r>
              <a:rPr lang="en-US" sz="2200" smtClean="0"/>
              <a:t>A computer’s six major subsystems</a:t>
            </a:r>
          </a:p>
        </p:txBody>
      </p:sp>
      <p:sp>
        <p:nvSpPr>
          <p:cNvPr id="31745" name="Rectangle 13"/>
          <p:cNvSpPr>
            <a:spLocks noGrp="1" noChangeArrowheads="1"/>
          </p:cNvSpPr>
          <p:nvPr>
            <p:ph type="sldNum" sz="quarter" idx="10"/>
          </p:nvPr>
        </p:nvSpPr>
        <p:spPr>
          <a:noFill/>
        </p:spPr>
        <p:txBody>
          <a:bodyPr/>
          <a:lstStyle/>
          <a:p>
            <a:fld id="{598AA7BA-C109-408F-A6F2-46ED22C98D9F}" type="slidenum">
              <a:rPr lang="en-US" smtClean="0"/>
              <a:pPr/>
              <a:t>13</a:t>
            </a:fld>
            <a:endParaRPr lang="en-US" smtClean="0"/>
          </a:p>
        </p:txBody>
      </p:sp>
      <p:sp>
        <p:nvSpPr>
          <p:cNvPr id="31746"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035010CB-B993-419E-867E-DF8B874B9084}" type="slidenum">
              <a:rPr lang="en-US" sz="2600" b="1">
                <a:solidFill>
                  <a:schemeClr val="bg1"/>
                </a:solidFill>
              </a:rPr>
              <a:pPr/>
              <a:t>13</a:t>
            </a:fld>
            <a:endParaRPr lang="en-US" sz="2600" b="1">
              <a:solidFill>
                <a:schemeClr val="bg1"/>
              </a:solidFill>
            </a:endParaRPr>
          </a:p>
        </p:txBody>
      </p:sp>
      <p:sp>
        <p:nvSpPr>
          <p:cNvPr id="31747"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801C0267-7B16-4DDD-B369-D0D73102BB09}" type="slidenum">
              <a:rPr lang="en-US" sz="2600" b="1">
                <a:solidFill>
                  <a:schemeClr val="bg1"/>
                </a:solidFill>
              </a:rPr>
              <a:pPr/>
              <a:t>13</a:t>
            </a:fld>
            <a:endParaRPr lang="en-US" sz="2600" b="1">
              <a:solidFill>
                <a:schemeClr val="bg1"/>
              </a:solidFill>
            </a:endParaRPr>
          </a:p>
        </p:txBody>
      </p:sp>
      <p:pic>
        <p:nvPicPr>
          <p:cNvPr id="31750" name="Picture 9"/>
          <p:cNvPicPr>
            <a:picLocks noChangeAspect="1" noChangeArrowheads="1"/>
          </p:cNvPicPr>
          <p:nvPr/>
        </p:nvPicPr>
        <p:blipFill>
          <a:blip r:embed="rId2" cstate="print"/>
          <a:srcRect/>
          <a:stretch>
            <a:fillRect/>
          </a:stretch>
        </p:blipFill>
        <p:spPr bwMode="auto">
          <a:xfrm>
            <a:off x="3048000" y="2743200"/>
            <a:ext cx="3206750" cy="35909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AutoShape 2"/>
          <p:cNvSpPr>
            <a:spLocks noGrp="1" noChangeArrowheads="1"/>
          </p:cNvSpPr>
          <p:nvPr>
            <p:ph type="title"/>
          </p:nvPr>
        </p:nvSpPr>
        <p:spPr>
          <a:xfrm>
            <a:off x="762000" y="762000"/>
            <a:ext cx="8153400" cy="1143000"/>
          </a:xfrm>
        </p:spPr>
        <p:txBody>
          <a:bodyPr/>
          <a:lstStyle/>
          <a:p>
            <a:pPr eaLnBrk="1" hangingPunct="1"/>
            <a:r>
              <a:rPr lang="en-US" smtClean="0"/>
              <a:t>Computer Hardware and Software (continued)</a:t>
            </a:r>
          </a:p>
        </p:txBody>
      </p:sp>
      <p:sp>
        <p:nvSpPr>
          <p:cNvPr id="32773" name="Rectangle 3"/>
          <p:cNvSpPr>
            <a:spLocks noGrp="1" noChangeArrowheads="1"/>
          </p:cNvSpPr>
          <p:nvPr>
            <p:ph idx="1"/>
          </p:nvPr>
        </p:nvSpPr>
        <p:spPr>
          <a:xfrm>
            <a:off x="838200" y="2362200"/>
            <a:ext cx="8077200" cy="3962400"/>
          </a:xfrm>
        </p:spPr>
        <p:txBody>
          <a:bodyPr/>
          <a:lstStyle/>
          <a:p>
            <a:pPr eaLnBrk="1" hangingPunct="1"/>
            <a:r>
              <a:rPr lang="en-US" b="1" smtClean="0"/>
              <a:t>Computer Software:</a:t>
            </a:r>
          </a:p>
          <a:p>
            <a:pPr lvl="1" eaLnBrk="1" hangingPunct="1"/>
            <a:r>
              <a:rPr lang="en-US" smtClean="0"/>
              <a:t>System software</a:t>
            </a:r>
          </a:p>
          <a:p>
            <a:pPr lvl="2" eaLnBrk="1" hangingPunct="1"/>
            <a:r>
              <a:rPr lang="en-US" smtClean="0"/>
              <a:t>Supports the operations of the computer.</a:t>
            </a:r>
          </a:p>
          <a:p>
            <a:pPr lvl="2" eaLnBrk="1" hangingPunct="1"/>
            <a:r>
              <a:rPr lang="en-US" smtClean="0"/>
              <a:t>Includes the operating system, communication software, compilers, and the user interface subsystem.</a:t>
            </a:r>
          </a:p>
          <a:p>
            <a:pPr lvl="1" eaLnBrk="1" hangingPunct="1"/>
            <a:r>
              <a:rPr lang="en-US" smtClean="0"/>
              <a:t>Application software</a:t>
            </a:r>
          </a:p>
          <a:p>
            <a:pPr lvl="2" eaLnBrk="1" hangingPunct="1"/>
            <a:r>
              <a:rPr lang="en-US" smtClean="0"/>
              <a:t>Allows users to accomplish tasks.</a:t>
            </a:r>
          </a:p>
          <a:p>
            <a:pPr lvl="2" eaLnBrk="1" hangingPunct="1"/>
            <a:r>
              <a:rPr lang="en-US" smtClean="0"/>
              <a:t>Types include Word processors, spreadsheets, databases, and multimedia.</a:t>
            </a:r>
          </a:p>
        </p:txBody>
      </p:sp>
      <p:sp>
        <p:nvSpPr>
          <p:cNvPr id="32769" name="Rectangle 13"/>
          <p:cNvSpPr>
            <a:spLocks noGrp="1" noChangeArrowheads="1"/>
          </p:cNvSpPr>
          <p:nvPr>
            <p:ph type="sldNum" sz="quarter" idx="10"/>
          </p:nvPr>
        </p:nvSpPr>
        <p:spPr>
          <a:noFill/>
        </p:spPr>
        <p:txBody>
          <a:bodyPr/>
          <a:lstStyle/>
          <a:p>
            <a:fld id="{B1EB21C0-D249-41EE-9C2C-2D8CCEA73973}" type="slidenum">
              <a:rPr lang="en-US" smtClean="0"/>
              <a:pPr/>
              <a:t>14</a:t>
            </a:fld>
            <a:endParaRPr lang="en-US" smtClean="0"/>
          </a:p>
        </p:txBody>
      </p:sp>
      <p:sp>
        <p:nvSpPr>
          <p:cNvPr id="3277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92101109-039D-4ACF-8E4E-48C5E83EC944}" type="slidenum">
              <a:rPr lang="en-US" sz="2600" b="1">
                <a:solidFill>
                  <a:schemeClr val="bg1"/>
                </a:solidFill>
              </a:rPr>
              <a:pPr/>
              <a:t>14</a:t>
            </a:fld>
            <a:endParaRPr lang="en-US" sz="2600" b="1">
              <a:solidFill>
                <a:schemeClr val="bg1"/>
              </a:solidFill>
            </a:endParaRPr>
          </a:p>
        </p:txBody>
      </p:sp>
      <p:sp>
        <p:nvSpPr>
          <p:cNvPr id="32771"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5D7E10AD-0C02-4510-A31E-E286AD46E042}" type="slidenum">
              <a:rPr lang="en-US" sz="2600" b="1">
                <a:solidFill>
                  <a:schemeClr val="bg1"/>
                </a:solidFill>
              </a:rPr>
              <a:pPr/>
              <a:t>14</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AutoShape 2"/>
          <p:cNvSpPr>
            <a:spLocks noGrp="1" noChangeArrowheads="1"/>
          </p:cNvSpPr>
          <p:nvPr>
            <p:ph type="title"/>
          </p:nvPr>
        </p:nvSpPr>
        <p:spPr>
          <a:xfrm>
            <a:off x="762000" y="685800"/>
            <a:ext cx="8153400" cy="1219200"/>
          </a:xfrm>
        </p:spPr>
        <p:txBody>
          <a:bodyPr/>
          <a:lstStyle/>
          <a:p>
            <a:pPr eaLnBrk="1" hangingPunct="1"/>
            <a:r>
              <a:rPr lang="en-US" sz="3400" smtClean="0"/>
              <a:t>Binary Representation of Information and Computer Memory </a:t>
            </a:r>
          </a:p>
        </p:txBody>
      </p:sp>
      <p:sp>
        <p:nvSpPr>
          <p:cNvPr id="33797" name="Rectangle 3"/>
          <p:cNvSpPr>
            <a:spLocks noGrp="1" noChangeArrowheads="1"/>
          </p:cNvSpPr>
          <p:nvPr>
            <p:ph idx="1"/>
          </p:nvPr>
        </p:nvSpPr>
        <p:spPr>
          <a:xfrm>
            <a:off x="838200" y="2362200"/>
            <a:ext cx="8001000" cy="3962400"/>
          </a:xfrm>
        </p:spPr>
        <p:txBody>
          <a:bodyPr/>
          <a:lstStyle/>
          <a:p>
            <a:pPr eaLnBrk="1" hangingPunct="1"/>
            <a:r>
              <a:rPr lang="en-US" smtClean="0"/>
              <a:t>Computer memory stores patterns of electronic signals.</a:t>
            </a:r>
          </a:p>
          <a:p>
            <a:pPr eaLnBrk="1" hangingPunct="1"/>
            <a:r>
              <a:rPr lang="en-US" smtClean="0"/>
              <a:t>The patterns are strings of binary digits or bits.</a:t>
            </a:r>
          </a:p>
          <a:p>
            <a:pPr eaLnBrk="1" hangingPunct="1"/>
            <a:r>
              <a:rPr lang="en-US" smtClean="0"/>
              <a:t>Computers use binary (base 2) notation.</a:t>
            </a:r>
          </a:p>
          <a:p>
            <a:pPr lvl="1" eaLnBrk="1" hangingPunct="1"/>
            <a:r>
              <a:rPr lang="en-US" smtClean="0"/>
              <a:t>Two bases: On/Off</a:t>
            </a:r>
          </a:p>
          <a:p>
            <a:pPr lvl="1" eaLnBrk="1" hangingPunct="1"/>
            <a:r>
              <a:rPr lang="en-US" smtClean="0"/>
              <a:t>Computer scientists also use bases octal (8) and hexadecimal (16).</a:t>
            </a:r>
          </a:p>
        </p:txBody>
      </p:sp>
      <p:sp>
        <p:nvSpPr>
          <p:cNvPr id="33793" name="Rectangle 13"/>
          <p:cNvSpPr>
            <a:spLocks noGrp="1" noChangeArrowheads="1"/>
          </p:cNvSpPr>
          <p:nvPr>
            <p:ph type="sldNum" sz="quarter" idx="10"/>
          </p:nvPr>
        </p:nvSpPr>
        <p:spPr>
          <a:noFill/>
        </p:spPr>
        <p:txBody>
          <a:bodyPr/>
          <a:lstStyle/>
          <a:p>
            <a:fld id="{557E10F4-B9ED-4F2A-B2F2-15155026EF53}" type="slidenum">
              <a:rPr lang="en-US" smtClean="0"/>
              <a:pPr/>
              <a:t>15</a:t>
            </a:fld>
            <a:endParaRPr lang="en-US" smtClean="0"/>
          </a:p>
        </p:txBody>
      </p:sp>
      <p:sp>
        <p:nvSpPr>
          <p:cNvPr id="3379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FC038871-A916-4E0D-87E8-425AA7432DB0}" type="slidenum">
              <a:rPr lang="en-US" sz="2600" b="1">
                <a:solidFill>
                  <a:schemeClr val="bg1"/>
                </a:solidFill>
              </a:rPr>
              <a:pPr/>
              <a:t>15</a:t>
            </a:fld>
            <a:endParaRPr lang="en-US" sz="2600" b="1">
              <a:solidFill>
                <a:schemeClr val="bg1"/>
              </a:solidFill>
            </a:endParaRPr>
          </a:p>
        </p:txBody>
      </p:sp>
      <p:sp>
        <p:nvSpPr>
          <p:cNvPr id="33795"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4E54A894-0A46-4BD6-9F6C-F060F4AEDB2A}" type="slidenum">
              <a:rPr lang="en-US" sz="2600" b="1">
                <a:solidFill>
                  <a:schemeClr val="bg1"/>
                </a:solidFill>
              </a:rPr>
              <a:pPr/>
              <a:t>15</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AutoShape 2"/>
          <p:cNvSpPr>
            <a:spLocks noGrp="1" noChangeArrowheads="1"/>
          </p:cNvSpPr>
          <p:nvPr>
            <p:ph type="title"/>
          </p:nvPr>
        </p:nvSpPr>
        <p:spPr>
          <a:xfrm>
            <a:off x="762000" y="685800"/>
            <a:ext cx="8153400" cy="1219200"/>
          </a:xfrm>
        </p:spPr>
        <p:txBody>
          <a:bodyPr/>
          <a:lstStyle/>
          <a:p>
            <a:pPr eaLnBrk="1" hangingPunct="1"/>
            <a:r>
              <a:rPr lang="en-US" sz="3400" smtClean="0"/>
              <a:t>Binary Representation of Information and Computer Memory (continued) </a:t>
            </a:r>
          </a:p>
        </p:txBody>
      </p:sp>
      <p:sp>
        <p:nvSpPr>
          <p:cNvPr id="34821" name="Rectangle 3"/>
          <p:cNvSpPr>
            <a:spLocks noGrp="1" noChangeArrowheads="1"/>
          </p:cNvSpPr>
          <p:nvPr>
            <p:ph idx="1"/>
          </p:nvPr>
        </p:nvSpPr>
        <p:spPr>
          <a:xfrm>
            <a:off x="838200" y="2362200"/>
            <a:ext cx="7693025" cy="3962400"/>
          </a:xfrm>
        </p:spPr>
        <p:txBody>
          <a:bodyPr/>
          <a:lstStyle/>
          <a:p>
            <a:pPr eaLnBrk="1" hangingPunct="1"/>
            <a:r>
              <a:rPr lang="en-US" smtClean="0"/>
              <a:t>Floating-Point numbers</a:t>
            </a:r>
          </a:p>
          <a:p>
            <a:pPr lvl="1" eaLnBrk="1" hangingPunct="1"/>
            <a:r>
              <a:rPr lang="en-US" smtClean="0"/>
              <a:t>Fractions</a:t>
            </a:r>
          </a:p>
          <a:p>
            <a:pPr lvl="1" eaLnBrk="1" hangingPunct="1"/>
            <a:r>
              <a:rPr lang="en-US" smtClean="0"/>
              <a:t>Use mantissa/exponent notation</a:t>
            </a:r>
          </a:p>
          <a:p>
            <a:pPr eaLnBrk="1" hangingPunct="1"/>
            <a:r>
              <a:rPr lang="en-US" smtClean="0"/>
              <a:t>Characters and Strings</a:t>
            </a:r>
          </a:p>
          <a:p>
            <a:pPr lvl="1" eaLnBrk="1" hangingPunct="1"/>
            <a:r>
              <a:rPr lang="en-US" smtClean="0"/>
              <a:t>ASCII, represents patterns as bytes</a:t>
            </a:r>
          </a:p>
          <a:p>
            <a:pPr eaLnBrk="1" hangingPunct="1"/>
            <a:r>
              <a:rPr lang="en-US" smtClean="0"/>
              <a:t>Java uses Unicode</a:t>
            </a:r>
          </a:p>
          <a:p>
            <a:pPr lvl="1" eaLnBrk="1" hangingPunct="1"/>
            <a:r>
              <a:rPr lang="en-US" smtClean="0"/>
              <a:t>Patterns of 15 bits from 0000 0000 0000 0000 to 1111 1111 1111 1111</a:t>
            </a:r>
          </a:p>
          <a:p>
            <a:pPr lvl="1" eaLnBrk="1" hangingPunct="1"/>
            <a:endParaRPr lang="en-US" smtClean="0"/>
          </a:p>
        </p:txBody>
      </p:sp>
      <p:sp>
        <p:nvSpPr>
          <p:cNvPr id="34817" name="Rectangle 13"/>
          <p:cNvSpPr>
            <a:spLocks noGrp="1" noChangeArrowheads="1"/>
          </p:cNvSpPr>
          <p:nvPr>
            <p:ph type="sldNum" sz="quarter" idx="10"/>
          </p:nvPr>
        </p:nvSpPr>
        <p:spPr>
          <a:noFill/>
        </p:spPr>
        <p:txBody>
          <a:bodyPr/>
          <a:lstStyle/>
          <a:p>
            <a:fld id="{761122B9-9B28-4149-92AC-4B13749E27B1}" type="slidenum">
              <a:rPr lang="en-US" smtClean="0"/>
              <a:pPr/>
              <a:t>16</a:t>
            </a:fld>
            <a:endParaRPr lang="en-US" smtClean="0"/>
          </a:p>
        </p:txBody>
      </p:sp>
      <p:sp>
        <p:nvSpPr>
          <p:cNvPr id="34818"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A2A747F1-8E11-4032-BDE4-91AEC92870A9}" type="slidenum">
              <a:rPr lang="en-US" sz="2600" b="1">
                <a:solidFill>
                  <a:schemeClr val="bg1"/>
                </a:solidFill>
              </a:rPr>
              <a:pPr/>
              <a:t>16</a:t>
            </a:fld>
            <a:endParaRPr lang="en-US" sz="2600" b="1">
              <a:solidFill>
                <a:schemeClr val="bg1"/>
              </a:solidFill>
            </a:endParaRPr>
          </a:p>
        </p:txBody>
      </p:sp>
      <p:sp>
        <p:nvSpPr>
          <p:cNvPr id="34819"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E853B905-5E26-4A74-84D2-0B32978E3E19}" type="slidenum">
              <a:rPr lang="en-US" sz="2600" b="1">
                <a:solidFill>
                  <a:schemeClr val="bg1"/>
                </a:solidFill>
              </a:rPr>
              <a:pPr/>
              <a:t>16</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AutoShape 2"/>
          <p:cNvSpPr>
            <a:spLocks noGrp="1" noChangeArrowheads="1"/>
          </p:cNvSpPr>
          <p:nvPr>
            <p:ph type="title"/>
          </p:nvPr>
        </p:nvSpPr>
        <p:spPr>
          <a:xfrm>
            <a:off x="762000" y="685800"/>
            <a:ext cx="8153400" cy="1219200"/>
          </a:xfrm>
        </p:spPr>
        <p:txBody>
          <a:bodyPr/>
          <a:lstStyle/>
          <a:p>
            <a:pPr eaLnBrk="1" hangingPunct="1"/>
            <a:r>
              <a:rPr lang="en-US" sz="3400" smtClean="0"/>
              <a:t>Binary Representation of Information and Computer Memory (continued) </a:t>
            </a:r>
          </a:p>
        </p:txBody>
      </p:sp>
      <p:sp>
        <p:nvSpPr>
          <p:cNvPr id="35845" name="Rectangle 3"/>
          <p:cNvSpPr>
            <a:spLocks noGrp="1" noChangeArrowheads="1"/>
          </p:cNvSpPr>
          <p:nvPr>
            <p:ph idx="1"/>
          </p:nvPr>
        </p:nvSpPr>
        <p:spPr>
          <a:xfrm>
            <a:off x="838200" y="2362200"/>
            <a:ext cx="7693025" cy="3962400"/>
          </a:xfrm>
        </p:spPr>
        <p:txBody>
          <a:bodyPr/>
          <a:lstStyle/>
          <a:p>
            <a:pPr eaLnBrk="1" hangingPunct="1"/>
            <a:r>
              <a:rPr lang="en-US" smtClean="0"/>
              <a:t>Floating-Point numbers</a:t>
            </a:r>
          </a:p>
          <a:p>
            <a:pPr lvl="1" eaLnBrk="1" hangingPunct="1"/>
            <a:r>
              <a:rPr lang="en-US" smtClean="0"/>
              <a:t>Fractions</a:t>
            </a:r>
          </a:p>
          <a:p>
            <a:pPr lvl="1" eaLnBrk="1" hangingPunct="1"/>
            <a:r>
              <a:rPr lang="en-US" smtClean="0"/>
              <a:t>Use mantissa/exponent notation</a:t>
            </a:r>
          </a:p>
          <a:p>
            <a:pPr eaLnBrk="1" hangingPunct="1"/>
            <a:r>
              <a:rPr lang="en-US" smtClean="0"/>
              <a:t>Characters and Strings</a:t>
            </a:r>
          </a:p>
          <a:p>
            <a:pPr lvl="1" eaLnBrk="1" hangingPunct="1"/>
            <a:r>
              <a:rPr lang="en-US" smtClean="0"/>
              <a:t>ASCII, represents patterns as bytes</a:t>
            </a:r>
          </a:p>
          <a:p>
            <a:pPr eaLnBrk="1" hangingPunct="1"/>
            <a:r>
              <a:rPr lang="en-US" smtClean="0"/>
              <a:t>Java uses Unicode</a:t>
            </a:r>
          </a:p>
          <a:p>
            <a:pPr lvl="1" eaLnBrk="1" hangingPunct="1"/>
            <a:r>
              <a:rPr lang="en-US" smtClean="0"/>
              <a:t>Patterns of 15 bits from 0000 0000 0000 0000 to 1111 1111 1111 1111</a:t>
            </a:r>
          </a:p>
          <a:p>
            <a:pPr lvl="1" eaLnBrk="1" hangingPunct="1"/>
            <a:endParaRPr lang="en-US" smtClean="0"/>
          </a:p>
        </p:txBody>
      </p:sp>
      <p:sp>
        <p:nvSpPr>
          <p:cNvPr id="35841" name="Rectangle 13"/>
          <p:cNvSpPr>
            <a:spLocks noGrp="1" noChangeArrowheads="1"/>
          </p:cNvSpPr>
          <p:nvPr>
            <p:ph type="sldNum" sz="quarter" idx="10"/>
          </p:nvPr>
        </p:nvSpPr>
        <p:spPr>
          <a:noFill/>
        </p:spPr>
        <p:txBody>
          <a:bodyPr/>
          <a:lstStyle/>
          <a:p>
            <a:fld id="{CDA5C4F1-4D1C-4EE6-A8DE-16BB73431909}" type="slidenum">
              <a:rPr lang="en-US" smtClean="0"/>
              <a:pPr/>
              <a:t>17</a:t>
            </a:fld>
            <a:endParaRPr lang="en-US" smtClean="0"/>
          </a:p>
        </p:txBody>
      </p:sp>
      <p:sp>
        <p:nvSpPr>
          <p:cNvPr id="3584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2B5A8230-6A5C-4A92-B6C2-4B1CD211F7AD}" type="slidenum">
              <a:rPr lang="en-US" sz="2600" b="1">
                <a:solidFill>
                  <a:schemeClr val="bg1"/>
                </a:solidFill>
              </a:rPr>
              <a:pPr/>
              <a:t>17</a:t>
            </a:fld>
            <a:endParaRPr lang="en-US" sz="2600" b="1">
              <a:solidFill>
                <a:schemeClr val="bg1"/>
              </a:solidFill>
            </a:endParaRPr>
          </a:p>
        </p:txBody>
      </p:sp>
      <p:sp>
        <p:nvSpPr>
          <p:cNvPr id="35843"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EB920E04-365D-437A-B3A2-AED39C52294C}" type="slidenum">
              <a:rPr lang="en-US" sz="2600" b="1">
                <a:solidFill>
                  <a:schemeClr val="bg1"/>
                </a:solidFill>
              </a:rPr>
              <a:pPr/>
              <a:t>17</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AutoShape 2"/>
          <p:cNvSpPr>
            <a:spLocks noGrp="1" noChangeArrowheads="1"/>
          </p:cNvSpPr>
          <p:nvPr>
            <p:ph type="title"/>
          </p:nvPr>
        </p:nvSpPr>
        <p:spPr>
          <a:xfrm>
            <a:off x="762000" y="762000"/>
            <a:ext cx="8153400" cy="1143000"/>
          </a:xfrm>
        </p:spPr>
        <p:txBody>
          <a:bodyPr/>
          <a:lstStyle/>
          <a:p>
            <a:pPr eaLnBrk="1" hangingPunct="1"/>
            <a:r>
              <a:rPr lang="en-US" sz="3400" smtClean="0"/>
              <a:t>Binary Representation of Information and Computer Memory (continued)</a:t>
            </a:r>
          </a:p>
        </p:txBody>
      </p:sp>
      <p:sp>
        <p:nvSpPr>
          <p:cNvPr id="36869" name="Rectangle 3"/>
          <p:cNvSpPr>
            <a:spLocks noGrp="1" noChangeArrowheads="1"/>
          </p:cNvSpPr>
          <p:nvPr>
            <p:ph idx="1"/>
          </p:nvPr>
        </p:nvSpPr>
        <p:spPr>
          <a:xfrm>
            <a:off x="838200" y="2362200"/>
            <a:ext cx="8077200" cy="3962400"/>
          </a:xfrm>
        </p:spPr>
        <p:txBody>
          <a:bodyPr/>
          <a:lstStyle/>
          <a:p>
            <a:pPr eaLnBrk="1" hangingPunct="1"/>
            <a:r>
              <a:rPr lang="en-US" smtClean="0"/>
              <a:t>Sound is analog data.</a:t>
            </a:r>
          </a:p>
          <a:p>
            <a:pPr lvl="1" eaLnBrk="1" hangingPunct="1"/>
            <a:r>
              <a:rPr lang="en-US" smtClean="0"/>
              <a:t>Analog information has a continuous range of infinite values.</a:t>
            </a:r>
          </a:p>
          <a:p>
            <a:pPr lvl="1" eaLnBrk="1" hangingPunct="1"/>
            <a:r>
              <a:rPr lang="en-US" smtClean="0"/>
              <a:t>Sampling reads the waveform at intervals.</a:t>
            </a:r>
          </a:p>
          <a:p>
            <a:pPr lvl="1" eaLnBrk="1" hangingPunct="1"/>
            <a:r>
              <a:rPr lang="en-US" smtClean="0"/>
              <a:t>Memory requirements for sound are higher than text.</a:t>
            </a:r>
          </a:p>
          <a:p>
            <a:pPr eaLnBrk="1" hangingPunct="1"/>
            <a:r>
              <a:rPr lang="en-US" smtClean="0"/>
              <a:t>Images</a:t>
            </a:r>
          </a:p>
          <a:p>
            <a:pPr lvl="1" eaLnBrk="1" hangingPunct="1"/>
            <a:r>
              <a:rPr lang="en-US" smtClean="0"/>
              <a:t>Sampling measures color values as pixels in a two-dimensional grid.</a:t>
            </a:r>
          </a:p>
          <a:p>
            <a:pPr lvl="1" eaLnBrk="1" hangingPunct="1"/>
            <a:r>
              <a:rPr lang="en-US" smtClean="0"/>
              <a:t>Grayscale, black-and-white, RGB, true-color</a:t>
            </a:r>
          </a:p>
        </p:txBody>
      </p:sp>
      <p:sp>
        <p:nvSpPr>
          <p:cNvPr id="36865" name="Rectangle 13"/>
          <p:cNvSpPr>
            <a:spLocks noGrp="1" noChangeArrowheads="1"/>
          </p:cNvSpPr>
          <p:nvPr>
            <p:ph type="sldNum" sz="quarter" idx="10"/>
          </p:nvPr>
        </p:nvSpPr>
        <p:spPr>
          <a:noFill/>
        </p:spPr>
        <p:txBody>
          <a:bodyPr/>
          <a:lstStyle/>
          <a:p>
            <a:fld id="{1CED8937-F04B-463F-A0F0-72A39377DF6F}" type="slidenum">
              <a:rPr lang="en-US" smtClean="0"/>
              <a:pPr/>
              <a:t>18</a:t>
            </a:fld>
            <a:endParaRPr lang="en-US" smtClean="0"/>
          </a:p>
        </p:txBody>
      </p:sp>
      <p:sp>
        <p:nvSpPr>
          <p:cNvPr id="36866"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9B3984BF-64FC-4765-8DD6-2E25B6184EB3}" type="slidenum">
              <a:rPr lang="en-US" sz="2600" b="1">
                <a:solidFill>
                  <a:schemeClr val="bg1"/>
                </a:solidFill>
              </a:rPr>
              <a:pPr/>
              <a:t>18</a:t>
            </a:fld>
            <a:endParaRPr lang="en-US" sz="2600" b="1">
              <a:solidFill>
                <a:schemeClr val="bg1"/>
              </a:solidFill>
            </a:endParaRPr>
          </a:p>
        </p:txBody>
      </p:sp>
      <p:sp>
        <p:nvSpPr>
          <p:cNvPr id="36867"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44B2A524-F0CD-420F-858E-031B7A66D6FA}" type="slidenum">
              <a:rPr lang="en-US" sz="2600" b="1">
                <a:solidFill>
                  <a:schemeClr val="bg1"/>
                </a:solidFill>
              </a:rPr>
              <a:pPr/>
              <a:t>18</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AutoShape 2"/>
          <p:cNvSpPr>
            <a:spLocks noGrp="1" noChangeArrowheads="1"/>
          </p:cNvSpPr>
          <p:nvPr>
            <p:ph type="title"/>
          </p:nvPr>
        </p:nvSpPr>
        <p:spPr>
          <a:xfrm>
            <a:off x="762000" y="762000"/>
            <a:ext cx="8153400" cy="1143000"/>
          </a:xfrm>
        </p:spPr>
        <p:txBody>
          <a:bodyPr/>
          <a:lstStyle/>
          <a:p>
            <a:pPr eaLnBrk="1" hangingPunct="1"/>
            <a:r>
              <a:rPr lang="en-US" sz="3400" smtClean="0"/>
              <a:t>Binary Representation of Information and Computer Memory (continued)</a:t>
            </a:r>
          </a:p>
        </p:txBody>
      </p:sp>
      <p:sp>
        <p:nvSpPr>
          <p:cNvPr id="37893" name="Rectangle 3"/>
          <p:cNvSpPr>
            <a:spLocks noGrp="1" noChangeArrowheads="1"/>
          </p:cNvSpPr>
          <p:nvPr>
            <p:ph idx="1"/>
          </p:nvPr>
        </p:nvSpPr>
        <p:spPr>
          <a:xfrm>
            <a:off x="838200" y="2362200"/>
            <a:ext cx="8077200" cy="3962400"/>
          </a:xfrm>
        </p:spPr>
        <p:txBody>
          <a:bodyPr/>
          <a:lstStyle/>
          <a:p>
            <a:pPr eaLnBrk="1" hangingPunct="1"/>
            <a:r>
              <a:rPr lang="en-US" smtClean="0"/>
              <a:t>Video</a:t>
            </a:r>
          </a:p>
          <a:p>
            <a:pPr lvl="1" eaLnBrk="1" hangingPunct="1"/>
            <a:r>
              <a:rPr lang="en-US" smtClean="0"/>
              <a:t>Video includes a soundtrack and a set of images called frames.</a:t>
            </a:r>
          </a:p>
          <a:p>
            <a:pPr lvl="1" eaLnBrk="1" hangingPunct="1"/>
            <a:r>
              <a:rPr lang="en-US" smtClean="0"/>
              <a:t>Data compression is difficult.</a:t>
            </a:r>
          </a:p>
          <a:p>
            <a:pPr eaLnBrk="1" hangingPunct="1"/>
            <a:r>
              <a:rPr lang="en-US" smtClean="0"/>
              <a:t>Program instructions</a:t>
            </a:r>
          </a:p>
          <a:p>
            <a:pPr lvl="1" eaLnBrk="1" hangingPunct="1"/>
            <a:r>
              <a:rPr lang="en-US" smtClean="0"/>
              <a:t>A sequence of bits in RAM</a:t>
            </a:r>
          </a:p>
          <a:p>
            <a:pPr eaLnBrk="1" hangingPunct="1"/>
            <a:r>
              <a:rPr lang="en-US" smtClean="0"/>
              <a:t>Computer Memory</a:t>
            </a:r>
          </a:p>
          <a:p>
            <a:pPr lvl="1" eaLnBrk="1" hangingPunct="1"/>
            <a:r>
              <a:rPr lang="en-US" smtClean="0"/>
              <a:t>A gigantic sequence of bytes, each with an address.</a:t>
            </a:r>
          </a:p>
        </p:txBody>
      </p:sp>
      <p:sp>
        <p:nvSpPr>
          <p:cNvPr id="37889" name="Rectangle 13"/>
          <p:cNvSpPr>
            <a:spLocks noGrp="1" noChangeArrowheads="1"/>
          </p:cNvSpPr>
          <p:nvPr>
            <p:ph type="sldNum" sz="quarter" idx="10"/>
          </p:nvPr>
        </p:nvSpPr>
        <p:spPr>
          <a:noFill/>
        </p:spPr>
        <p:txBody>
          <a:bodyPr/>
          <a:lstStyle/>
          <a:p>
            <a:fld id="{1B236F1B-3B5C-4D32-A366-46E79E75DC94}" type="slidenum">
              <a:rPr lang="en-US" smtClean="0"/>
              <a:pPr/>
              <a:t>19</a:t>
            </a:fld>
            <a:endParaRPr lang="en-US" smtClean="0"/>
          </a:p>
        </p:txBody>
      </p:sp>
      <p:sp>
        <p:nvSpPr>
          <p:cNvPr id="3789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6AC2BFA3-774E-42ED-A3F5-F05A00813EEB}" type="slidenum">
              <a:rPr lang="en-US" sz="2600" b="1">
                <a:solidFill>
                  <a:schemeClr val="bg1"/>
                </a:solidFill>
              </a:rPr>
              <a:pPr/>
              <a:t>19</a:t>
            </a:fld>
            <a:endParaRPr lang="en-US" sz="2600" b="1">
              <a:solidFill>
                <a:schemeClr val="bg1"/>
              </a:solidFill>
            </a:endParaRPr>
          </a:p>
        </p:txBody>
      </p:sp>
      <p:sp>
        <p:nvSpPr>
          <p:cNvPr id="37891"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EC0D93FE-8000-4EAB-B67D-1D5F073BE9D1}" type="slidenum">
              <a:rPr lang="en-US" sz="2600" b="1">
                <a:solidFill>
                  <a:schemeClr val="bg1"/>
                </a:solidFill>
              </a:rPr>
              <a:pPr/>
              <a:t>19</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AutoShape 2"/>
          <p:cNvSpPr>
            <a:spLocks noGrp="1" noChangeArrowheads="1"/>
          </p:cNvSpPr>
          <p:nvPr>
            <p:ph type="title"/>
          </p:nvPr>
        </p:nvSpPr>
        <p:spPr/>
        <p:txBody>
          <a:bodyPr/>
          <a:lstStyle/>
          <a:p>
            <a:r>
              <a:rPr lang="en-US" smtClean="0"/>
              <a:t>About the Presentations</a:t>
            </a:r>
          </a:p>
        </p:txBody>
      </p:sp>
      <p:sp>
        <p:nvSpPr>
          <p:cNvPr id="18434" name="Rectangle 3"/>
          <p:cNvSpPr>
            <a:spLocks noGrp="1" noChangeArrowheads="1"/>
          </p:cNvSpPr>
          <p:nvPr>
            <p:ph idx="1"/>
          </p:nvPr>
        </p:nvSpPr>
        <p:spPr/>
        <p:txBody>
          <a:bodyPr/>
          <a:lstStyle/>
          <a:p>
            <a:pPr eaLnBrk="1" hangingPunct="1">
              <a:lnSpc>
                <a:spcPct val="90000"/>
              </a:lnSpc>
            </a:pPr>
            <a:r>
              <a:rPr lang="en-US" sz="2600" dirty="0" smtClean="0"/>
              <a:t>The presentations cover the objectives found in the opening of each chapter.</a:t>
            </a:r>
          </a:p>
          <a:p>
            <a:pPr eaLnBrk="1" hangingPunct="1">
              <a:lnSpc>
                <a:spcPct val="90000"/>
              </a:lnSpc>
            </a:pPr>
            <a:r>
              <a:rPr lang="en-US" sz="2600" dirty="0" smtClean="0"/>
              <a:t>All chapter objectives are listed in the beginning of each presentation.</a:t>
            </a:r>
          </a:p>
          <a:p>
            <a:pPr eaLnBrk="1" hangingPunct="1">
              <a:lnSpc>
                <a:spcPct val="90000"/>
              </a:lnSpc>
            </a:pPr>
            <a:r>
              <a:rPr lang="en-US" sz="2600" dirty="0" smtClean="0"/>
              <a:t>You may customize the presentations to fit your class needs. </a:t>
            </a:r>
          </a:p>
          <a:p>
            <a:pPr eaLnBrk="1" hangingPunct="1">
              <a:lnSpc>
                <a:spcPct val="90000"/>
              </a:lnSpc>
            </a:pPr>
            <a:r>
              <a:rPr lang="en-US" sz="2600" dirty="0" smtClean="0"/>
              <a:t>Some figures from the chapters are included. A complete set of images from the book can be found on the Instructor Resources disc.</a:t>
            </a:r>
            <a:endParaRPr lang="en-US" sz="2400" dirty="0" smtClean="0"/>
          </a:p>
        </p:txBody>
      </p:sp>
      <p:sp>
        <p:nvSpPr>
          <p:cNvPr id="18435"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07505938-E1C9-4F25-AC98-96F2D9848596}" type="slidenum">
              <a:rPr lang="en-US" sz="2600" b="1">
                <a:solidFill>
                  <a:schemeClr val="bg1"/>
                </a:solidFill>
              </a:rPr>
              <a:pPr/>
              <a:t>2</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AutoShape 2"/>
          <p:cNvSpPr>
            <a:spLocks noGrp="1" noChangeArrowheads="1"/>
          </p:cNvSpPr>
          <p:nvPr>
            <p:ph type="title"/>
          </p:nvPr>
        </p:nvSpPr>
        <p:spPr>
          <a:xfrm>
            <a:off x="762000" y="762000"/>
            <a:ext cx="8153400" cy="1143000"/>
          </a:xfrm>
        </p:spPr>
        <p:txBody>
          <a:bodyPr/>
          <a:lstStyle/>
          <a:p>
            <a:pPr eaLnBrk="1" hangingPunct="1"/>
            <a:r>
              <a:rPr lang="en-US" smtClean="0"/>
              <a:t>Programming Languages</a:t>
            </a:r>
          </a:p>
        </p:txBody>
      </p:sp>
      <p:sp>
        <p:nvSpPr>
          <p:cNvPr id="38917" name="Rectangle 3"/>
          <p:cNvSpPr>
            <a:spLocks noGrp="1" noChangeArrowheads="1"/>
          </p:cNvSpPr>
          <p:nvPr>
            <p:ph idx="1"/>
          </p:nvPr>
        </p:nvSpPr>
        <p:spPr>
          <a:xfrm>
            <a:off x="838200" y="2362200"/>
            <a:ext cx="7693025" cy="3962400"/>
          </a:xfrm>
        </p:spPr>
        <p:txBody>
          <a:bodyPr/>
          <a:lstStyle/>
          <a:p>
            <a:pPr eaLnBrk="1" hangingPunct="1"/>
            <a:r>
              <a:rPr lang="en-US" b="1" smtClean="0"/>
              <a:t>Generation 1 (Late 1940s to Early 1950s)-Machine Languages:</a:t>
            </a:r>
          </a:p>
          <a:p>
            <a:pPr eaLnBrk="1" hangingPunct="1"/>
            <a:r>
              <a:rPr lang="en-US" smtClean="0"/>
              <a:t>Programs were coded in machine language, whose only symbols are binary digits.</a:t>
            </a:r>
          </a:p>
          <a:p>
            <a:pPr eaLnBrk="1" hangingPunct="1"/>
            <a:r>
              <a:rPr lang="en-US" smtClean="0"/>
              <a:t>Coding was tedious, slow, and error-prone.</a:t>
            </a:r>
          </a:p>
          <a:p>
            <a:pPr eaLnBrk="1" hangingPunct="1"/>
            <a:r>
              <a:rPr lang="en-US" smtClean="0"/>
              <a:t>It was difficult to modify programs.</a:t>
            </a:r>
          </a:p>
          <a:p>
            <a:pPr eaLnBrk="1" hangingPunct="1"/>
            <a:r>
              <a:rPr lang="en-US" smtClean="0"/>
              <a:t> Each type had its own machine language so programs were not portable.</a:t>
            </a:r>
          </a:p>
        </p:txBody>
      </p:sp>
      <p:sp>
        <p:nvSpPr>
          <p:cNvPr id="38913" name="Rectangle 13"/>
          <p:cNvSpPr>
            <a:spLocks noGrp="1" noChangeArrowheads="1"/>
          </p:cNvSpPr>
          <p:nvPr>
            <p:ph type="sldNum" sz="quarter" idx="10"/>
          </p:nvPr>
        </p:nvSpPr>
        <p:spPr>
          <a:noFill/>
        </p:spPr>
        <p:txBody>
          <a:bodyPr/>
          <a:lstStyle/>
          <a:p>
            <a:fld id="{F8400785-9145-4EEF-BE20-A81AC75411FE}" type="slidenum">
              <a:rPr lang="en-US" smtClean="0"/>
              <a:pPr/>
              <a:t>20</a:t>
            </a:fld>
            <a:endParaRPr lang="en-US" smtClean="0"/>
          </a:p>
        </p:txBody>
      </p:sp>
      <p:sp>
        <p:nvSpPr>
          <p:cNvPr id="3891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0BFC6D6-D49D-4122-92E6-C06A43FD8FDF}" type="slidenum">
              <a:rPr lang="en-US" sz="2600" b="1">
                <a:solidFill>
                  <a:schemeClr val="bg1"/>
                </a:solidFill>
              </a:rPr>
              <a:pPr/>
              <a:t>20</a:t>
            </a:fld>
            <a:endParaRPr lang="en-US" sz="2600" b="1">
              <a:solidFill>
                <a:schemeClr val="bg1"/>
              </a:solidFill>
            </a:endParaRPr>
          </a:p>
        </p:txBody>
      </p:sp>
      <p:sp>
        <p:nvSpPr>
          <p:cNvPr id="38915"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47E412A4-5848-455B-9EB6-D5F5CD135326}" type="slidenum">
              <a:rPr lang="en-US" sz="2600" b="1">
                <a:solidFill>
                  <a:schemeClr val="bg1"/>
                </a:solidFill>
              </a:rPr>
              <a:pPr/>
              <a:t>20</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AutoShape 2"/>
          <p:cNvSpPr>
            <a:spLocks noGrp="1" noChangeArrowheads="1"/>
          </p:cNvSpPr>
          <p:nvPr>
            <p:ph type="title"/>
          </p:nvPr>
        </p:nvSpPr>
        <p:spPr>
          <a:xfrm>
            <a:off x="762000" y="762000"/>
            <a:ext cx="8153400" cy="1143000"/>
          </a:xfrm>
        </p:spPr>
        <p:txBody>
          <a:bodyPr/>
          <a:lstStyle/>
          <a:p>
            <a:pPr eaLnBrk="1" hangingPunct="1"/>
            <a:r>
              <a:rPr lang="en-US" smtClean="0"/>
              <a:t>Programming Languages (continued)</a:t>
            </a:r>
          </a:p>
        </p:txBody>
      </p:sp>
      <p:sp>
        <p:nvSpPr>
          <p:cNvPr id="39941" name="Rectangle 3"/>
          <p:cNvSpPr>
            <a:spLocks noGrp="1" noChangeArrowheads="1"/>
          </p:cNvSpPr>
          <p:nvPr>
            <p:ph idx="1"/>
          </p:nvPr>
        </p:nvSpPr>
        <p:spPr>
          <a:xfrm>
            <a:off x="838200" y="2362200"/>
            <a:ext cx="7693025" cy="3962400"/>
          </a:xfrm>
        </p:spPr>
        <p:txBody>
          <a:bodyPr/>
          <a:lstStyle/>
          <a:p>
            <a:pPr eaLnBrk="1" hangingPunct="1">
              <a:lnSpc>
                <a:spcPct val="90000"/>
              </a:lnSpc>
            </a:pPr>
            <a:r>
              <a:rPr lang="en-US" sz="2400" b="1" smtClean="0"/>
              <a:t>Generation 2 (Early 1950s to Present)-Assembly Languages:</a:t>
            </a:r>
          </a:p>
          <a:p>
            <a:pPr eaLnBrk="1" hangingPunct="1">
              <a:lnSpc>
                <a:spcPct val="90000"/>
              </a:lnSpc>
            </a:pPr>
            <a:r>
              <a:rPr lang="en-US" sz="2400" smtClean="0"/>
              <a:t>Assembly languages use mnemonic symbols to represent instructions &amp; data.</a:t>
            </a:r>
          </a:p>
          <a:p>
            <a:pPr eaLnBrk="1" hangingPunct="1">
              <a:lnSpc>
                <a:spcPct val="90000"/>
              </a:lnSpc>
            </a:pPr>
            <a:r>
              <a:rPr lang="en-US" sz="2400" smtClean="0"/>
              <a:t>Programs are translated by assembler and loaded and run using a loader.</a:t>
            </a:r>
          </a:p>
          <a:p>
            <a:pPr eaLnBrk="1" hangingPunct="1">
              <a:lnSpc>
                <a:spcPct val="90000"/>
              </a:lnSpc>
            </a:pPr>
            <a:r>
              <a:rPr lang="en-US" sz="2400" smtClean="0"/>
              <a:t>Assembly language is more programmer friendly, but still tedious.</a:t>
            </a:r>
          </a:p>
          <a:p>
            <a:pPr eaLnBrk="1" hangingPunct="1">
              <a:lnSpc>
                <a:spcPct val="90000"/>
              </a:lnSpc>
            </a:pPr>
            <a:r>
              <a:rPr lang="en-US" sz="2400" smtClean="0"/>
              <a:t>Like machine language, it is not portable as each computer has its own unique language.</a:t>
            </a:r>
          </a:p>
        </p:txBody>
      </p:sp>
      <p:sp>
        <p:nvSpPr>
          <p:cNvPr id="39937" name="Rectangle 13"/>
          <p:cNvSpPr>
            <a:spLocks noGrp="1" noChangeArrowheads="1"/>
          </p:cNvSpPr>
          <p:nvPr>
            <p:ph type="sldNum" sz="quarter" idx="10"/>
          </p:nvPr>
        </p:nvSpPr>
        <p:spPr>
          <a:noFill/>
        </p:spPr>
        <p:txBody>
          <a:bodyPr/>
          <a:lstStyle/>
          <a:p>
            <a:fld id="{75B8FDDC-282B-4C1B-8C67-BCD6B9916049}" type="slidenum">
              <a:rPr lang="en-US" smtClean="0"/>
              <a:pPr/>
              <a:t>21</a:t>
            </a:fld>
            <a:endParaRPr lang="en-US" smtClean="0"/>
          </a:p>
        </p:txBody>
      </p:sp>
      <p:sp>
        <p:nvSpPr>
          <p:cNvPr id="39938"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E5208576-8BFD-44E8-827B-FEE46C53B6EF}" type="slidenum">
              <a:rPr lang="en-US" sz="2600" b="1">
                <a:solidFill>
                  <a:schemeClr val="bg1"/>
                </a:solidFill>
              </a:rPr>
              <a:pPr/>
              <a:t>21</a:t>
            </a:fld>
            <a:endParaRPr lang="en-US" sz="2600" b="1">
              <a:solidFill>
                <a:schemeClr val="bg1"/>
              </a:solidFill>
            </a:endParaRPr>
          </a:p>
        </p:txBody>
      </p:sp>
      <p:sp>
        <p:nvSpPr>
          <p:cNvPr id="39939"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0061C7F-515C-4C9B-B7A1-3343C70DEF08}" type="slidenum">
              <a:rPr lang="en-US" sz="2600" b="1">
                <a:solidFill>
                  <a:schemeClr val="bg1"/>
                </a:solidFill>
              </a:rPr>
              <a:pPr/>
              <a:t>21</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AutoShape 2"/>
          <p:cNvSpPr>
            <a:spLocks noGrp="1" noChangeArrowheads="1"/>
          </p:cNvSpPr>
          <p:nvPr>
            <p:ph type="title"/>
          </p:nvPr>
        </p:nvSpPr>
        <p:spPr>
          <a:xfrm>
            <a:off x="762000" y="762000"/>
            <a:ext cx="8153400" cy="1143000"/>
          </a:xfrm>
        </p:spPr>
        <p:txBody>
          <a:bodyPr/>
          <a:lstStyle/>
          <a:p>
            <a:pPr eaLnBrk="1" hangingPunct="1"/>
            <a:r>
              <a:rPr lang="en-US" smtClean="0"/>
              <a:t>Programming Languages (continued) </a:t>
            </a:r>
          </a:p>
        </p:txBody>
      </p:sp>
      <p:sp>
        <p:nvSpPr>
          <p:cNvPr id="40965" name="Rectangle 3"/>
          <p:cNvSpPr>
            <a:spLocks noGrp="1" noChangeArrowheads="1"/>
          </p:cNvSpPr>
          <p:nvPr>
            <p:ph idx="1"/>
          </p:nvPr>
        </p:nvSpPr>
        <p:spPr>
          <a:xfrm>
            <a:off x="838200" y="2362200"/>
            <a:ext cx="7693025" cy="3962400"/>
          </a:xfrm>
        </p:spPr>
        <p:txBody>
          <a:bodyPr/>
          <a:lstStyle/>
          <a:p>
            <a:pPr eaLnBrk="1" hangingPunct="1">
              <a:lnSpc>
                <a:spcPct val="80000"/>
              </a:lnSpc>
            </a:pPr>
            <a:r>
              <a:rPr lang="en-US" sz="2400" b="1" smtClean="0"/>
              <a:t>Generation 3 (Mid-1950s to Present)-High-Level Languages:</a:t>
            </a:r>
          </a:p>
          <a:p>
            <a:pPr eaLnBrk="1" hangingPunct="1">
              <a:lnSpc>
                <a:spcPct val="80000"/>
              </a:lnSpc>
            </a:pPr>
            <a:r>
              <a:rPr lang="en-US" sz="2400" smtClean="0"/>
              <a:t>Examples of high-level languages are FORTRAN, COBOL, BASIC, C, Pascal, C++, Python, Smalltalk, and Java.</a:t>
            </a:r>
          </a:p>
          <a:p>
            <a:pPr eaLnBrk="1" hangingPunct="1">
              <a:lnSpc>
                <a:spcPct val="80000"/>
              </a:lnSpc>
            </a:pPr>
            <a:r>
              <a:rPr lang="en-US" sz="2400" smtClean="0"/>
              <a:t>High-level languages are easy to write, read, understand.</a:t>
            </a:r>
          </a:p>
          <a:p>
            <a:pPr eaLnBrk="1" hangingPunct="1">
              <a:lnSpc>
                <a:spcPct val="80000"/>
              </a:lnSpc>
            </a:pPr>
            <a:r>
              <a:rPr lang="en-US" sz="2400" smtClean="0"/>
              <a:t>Translation to machine language is done using a compiler.</a:t>
            </a:r>
          </a:p>
          <a:p>
            <a:pPr eaLnBrk="1" hangingPunct="1">
              <a:lnSpc>
                <a:spcPct val="80000"/>
              </a:lnSpc>
            </a:pPr>
            <a:r>
              <a:rPr lang="en-US" sz="2400" smtClean="0"/>
              <a:t>Java does not need to be recompiled for each type of computer.</a:t>
            </a:r>
          </a:p>
          <a:p>
            <a:pPr lvl="1" eaLnBrk="1" hangingPunct="1">
              <a:lnSpc>
                <a:spcPct val="80000"/>
              </a:lnSpc>
            </a:pPr>
            <a:endParaRPr lang="en-US" sz="2000" smtClean="0"/>
          </a:p>
        </p:txBody>
      </p:sp>
      <p:sp>
        <p:nvSpPr>
          <p:cNvPr id="40961" name="Rectangle 13"/>
          <p:cNvSpPr>
            <a:spLocks noGrp="1" noChangeArrowheads="1"/>
          </p:cNvSpPr>
          <p:nvPr>
            <p:ph type="sldNum" sz="quarter" idx="10"/>
          </p:nvPr>
        </p:nvSpPr>
        <p:spPr>
          <a:noFill/>
        </p:spPr>
        <p:txBody>
          <a:bodyPr/>
          <a:lstStyle/>
          <a:p>
            <a:fld id="{51183A67-628E-4FDF-B361-6959B178B3E4}" type="slidenum">
              <a:rPr lang="en-US" smtClean="0"/>
              <a:pPr/>
              <a:t>22</a:t>
            </a:fld>
            <a:endParaRPr lang="en-US" smtClean="0"/>
          </a:p>
        </p:txBody>
      </p:sp>
      <p:sp>
        <p:nvSpPr>
          <p:cNvPr id="4096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A82250FF-1220-4E05-BC5F-B4702A4CCF01}" type="slidenum">
              <a:rPr lang="en-US" sz="2600" b="1">
                <a:solidFill>
                  <a:schemeClr val="bg1"/>
                </a:solidFill>
              </a:rPr>
              <a:pPr/>
              <a:t>22</a:t>
            </a:fld>
            <a:endParaRPr lang="en-US" sz="2600" b="1">
              <a:solidFill>
                <a:schemeClr val="bg1"/>
              </a:solidFill>
            </a:endParaRPr>
          </a:p>
        </p:txBody>
      </p:sp>
      <p:sp>
        <p:nvSpPr>
          <p:cNvPr id="40963"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6F7E771D-B440-4A93-8CC5-BE09B01DE20E}" type="slidenum">
              <a:rPr lang="en-US" sz="2600" b="1">
                <a:solidFill>
                  <a:schemeClr val="bg1"/>
                </a:solidFill>
              </a:rPr>
              <a:pPr/>
              <a:t>22</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AutoShape 2"/>
          <p:cNvSpPr>
            <a:spLocks noGrp="1" noChangeArrowheads="1"/>
          </p:cNvSpPr>
          <p:nvPr>
            <p:ph type="title"/>
          </p:nvPr>
        </p:nvSpPr>
        <p:spPr>
          <a:xfrm>
            <a:off x="762000" y="762000"/>
            <a:ext cx="8153400" cy="1143000"/>
          </a:xfrm>
        </p:spPr>
        <p:txBody>
          <a:bodyPr/>
          <a:lstStyle/>
          <a:p>
            <a:pPr eaLnBrk="1" hangingPunct="1"/>
            <a:r>
              <a:rPr lang="en-US" smtClean="0"/>
              <a:t>The Software Development Process</a:t>
            </a:r>
          </a:p>
        </p:txBody>
      </p:sp>
      <p:sp>
        <p:nvSpPr>
          <p:cNvPr id="41989" name="Rectangle 3"/>
          <p:cNvSpPr>
            <a:spLocks noGrp="1" noChangeArrowheads="1"/>
          </p:cNvSpPr>
          <p:nvPr>
            <p:ph idx="1"/>
          </p:nvPr>
        </p:nvSpPr>
        <p:spPr>
          <a:xfrm>
            <a:off x="838200" y="2362200"/>
            <a:ext cx="7693025" cy="3962400"/>
          </a:xfrm>
        </p:spPr>
        <p:txBody>
          <a:bodyPr/>
          <a:lstStyle/>
          <a:p>
            <a:pPr eaLnBrk="1" hangingPunct="1"/>
            <a:r>
              <a:rPr lang="en-US" smtClean="0"/>
              <a:t>Software development life cycle (SDLC)</a:t>
            </a:r>
          </a:p>
          <a:p>
            <a:pPr lvl="1" eaLnBrk="1" hangingPunct="1"/>
            <a:r>
              <a:rPr lang="en-US" smtClean="0"/>
              <a:t>Waterfall method:</a:t>
            </a:r>
          </a:p>
          <a:p>
            <a:pPr lvl="2" eaLnBrk="1" hangingPunct="1"/>
            <a:r>
              <a:rPr lang="en-US" smtClean="0"/>
              <a:t>Customer request (user requirements)</a:t>
            </a:r>
          </a:p>
          <a:p>
            <a:pPr lvl="2" eaLnBrk="1" hangingPunct="1"/>
            <a:r>
              <a:rPr lang="en-US" smtClean="0"/>
              <a:t>Analysis</a:t>
            </a:r>
          </a:p>
          <a:p>
            <a:pPr lvl="2" eaLnBrk="1" hangingPunct="1"/>
            <a:r>
              <a:rPr lang="en-US" smtClean="0"/>
              <a:t>Design</a:t>
            </a:r>
          </a:p>
          <a:p>
            <a:pPr lvl="2" eaLnBrk="1" hangingPunct="1"/>
            <a:r>
              <a:rPr lang="en-US" smtClean="0"/>
              <a:t>Implementation (coding)</a:t>
            </a:r>
          </a:p>
          <a:p>
            <a:pPr lvl="2" eaLnBrk="1" hangingPunct="1"/>
            <a:r>
              <a:rPr lang="en-US" smtClean="0"/>
              <a:t>Integration</a:t>
            </a:r>
          </a:p>
          <a:p>
            <a:pPr lvl="2" eaLnBrk="1" hangingPunct="1"/>
            <a:r>
              <a:rPr lang="en-US" smtClean="0"/>
              <a:t>Maintenance</a:t>
            </a:r>
          </a:p>
        </p:txBody>
      </p:sp>
      <p:sp>
        <p:nvSpPr>
          <p:cNvPr id="41985" name="Rectangle 13"/>
          <p:cNvSpPr>
            <a:spLocks noGrp="1" noChangeArrowheads="1"/>
          </p:cNvSpPr>
          <p:nvPr>
            <p:ph type="sldNum" sz="quarter" idx="10"/>
          </p:nvPr>
        </p:nvSpPr>
        <p:spPr>
          <a:noFill/>
        </p:spPr>
        <p:txBody>
          <a:bodyPr/>
          <a:lstStyle/>
          <a:p>
            <a:fld id="{F1FE6F45-4A74-4972-AE11-C46930170153}" type="slidenum">
              <a:rPr lang="en-US" smtClean="0"/>
              <a:pPr/>
              <a:t>23</a:t>
            </a:fld>
            <a:endParaRPr lang="en-US" smtClean="0"/>
          </a:p>
        </p:txBody>
      </p:sp>
      <p:sp>
        <p:nvSpPr>
          <p:cNvPr id="41986"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1AF8BDDE-629A-49DE-9E24-A1F158D728A9}" type="slidenum">
              <a:rPr lang="en-US" sz="2600" b="1">
                <a:solidFill>
                  <a:schemeClr val="bg1"/>
                </a:solidFill>
              </a:rPr>
              <a:pPr/>
              <a:t>23</a:t>
            </a:fld>
            <a:endParaRPr lang="en-US" sz="2600" b="1">
              <a:solidFill>
                <a:schemeClr val="bg1"/>
              </a:solidFill>
            </a:endParaRPr>
          </a:p>
        </p:txBody>
      </p:sp>
      <p:sp>
        <p:nvSpPr>
          <p:cNvPr id="41987"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0B21CDBC-559E-4520-95C4-5FF9D4ED7C88}" type="slidenum">
              <a:rPr lang="en-US" sz="2600" b="1">
                <a:solidFill>
                  <a:schemeClr val="bg1"/>
                </a:solidFill>
              </a:rPr>
              <a:pPr/>
              <a:t>23</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AutoShape 2"/>
          <p:cNvSpPr>
            <a:spLocks noGrp="1" noChangeArrowheads="1"/>
          </p:cNvSpPr>
          <p:nvPr>
            <p:ph type="title"/>
          </p:nvPr>
        </p:nvSpPr>
        <p:spPr>
          <a:xfrm>
            <a:off x="762000" y="762000"/>
            <a:ext cx="8153400" cy="1143000"/>
          </a:xfrm>
        </p:spPr>
        <p:txBody>
          <a:bodyPr/>
          <a:lstStyle/>
          <a:p>
            <a:pPr eaLnBrk="1" hangingPunct="1"/>
            <a:r>
              <a:rPr lang="en-US" smtClean="0"/>
              <a:t>The Software Development Process (continued) </a:t>
            </a:r>
          </a:p>
        </p:txBody>
      </p:sp>
      <p:sp>
        <p:nvSpPr>
          <p:cNvPr id="43013" name="Rectangle 3"/>
          <p:cNvSpPr>
            <a:spLocks noGrp="1" noChangeArrowheads="1"/>
          </p:cNvSpPr>
          <p:nvPr>
            <p:ph idx="1"/>
          </p:nvPr>
        </p:nvSpPr>
        <p:spPr>
          <a:xfrm>
            <a:off x="838200" y="2362200"/>
            <a:ext cx="7693025" cy="3962400"/>
          </a:xfrm>
        </p:spPr>
        <p:txBody>
          <a:bodyPr/>
          <a:lstStyle/>
          <a:p>
            <a:pPr eaLnBrk="1" hangingPunct="1"/>
            <a:r>
              <a:rPr lang="en-US" sz="2200" smtClean="0"/>
              <a:t>Percentage of total cost incurred in each phase of the development process</a:t>
            </a:r>
          </a:p>
        </p:txBody>
      </p:sp>
      <p:sp>
        <p:nvSpPr>
          <p:cNvPr id="43009" name="Rectangle 13"/>
          <p:cNvSpPr>
            <a:spLocks noGrp="1" noChangeArrowheads="1"/>
          </p:cNvSpPr>
          <p:nvPr>
            <p:ph type="sldNum" sz="quarter" idx="10"/>
          </p:nvPr>
        </p:nvSpPr>
        <p:spPr>
          <a:noFill/>
        </p:spPr>
        <p:txBody>
          <a:bodyPr/>
          <a:lstStyle/>
          <a:p>
            <a:fld id="{1B6EDCC2-040A-40AC-81BA-FC081E125619}" type="slidenum">
              <a:rPr lang="en-US" smtClean="0"/>
              <a:pPr/>
              <a:t>24</a:t>
            </a:fld>
            <a:endParaRPr lang="en-US" smtClean="0"/>
          </a:p>
        </p:txBody>
      </p:sp>
      <p:sp>
        <p:nvSpPr>
          <p:cNvPr id="4301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C9307F44-896E-4F21-93A4-3528D6C81B7A}" type="slidenum">
              <a:rPr lang="en-US" sz="2600" b="1">
                <a:solidFill>
                  <a:schemeClr val="bg1"/>
                </a:solidFill>
              </a:rPr>
              <a:pPr/>
              <a:t>24</a:t>
            </a:fld>
            <a:endParaRPr lang="en-US" sz="2600" b="1">
              <a:solidFill>
                <a:schemeClr val="bg1"/>
              </a:solidFill>
            </a:endParaRPr>
          </a:p>
        </p:txBody>
      </p:sp>
      <p:sp>
        <p:nvSpPr>
          <p:cNvPr id="43011"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BC81D5-66E9-4C34-95D5-CF19D30B1B98}" type="slidenum">
              <a:rPr lang="en-US" sz="2600" b="1">
                <a:solidFill>
                  <a:schemeClr val="bg1"/>
                </a:solidFill>
              </a:rPr>
              <a:pPr/>
              <a:t>24</a:t>
            </a:fld>
            <a:endParaRPr lang="en-US" sz="2600" b="1">
              <a:solidFill>
                <a:schemeClr val="bg1"/>
              </a:solidFill>
            </a:endParaRPr>
          </a:p>
        </p:txBody>
      </p:sp>
      <p:pic>
        <p:nvPicPr>
          <p:cNvPr id="43014" name="Picture 8"/>
          <p:cNvPicPr>
            <a:picLocks noChangeAspect="1" noChangeArrowheads="1"/>
          </p:cNvPicPr>
          <p:nvPr/>
        </p:nvPicPr>
        <p:blipFill>
          <a:blip r:embed="rId2" cstate="print"/>
          <a:srcRect/>
          <a:stretch>
            <a:fillRect/>
          </a:stretch>
        </p:blipFill>
        <p:spPr bwMode="auto">
          <a:xfrm>
            <a:off x="4572000" y="2819400"/>
            <a:ext cx="3886200" cy="34448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AutoShape 2"/>
          <p:cNvSpPr>
            <a:spLocks noGrp="1" noChangeArrowheads="1"/>
          </p:cNvSpPr>
          <p:nvPr>
            <p:ph type="title"/>
          </p:nvPr>
        </p:nvSpPr>
        <p:spPr>
          <a:xfrm>
            <a:off x="762000" y="762000"/>
            <a:ext cx="8153400" cy="1143000"/>
          </a:xfrm>
        </p:spPr>
        <p:txBody>
          <a:bodyPr/>
          <a:lstStyle/>
          <a:p>
            <a:pPr eaLnBrk="1" hangingPunct="1"/>
            <a:r>
              <a:rPr lang="en-US" smtClean="0"/>
              <a:t>Basic Concepts of Object-Oriented Programming</a:t>
            </a:r>
          </a:p>
        </p:txBody>
      </p:sp>
      <p:sp>
        <p:nvSpPr>
          <p:cNvPr id="44037" name="Rectangle 3"/>
          <p:cNvSpPr>
            <a:spLocks noGrp="1" noChangeArrowheads="1"/>
          </p:cNvSpPr>
          <p:nvPr>
            <p:ph idx="1"/>
          </p:nvPr>
        </p:nvSpPr>
        <p:spPr>
          <a:xfrm>
            <a:off x="838200" y="2362200"/>
            <a:ext cx="7693025" cy="3962400"/>
          </a:xfrm>
        </p:spPr>
        <p:txBody>
          <a:bodyPr/>
          <a:lstStyle/>
          <a:p>
            <a:pPr eaLnBrk="1" hangingPunct="1"/>
            <a:r>
              <a:rPr lang="en-US" smtClean="0"/>
              <a:t>High-level programming languages fall into two major groups.</a:t>
            </a:r>
          </a:p>
          <a:p>
            <a:pPr eaLnBrk="1" hangingPunct="1"/>
            <a:r>
              <a:rPr lang="en-US" smtClean="0"/>
              <a:t>The older languages, COBOL, FORTRAN, BASIC, C, and Pascal, all use a procedural approach.</a:t>
            </a:r>
          </a:p>
          <a:p>
            <a:pPr eaLnBrk="1" hangingPunct="1"/>
            <a:r>
              <a:rPr lang="en-US" smtClean="0"/>
              <a:t>New languages, Smalltalk, C++, Python, and Java use an object-oriented approach.</a:t>
            </a:r>
          </a:p>
          <a:p>
            <a:pPr lvl="1" eaLnBrk="1" hangingPunct="1"/>
            <a:r>
              <a:rPr lang="en-US" smtClean="0"/>
              <a:t>Object-oriented is considered superior.</a:t>
            </a:r>
          </a:p>
        </p:txBody>
      </p:sp>
      <p:sp>
        <p:nvSpPr>
          <p:cNvPr id="44033" name="Rectangle 13"/>
          <p:cNvSpPr>
            <a:spLocks noGrp="1" noChangeArrowheads="1"/>
          </p:cNvSpPr>
          <p:nvPr>
            <p:ph type="sldNum" sz="quarter" idx="10"/>
          </p:nvPr>
        </p:nvSpPr>
        <p:spPr>
          <a:noFill/>
        </p:spPr>
        <p:txBody>
          <a:bodyPr/>
          <a:lstStyle/>
          <a:p>
            <a:fld id="{0C53A490-64D5-4A02-8DE9-100546081B68}" type="slidenum">
              <a:rPr lang="en-US" smtClean="0"/>
              <a:pPr/>
              <a:t>25</a:t>
            </a:fld>
            <a:endParaRPr lang="en-US" smtClean="0"/>
          </a:p>
        </p:txBody>
      </p:sp>
      <p:sp>
        <p:nvSpPr>
          <p:cNvPr id="4403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58B62893-D47A-44AF-AE39-ECE470A1BEA3}" type="slidenum">
              <a:rPr lang="en-US" sz="2600" b="1">
                <a:solidFill>
                  <a:schemeClr val="bg1"/>
                </a:solidFill>
              </a:rPr>
              <a:pPr/>
              <a:t>25</a:t>
            </a:fld>
            <a:endParaRPr lang="en-US" sz="2600" b="1">
              <a:solidFill>
                <a:schemeClr val="bg1"/>
              </a:solidFill>
            </a:endParaRPr>
          </a:p>
        </p:txBody>
      </p:sp>
      <p:sp>
        <p:nvSpPr>
          <p:cNvPr id="44035"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AF33C7EF-5CD7-422C-A2BA-6EDFF134D9C2}" type="slidenum">
              <a:rPr lang="en-US" sz="2600" b="1">
                <a:solidFill>
                  <a:schemeClr val="bg1"/>
                </a:solidFill>
              </a:rPr>
              <a:pPr/>
              <a:t>25</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AutoShape 2"/>
          <p:cNvSpPr>
            <a:spLocks noGrp="1" noChangeArrowheads="1"/>
          </p:cNvSpPr>
          <p:nvPr>
            <p:ph type="title"/>
          </p:nvPr>
        </p:nvSpPr>
        <p:spPr>
          <a:xfrm>
            <a:off x="762000" y="762000"/>
            <a:ext cx="8153400" cy="1143000"/>
          </a:xfrm>
        </p:spPr>
        <p:txBody>
          <a:bodyPr/>
          <a:lstStyle/>
          <a:p>
            <a:pPr eaLnBrk="1" hangingPunct="1"/>
            <a:r>
              <a:rPr lang="en-US" smtClean="0"/>
              <a:t>Basic Concepts of Object-Oriented Programming (continued) </a:t>
            </a:r>
          </a:p>
        </p:txBody>
      </p:sp>
      <p:sp>
        <p:nvSpPr>
          <p:cNvPr id="45061" name="Rectangle 3"/>
          <p:cNvSpPr>
            <a:spLocks noGrp="1" noChangeArrowheads="1"/>
          </p:cNvSpPr>
          <p:nvPr>
            <p:ph idx="1"/>
          </p:nvPr>
        </p:nvSpPr>
        <p:spPr>
          <a:xfrm>
            <a:off x="838200" y="2362200"/>
            <a:ext cx="7693025" cy="3962400"/>
          </a:xfrm>
        </p:spPr>
        <p:txBody>
          <a:bodyPr/>
          <a:lstStyle/>
          <a:p>
            <a:pPr eaLnBrk="1" hangingPunct="1"/>
            <a:r>
              <a:rPr lang="en-US" sz="2400" smtClean="0"/>
              <a:t>Object-oriented programming (OOP) process is the process of programming with objects.</a:t>
            </a:r>
          </a:p>
          <a:p>
            <a:pPr lvl="1" eaLnBrk="1" hangingPunct="1"/>
            <a:r>
              <a:rPr lang="en-US" sz="2000" smtClean="0"/>
              <a:t>Steps: planning, execution, outcome</a:t>
            </a:r>
          </a:p>
          <a:p>
            <a:pPr eaLnBrk="1" hangingPunct="1"/>
            <a:r>
              <a:rPr lang="en-US" sz="2400" smtClean="0"/>
              <a:t>Programs are composed of different types of software components called classes.</a:t>
            </a:r>
          </a:p>
          <a:p>
            <a:pPr eaLnBrk="1" hangingPunct="1"/>
            <a:r>
              <a:rPr lang="en-US" sz="2400" smtClean="0"/>
              <a:t>Classes define:</a:t>
            </a:r>
          </a:p>
          <a:p>
            <a:pPr lvl="1" eaLnBrk="1" hangingPunct="1"/>
            <a:r>
              <a:rPr lang="en-US" sz="2000" smtClean="0"/>
              <a:t>Instance variables (data resources)</a:t>
            </a:r>
          </a:p>
          <a:p>
            <a:pPr lvl="1" eaLnBrk="1" hangingPunct="1"/>
            <a:r>
              <a:rPr lang="en-US" sz="2000" smtClean="0"/>
              <a:t>Methods (rules of behavior)</a:t>
            </a:r>
          </a:p>
          <a:p>
            <a:pPr eaLnBrk="1" hangingPunct="1"/>
            <a:r>
              <a:rPr lang="en-US" sz="2400" smtClean="0"/>
              <a:t>Combining resources and behaviors into a single software entity is encapsulation.</a:t>
            </a:r>
          </a:p>
        </p:txBody>
      </p:sp>
      <p:sp>
        <p:nvSpPr>
          <p:cNvPr id="45057" name="Rectangle 13"/>
          <p:cNvSpPr>
            <a:spLocks noGrp="1" noChangeArrowheads="1"/>
          </p:cNvSpPr>
          <p:nvPr>
            <p:ph type="sldNum" sz="quarter" idx="10"/>
          </p:nvPr>
        </p:nvSpPr>
        <p:spPr>
          <a:noFill/>
        </p:spPr>
        <p:txBody>
          <a:bodyPr/>
          <a:lstStyle/>
          <a:p>
            <a:fld id="{980F32CF-4798-497E-8CDA-13B171C21F6A}" type="slidenum">
              <a:rPr lang="en-US" smtClean="0"/>
              <a:pPr/>
              <a:t>26</a:t>
            </a:fld>
            <a:endParaRPr lang="en-US" smtClean="0"/>
          </a:p>
        </p:txBody>
      </p:sp>
      <p:sp>
        <p:nvSpPr>
          <p:cNvPr id="45058"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15407928-70F8-487A-AF98-B81B3D70733A}" type="slidenum">
              <a:rPr lang="en-US" sz="2600" b="1">
                <a:solidFill>
                  <a:schemeClr val="bg1"/>
                </a:solidFill>
              </a:rPr>
              <a:pPr/>
              <a:t>26</a:t>
            </a:fld>
            <a:endParaRPr lang="en-US" sz="2600" b="1">
              <a:solidFill>
                <a:schemeClr val="bg1"/>
              </a:solidFill>
            </a:endParaRPr>
          </a:p>
        </p:txBody>
      </p:sp>
      <p:sp>
        <p:nvSpPr>
          <p:cNvPr id="45059"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062AEE6C-1722-455A-99AC-3BC4E581F303}" type="slidenum">
              <a:rPr lang="en-US" sz="2600" b="1">
                <a:solidFill>
                  <a:schemeClr val="bg1"/>
                </a:solidFill>
              </a:rPr>
              <a:pPr/>
              <a:t>26</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AutoShape 2"/>
          <p:cNvSpPr>
            <a:spLocks noGrp="1" noChangeArrowheads="1"/>
          </p:cNvSpPr>
          <p:nvPr>
            <p:ph type="title"/>
          </p:nvPr>
        </p:nvSpPr>
        <p:spPr>
          <a:xfrm>
            <a:off x="762000" y="762000"/>
            <a:ext cx="8153400" cy="1143000"/>
          </a:xfrm>
        </p:spPr>
        <p:txBody>
          <a:bodyPr/>
          <a:lstStyle/>
          <a:p>
            <a:pPr eaLnBrk="1" hangingPunct="1"/>
            <a:r>
              <a:rPr lang="en-US" smtClean="0"/>
              <a:t>Basic Concepts of Object-Oriented Programming (continued) </a:t>
            </a:r>
          </a:p>
        </p:txBody>
      </p:sp>
      <p:sp>
        <p:nvSpPr>
          <p:cNvPr id="46085" name="Rectangle 3"/>
          <p:cNvSpPr>
            <a:spLocks noGrp="1" noChangeArrowheads="1"/>
          </p:cNvSpPr>
          <p:nvPr>
            <p:ph idx="1"/>
          </p:nvPr>
        </p:nvSpPr>
        <p:spPr>
          <a:xfrm>
            <a:off x="838200" y="2362200"/>
            <a:ext cx="7693025" cy="3962400"/>
          </a:xfrm>
        </p:spPr>
        <p:txBody>
          <a:bodyPr/>
          <a:lstStyle/>
          <a:p>
            <a:pPr eaLnBrk="1" hangingPunct="1"/>
            <a:r>
              <a:rPr lang="en-US" smtClean="0"/>
              <a:t>An executing program is composed of interacting objects.</a:t>
            </a:r>
          </a:p>
          <a:p>
            <a:pPr lvl="1" eaLnBrk="1" hangingPunct="1"/>
            <a:r>
              <a:rPr lang="en-US" smtClean="0"/>
              <a:t>An object is an instance of the class that describes its resources and behavior.</a:t>
            </a:r>
          </a:p>
          <a:p>
            <a:pPr eaLnBrk="1" hangingPunct="1"/>
            <a:r>
              <a:rPr lang="en-US" smtClean="0"/>
              <a:t>Objects send messages to each other to accomplish the mission of the program.</a:t>
            </a:r>
          </a:p>
          <a:p>
            <a:pPr eaLnBrk="1" hangingPunct="1"/>
            <a:r>
              <a:rPr lang="en-US" smtClean="0"/>
              <a:t>Information hiding provides access to services but not data resources.</a:t>
            </a:r>
          </a:p>
        </p:txBody>
      </p:sp>
      <p:sp>
        <p:nvSpPr>
          <p:cNvPr id="46081" name="Rectangle 13"/>
          <p:cNvSpPr>
            <a:spLocks noGrp="1" noChangeArrowheads="1"/>
          </p:cNvSpPr>
          <p:nvPr>
            <p:ph type="sldNum" sz="quarter" idx="10"/>
          </p:nvPr>
        </p:nvSpPr>
        <p:spPr>
          <a:noFill/>
        </p:spPr>
        <p:txBody>
          <a:bodyPr/>
          <a:lstStyle/>
          <a:p>
            <a:fld id="{EDD9812F-64FB-4679-996E-C1C1A2905BE7}" type="slidenum">
              <a:rPr lang="en-US" smtClean="0"/>
              <a:pPr/>
              <a:t>27</a:t>
            </a:fld>
            <a:endParaRPr lang="en-US" smtClean="0"/>
          </a:p>
        </p:txBody>
      </p:sp>
      <p:sp>
        <p:nvSpPr>
          <p:cNvPr id="4608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5F883495-53DE-4D07-A51E-68EB95345817}" type="slidenum">
              <a:rPr lang="en-US" sz="2600" b="1">
                <a:solidFill>
                  <a:schemeClr val="bg1"/>
                </a:solidFill>
              </a:rPr>
              <a:pPr/>
              <a:t>27</a:t>
            </a:fld>
            <a:endParaRPr lang="en-US" sz="2600" b="1">
              <a:solidFill>
                <a:schemeClr val="bg1"/>
              </a:solidFill>
            </a:endParaRPr>
          </a:p>
        </p:txBody>
      </p:sp>
      <p:sp>
        <p:nvSpPr>
          <p:cNvPr id="46083"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721E5BF6-0096-4F65-9DC8-D6CD0B4C82C4}" type="slidenum">
              <a:rPr lang="en-US" sz="2600" b="1">
                <a:solidFill>
                  <a:schemeClr val="bg1"/>
                </a:solidFill>
              </a:rPr>
              <a:pPr/>
              <a:t>27</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AutoShape 2"/>
          <p:cNvSpPr>
            <a:spLocks noGrp="1" noChangeArrowheads="1"/>
          </p:cNvSpPr>
          <p:nvPr>
            <p:ph type="title"/>
          </p:nvPr>
        </p:nvSpPr>
        <p:spPr>
          <a:xfrm>
            <a:off x="762000" y="762000"/>
            <a:ext cx="8153400" cy="1143000"/>
          </a:xfrm>
        </p:spPr>
        <p:txBody>
          <a:bodyPr/>
          <a:lstStyle/>
          <a:p>
            <a:pPr eaLnBrk="1" hangingPunct="1"/>
            <a:r>
              <a:rPr lang="en-US" smtClean="0"/>
              <a:t>Basic Concepts of Object-Oriented Programming (continued) </a:t>
            </a:r>
          </a:p>
        </p:txBody>
      </p:sp>
      <p:sp>
        <p:nvSpPr>
          <p:cNvPr id="47109" name="Rectangle 3"/>
          <p:cNvSpPr>
            <a:spLocks noGrp="1" noChangeArrowheads="1"/>
          </p:cNvSpPr>
          <p:nvPr>
            <p:ph idx="1"/>
          </p:nvPr>
        </p:nvSpPr>
        <p:spPr>
          <a:xfrm>
            <a:off x="838200" y="2362200"/>
            <a:ext cx="7693025" cy="3962400"/>
          </a:xfrm>
        </p:spPr>
        <p:txBody>
          <a:bodyPr/>
          <a:lstStyle/>
          <a:p>
            <a:pPr eaLnBrk="1" hangingPunct="1"/>
            <a:r>
              <a:rPr lang="en-US" smtClean="0"/>
              <a:t>Classes are organized into hierarchies.</a:t>
            </a:r>
          </a:p>
          <a:p>
            <a:pPr eaLnBrk="1" hangingPunct="1"/>
            <a:r>
              <a:rPr lang="en-US" smtClean="0"/>
              <a:t>Subclasses share methods and instance variables with the root class using inheritance.</a:t>
            </a:r>
          </a:p>
          <a:p>
            <a:pPr eaLnBrk="1" hangingPunct="1"/>
            <a:r>
              <a:rPr lang="en-US" smtClean="0"/>
              <a:t>Different types of objects can understand the same message, called polymorphism.</a:t>
            </a:r>
          </a:p>
          <a:p>
            <a:pPr eaLnBrk="1" hangingPunct="1"/>
            <a:r>
              <a:rPr lang="en-US" smtClean="0"/>
              <a:t>An object’s response to a message depends on its class.</a:t>
            </a:r>
          </a:p>
        </p:txBody>
      </p:sp>
      <p:sp>
        <p:nvSpPr>
          <p:cNvPr id="47105" name="Rectangle 13"/>
          <p:cNvSpPr>
            <a:spLocks noGrp="1" noChangeArrowheads="1"/>
          </p:cNvSpPr>
          <p:nvPr>
            <p:ph type="sldNum" sz="quarter" idx="10"/>
          </p:nvPr>
        </p:nvSpPr>
        <p:spPr>
          <a:noFill/>
        </p:spPr>
        <p:txBody>
          <a:bodyPr/>
          <a:lstStyle/>
          <a:p>
            <a:fld id="{1B307076-23C9-4B2B-BB82-D6C7683E9473}" type="slidenum">
              <a:rPr lang="en-US" smtClean="0"/>
              <a:pPr/>
              <a:t>28</a:t>
            </a:fld>
            <a:endParaRPr lang="en-US" smtClean="0"/>
          </a:p>
        </p:txBody>
      </p:sp>
      <p:sp>
        <p:nvSpPr>
          <p:cNvPr id="47106"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AE744DA-8FE6-496C-B0A4-D1F2878C7BE5}" type="slidenum">
              <a:rPr lang="en-US" sz="2600" b="1">
                <a:solidFill>
                  <a:schemeClr val="bg1"/>
                </a:solidFill>
              </a:rPr>
              <a:pPr/>
              <a:t>28</a:t>
            </a:fld>
            <a:endParaRPr lang="en-US" sz="2600" b="1">
              <a:solidFill>
                <a:schemeClr val="bg1"/>
              </a:solidFill>
            </a:endParaRPr>
          </a:p>
        </p:txBody>
      </p:sp>
      <p:sp>
        <p:nvSpPr>
          <p:cNvPr id="47107"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C0174931-4F8E-413B-8AAE-B95AD9BEBE02}" type="slidenum">
              <a:rPr lang="en-US" sz="2600" b="1">
                <a:solidFill>
                  <a:schemeClr val="bg1"/>
                </a:solidFill>
              </a:rPr>
              <a:pPr/>
              <a:t>28</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itle 1"/>
          <p:cNvSpPr>
            <a:spLocks noGrp="1"/>
          </p:cNvSpPr>
          <p:nvPr>
            <p:ph type="title"/>
          </p:nvPr>
        </p:nvSpPr>
        <p:spPr/>
        <p:txBody>
          <a:bodyPr/>
          <a:lstStyle/>
          <a:p>
            <a:pPr eaLnBrk="1" hangingPunct="1"/>
            <a:r>
              <a:rPr lang="en-US" smtClean="0"/>
              <a:t>Summary</a:t>
            </a:r>
          </a:p>
        </p:txBody>
      </p:sp>
      <p:sp>
        <p:nvSpPr>
          <p:cNvPr id="48132" name="Content Placeholder 2"/>
          <p:cNvSpPr>
            <a:spLocks noGrp="1"/>
          </p:cNvSpPr>
          <p:nvPr>
            <p:ph idx="1"/>
          </p:nvPr>
        </p:nvSpPr>
        <p:spPr>
          <a:xfrm>
            <a:off x="838200" y="2362200"/>
            <a:ext cx="8001000" cy="3724275"/>
          </a:xfrm>
        </p:spPr>
        <p:txBody>
          <a:bodyPr/>
          <a:lstStyle/>
          <a:p>
            <a:pPr eaLnBrk="1" hangingPunct="1">
              <a:buFont typeface="Wingdings" pitchFamily="2" charset="2"/>
              <a:buNone/>
            </a:pPr>
            <a:r>
              <a:rPr lang="en-US" sz="2400" smtClean="0"/>
              <a:t>In this chapter, you learned:</a:t>
            </a:r>
          </a:p>
          <a:p>
            <a:r>
              <a:rPr lang="en-US" sz="2400" smtClean="0"/>
              <a:t>The modern computer age began in the late 1940s with the development of ENIAC. Business computing became practical in the 1950s, and time-sharing computers advanced computing in large organizations in the 1960s and 1970s. The 1980s saw the development and first widespread sales of personal computers, and the 1990s saw personal computers connected in networks. During the first decade of the twenty-first century, computing has become ubiquitous.</a:t>
            </a:r>
          </a:p>
        </p:txBody>
      </p:sp>
      <p:sp>
        <p:nvSpPr>
          <p:cNvPr id="48129" name="Rectangle 13"/>
          <p:cNvSpPr>
            <a:spLocks noGrp="1" noChangeArrowheads="1"/>
          </p:cNvSpPr>
          <p:nvPr>
            <p:ph type="sldNum" sz="quarter" idx="10"/>
          </p:nvPr>
        </p:nvSpPr>
        <p:spPr>
          <a:noFill/>
        </p:spPr>
        <p:txBody>
          <a:bodyPr/>
          <a:lstStyle/>
          <a:p>
            <a:fld id="{4FC2607C-520C-4B2B-9C8E-7FC518415F10}" type="slidenum">
              <a:rPr lang="en-US" smtClean="0"/>
              <a:pPr/>
              <a:t>29</a:t>
            </a:fld>
            <a:endParaRPr lang="en-US" smtClean="0"/>
          </a:p>
        </p:txBody>
      </p:sp>
      <p:sp>
        <p:nvSpPr>
          <p:cNvPr id="481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43811278-1335-4043-AE1D-5A395EE0D913}" type="slidenum">
              <a:rPr lang="en-US" sz="2600" b="1">
                <a:solidFill>
                  <a:schemeClr val="bg1"/>
                </a:solidFill>
              </a:rPr>
              <a:pPr/>
              <a:t>29</a:t>
            </a:fld>
            <a:endParaRPr lang="en-US" sz="2600" b="1">
              <a:solidFill>
                <a:schemeClr val="bg1"/>
              </a:solidFill>
            </a:endParaRPr>
          </a:p>
        </p:txBody>
      </p:sp>
      <p:sp>
        <p:nvSpPr>
          <p:cNvPr id="481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A9FC13FC-3CFF-4753-ABAE-633B965FA2F4}" type="slidenum">
              <a:rPr lang="en-US" sz="2600" b="1">
                <a:solidFill>
                  <a:schemeClr val="bg1"/>
                </a:solidFill>
              </a:rPr>
              <a:pPr/>
              <a:t>29</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AutoShape 2"/>
          <p:cNvSpPr>
            <a:spLocks noGrp="1" noChangeArrowheads="1"/>
          </p:cNvSpPr>
          <p:nvPr>
            <p:ph type="title"/>
          </p:nvPr>
        </p:nvSpPr>
        <p:spPr/>
        <p:txBody>
          <a:bodyPr/>
          <a:lstStyle/>
          <a:p>
            <a:pPr eaLnBrk="1" hangingPunct="1"/>
            <a:r>
              <a:rPr lang="en-US" smtClean="0"/>
              <a:t>Objectives</a:t>
            </a:r>
          </a:p>
        </p:txBody>
      </p:sp>
      <p:sp>
        <p:nvSpPr>
          <p:cNvPr id="19461" name="Rectangle 3"/>
          <p:cNvSpPr>
            <a:spLocks noGrp="1" noChangeArrowheads="1"/>
          </p:cNvSpPr>
          <p:nvPr>
            <p:ph idx="1"/>
          </p:nvPr>
        </p:nvSpPr>
        <p:spPr/>
        <p:txBody>
          <a:bodyPr/>
          <a:lstStyle/>
          <a:p>
            <a:r>
              <a:rPr lang="en-US" smtClean="0"/>
              <a:t>Give a brief history of computers.</a:t>
            </a:r>
          </a:p>
          <a:p>
            <a:r>
              <a:rPr lang="en-US" smtClean="0"/>
              <a:t>Describe how hardware and software make up computer architecture.</a:t>
            </a:r>
          </a:p>
          <a:p>
            <a:r>
              <a:rPr lang="en-US" smtClean="0"/>
              <a:t>Explain the binary representation of data and program in computers.</a:t>
            </a:r>
          </a:p>
        </p:txBody>
      </p:sp>
      <p:sp>
        <p:nvSpPr>
          <p:cNvPr id="19457" name="Rectangle 13"/>
          <p:cNvSpPr>
            <a:spLocks noGrp="1" noChangeArrowheads="1"/>
          </p:cNvSpPr>
          <p:nvPr>
            <p:ph type="sldNum" sz="quarter" idx="10"/>
          </p:nvPr>
        </p:nvSpPr>
        <p:spPr>
          <a:noFill/>
        </p:spPr>
        <p:txBody>
          <a:bodyPr/>
          <a:lstStyle/>
          <a:p>
            <a:fld id="{71F8A5CF-91D8-4871-911C-351D663F05DC}" type="slidenum">
              <a:rPr lang="en-US" smtClean="0"/>
              <a:pPr/>
              <a:t>3</a:t>
            </a:fld>
            <a:endParaRPr lang="en-US" smtClean="0"/>
          </a:p>
        </p:txBody>
      </p:sp>
      <p:sp>
        <p:nvSpPr>
          <p:cNvPr id="19458"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7AE4D6EE-F75A-44D3-AEAE-7D792B0700DC}" type="slidenum">
              <a:rPr lang="en-US" sz="2600" b="1">
                <a:solidFill>
                  <a:schemeClr val="bg1"/>
                </a:solidFill>
              </a:rPr>
              <a:pPr/>
              <a:t>3</a:t>
            </a:fld>
            <a:endParaRPr lang="en-US" sz="2600" b="1">
              <a:solidFill>
                <a:schemeClr val="bg1"/>
              </a:solidFill>
            </a:endParaRPr>
          </a:p>
        </p:txBody>
      </p:sp>
      <p:sp>
        <p:nvSpPr>
          <p:cNvPr id="19459"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8203F731-8129-4904-A739-BC80354FABBF}" type="slidenum">
              <a:rPr lang="en-US" sz="2600" b="1">
                <a:solidFill>
                  <a:schemeClr val="bg1"/>
                </a:solidFill>
              </a:rPr>
              <a:pPr/>
              <a:t>3</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itle 1"/>
          <p:cNvSpPr>
            <a:spLocks noGrp="1"/>
          </p:cNvSpPr>
          <p:nvPr>
            <p:ph type="title"/>
          </p:nvPr>
        </p:nvSpPr>
        <p:spPr/>
        <p:txBody>
          <a:bodyPr/>
          <a:lstStyle/>
          <a:p>
            <a:pPr eaLnBrk="1" hangingPunct="1"/>
            <a:r>
              <a:rPr lang="en-US" smtClean="0"/>
              <a:t>Summary (continued)</a:t>
            </a:r>
          </a:p>
        </p:txBody>
      </p:sp>
      <p:sp>
        <p:nvSpPr>
          <p:cNvPr id="49156" name="Content Placeholder 2"/>
          <p:cNvSpPr>
            <a:spLocks noGrp="1"/>
          </p:cNvSpPr>
          <p:nvPr>
            <p:ph idx="1"/>
          </p:nvPr>
        </p:nvSpPr>
        <p:spPr>
          <a:xfrm>
            <a:off x="838200" y="2362200"/>
            <a:ext cx="8001000" cy="3724275"/>
          </a:xfrm>
        </p:spPr>
        <p:txBody>
          <a:bodyPr/>
          <a:lstStyle/>
          <a:p>
            <a:r>
              <a:rPr lang="en-US" smtClean="0"/>
              <a:t>Modern computers consist of two primary components: hardware and software. Computer hardware is the physical component of the system. Computer software consists of programs that enable us to use the hardware.</a:t>
            </a:r>
          </a:p>
          <a:p>
            <a:r>
              <a:rPr lang="en-US" smtClean="0"/>
              <a:t>All information used by a computer is represented in binary form. This information includes numbers, text, images, sound, and program instructions.</a:t>
            </a:r>
          </a:p>
          <a:p>
            <a:endParaRPr lang="en-US" smtClean="0"/>
          </a:p>
        </p:txBody>
      </p:sp>
      <p:sp>
        <p:nvSpPr>
          <p:cNvPr id="49153" name="Rectangle 13"/>
          <p:cNvSpPr>
            <a:spLocks noGrp="1" noChangeArrowheads="1"/>
          </p:cNvSpPr>
          <p:nvPr>
            <p:ph type="sldNum" sz="quarter" idx="10"/>
          </p:nvPr>
        </p:nvSpPr>
        <p:spPr>
          <a:noFill/>
        </p:spPr>
        <p:txBody>
          <a:bodyPr/>
          <a:lstStyle/>
          <a:p>
            <a:fld id="{5EA806B6-362A-4A17-8AE9-22489C1593FD}" type="slidenum">
              <a:rPr lang="en-US" smtClean="0"/>
              <a:pPr/>
              <a:t>30</a:t>
            </a:fld>
            <a:endParaRPr lang="en-US" smtClean="0"/>
          </a:p>
        </p:txBody>
      </p:sp>
      <p:sp>
        <p:nvSpPr>
          <p:cNvPr id="491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259751BB-C76B-400A-A8B9-2417A9E9B351}" type="slidenum">
              <a:rPr lang="en-US" sz="2600" b="1">
                <a:solidFill>
                  <a:schemeClr val="bg1"/>
                </a:solidFill>
              </a:rPr>
              <a:pPr/>
              <a:t>30</a:t>
            </a:fld>
            <a:endParaRPr lang="en-US" sz="2600" b="1">
              <a:solidFill>
                <a:schemeClr val="bg1"/>
              </a:solidFill>
            </a:endParaRPr>
          </a:p>
        </p:txBody>
      </p:sp>
      <p:sp>
        <p:nvSpPr>
          <p:cNvPr id="491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5168B9D4-32CD-45AD-BD44-89E8648EEFE6}" type="slidenum">
              <a:rPr lang="en-US" sz="2600" b="1">
                <a:solidFill>
                  <a:schemeClr val="bg1"/>
                </a:solidFill>
              </a:rPr>
              <a:pPr/>
              <a:t>30</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itle 1"/>
          <p:cNvSpPr>
            <a:spLocks noGrp="1"/>
          </p:cNvSpPr>
          <p:nvPr>
            <p:ph type="title"/>
          </p:nvPr>
        </p:nvSpPr>
        <p:spPr/>
        <p:txBody>
          <a:bodyPr/>
          <a:lstStyle/>
          <a:p>
            <a:pPr eaLnBrk="1" hangingPunct="1"/>
            <a:r>
              <a:rPr lang="en-US" smtClean="0"/>
              <a:t>Summary (continued)</a:t>
            </a:r>
          </a:p>
        </p:txBody>
      </p:sp>
      <p:sp>
        <p:nvSpPr>
          <p:cNvPr id="50180" name="Content Placeholder 2"/>
          <p:cNvSpPr>
            <a:spLocks noGrp="1"/>
          </p:cNvSpPr>
          <p:nvPr>
            <p:ph idx="1"/>
          </p:nvPr>
        </p:nvSpPr>
        <p:spPr/>
        <p:txBody>
          <a:bodyPr/>
          <a:lstStyle/>
          <a:p>
            <a:r>
              <a:rPr lang="en-US" sz="2600" smtClean="0"/>
              <a:t>Programming languages have been developed over the course of three generations: generation 1 is machine language, generation 2 is assembly language, and generation 3 is high-level language.</a:t>
            </a:r>
          </a:p>
          <a:p>
            <a:r>
              <a:rPr lang="en-US" sz="2600" smtClean="0"/>
              <a:t>The waterfall model of the software development process consists of several standard phases: customer request, analysis, design, implementation, integration, and maintenance.</a:t>
            </a:r>
          </a:p>
        </p:txBody>
      </p:sp>
      <p:sp>
        <p:nvSpPr>
          <p:cNvPr id="50177" name="Rectangle 13"/>
          <p:cNvSpPr>
            <a:spLocks noGrp="1" noChangeArrowheads="1"/>
          </p:cNvSpPr>
          <p:nvPr>
            <p:ph type="sldNum" sz="quarter" idx="10"/>
          </p:nvPr>
        </p:nvSpPr>
        <p:spPr>
          <a:noFill/>
        </p:spPr>
        <p:txBody>
          <a:bodyPr/>
          <a:lstStyle/>
          <a:p>
            <a:fld id="{EEAE220E-84D0-4347-A819-3FC3CCAF164F}" type="slidenum">
              <a:rPr lang="en-US" smtClean="0"/>
              <a:pPr/>
              <a:t>31</a:t>
            </a:fld>
            <a:endParaRPr lang="en-US" smtClean="0"/>
          </a:p>
        </p:txBody>
      </p:sp>
      <p:sp>
        <p:nvSpPr>
          <p:cNvPr id="50178"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4D6081F6-FC8C-4609-9538-8B2A2CA50E35}" type="slidenum">
              <a:rPr lang="en-US" sz="2600" b="1">
                <a:solidFill>
                  <a:schemeClr val="bg1"/>
                </a:solidFill>
              </a:rPr>
              <a:pPr/>
              <a:t>31</a:t>
            </a:fld>
            <a:endParaRPr lang="en-US" sz="2600" b="1">
              <a:solidFill>
                <a:schemeClr val="bg1"/>
              </a:solidFill>
            </a:endParaRPr>
          </a:p>
        </p:txBody>
      </p:sp>
      <p:sp>
        <p:nvSpPr>
          <p:cNvPr id="50181"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45C4EF68-9EC6-4606-818C-D0989A9A8E54}" type="slidenum">
              <a:rPr lang="en-US" sz="2600" b="1">
                <a:solidFill>
                  <a:schemeClr val="bg1"/>
                </a:solidFill>
              </a:rPr>
              <a:pPr/>
              <a:t>31</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itle 1"/>
          <p:cNvSpPr>
            <a:spLocks noGrp="1"/>
          </p:cNvSpPr>
          <p:nvPr>
            <p:ph type="title"/>
          </p:nvPr>
        </p:nvSpPr>
        <p:spPr/>
        <p:txBody>
          <a:bodyPr/>
          <a:lstStyle/>
          <a:p>
            <a:pPr eaLnBrk="1" hangingPunct="1"/>
            <a:r>
              <a:rPr lang="en-US" smtClean="0"/>
              <a:t>Summary (continued)</a:t>
            </a:r>
          </a:p>
        </p:txBody>
      </p:sp>
      <p:sp>
        <p:nvSpPr>
          <p:cNvPr id="51204" name="Content Placeholder 2"/>
          <p:cNvSpPr>
            <a:spLocks noGrp="1"/>
          </p:cNvSpPr>
          <p:nvPr>
            <p:ph idx="1"/>
          </p:nvPr>
        </p:nvSpPr>
        <p:spPr/>
        <p:txBody>
          <a:bodyPr/>
          <a:lstStyle/>
          <a:p>
            <a:r>
              <a:rPr lang="en-US" smtClean="0"/>
              <a:t>Object-oriented programming is a style of programming that can lead to better-quality software. Breaking code into easily handled components simplifies the job of writing a large program.</a:t>
            </a:r>
          </a:p>
        </p:txBody>
      </p:sp>
      <p:sp>
        <p:nvSpPr>
          <p:cNvPr id="51201" name="Rectangle 13"/>
          <p:cNvSpPr>
            <a:spLocks noGrp="1" noChangeArrowheads="1"/>
          </p:cNvSpPr>
          <p:nvPr>
            <p:ph type="sldNum" sz="quarter" idx="10"/>
          </p:nvPr>
        </p:nvSpPr>
        <p:spPr>
          <a:noFill/>
        </p:spPr>
        <p:txBody>
          <a:bodyPr/>
          <a:lstStyle/>
          <a:p>
            <a:fld id="{4ADA22D3-61DD-4F62-BC3E-ABE6CE4AFF8D}" type="slidenum">
              <a:rPr lang="en-US" smtClean="0"/>
              <a:pPr/>
              <a:t>32</a:t>
            </a:fld>
            <a:endParaRPr lang="en-US" smtClean="0"/>
          </a:p>
        </p:txBody>
      </p:sp>
      <p:sp>
        <p:nvSpPr>
          <p:cNvPr id="5120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6A20A5A-E3FF-4E75-9304-F9C89BCD7487}" type="slidenum">
              <a:rPr lang="en-US" sz="2600" b="1">
                <a:solidFill>
                  <a:schemeClr val="bg1"/>
                </a:solidFill>
              </a:rPr>
              <a:pPr/>
              <a:t>32</a:t>
            </a:fld>
            <a:endParaRPr lang="en-US" sz="2600" b="1">
              <a:solidFill>
                <a:schemeClr val="bg1"/>
              </a:solidFill>
            </a:endParaRPr>
          </a:p>
        </p:txBody>
      </p:sp>
      <p:sp>
        <p:nvSpPr>
          <p:cNvPr id="51205"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62A8CA85-4A21-46F3-89CB-AB588773F72C}" type="slidenum">
              <a:rPr lang="en-US" sz="2600" b="1">
                <a:solidFill>
                  <a:schemeClr val="bg1"/>
                </a:solidFill>
              </a:rPr>
              <a:pPr/>
              <a:t>32</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AutoShape 2"/>
          <p:cNvSpPr>
            <a:spLocks noGrp="1" noChangeArrowheads="1"/>
          </p:cNvSpPr>
          <p:nvPr>
            <p:ph type="title"/>
          </p:nvPr>
        </p:nvSpPr>
        <p:spPr/>
        <p:txBody>
          <a:bodyPr/>
          <a:lstStyle/>
          <a:p>
            <a:pPr eaLnBrk="1" hangingPunct="1"/>
            <a:r>
              <a:rPr lang="en-US" smtClean="0"/>
              <a:t>Objectives (continued)</a:t>
            </a:r>
          </a:p>
        </p:txBody>
      </p:sp>
      <p:sp>
        <p:nvSpPr>
          <p:cNvPr id="21509" name="Rectangle 3"/>
          <p:cNvSpPr>
            <a:spLocks noGrp="1" noChangeArrowheads="1"/>
          </p:cNvSpPr>
          <p:nvPr>
            <p:ph idx="1"/>
          </p:nvPr>
        </p:nvSpPr>
        <p:spPr/>
        <p:txBody>
          <a:bodyPr/>
          <a:lstStyle/>
          <a:p>
            <a:r>
              <a:rPr lang="en-US" smtClean="0"/>
              <a:t>Discuss the evolution of programming languages.</a:t>
            </a:r>
          </a:p>
          <a:p>
            <a:r>
              <a:rPr lang="en-US" smtClean="0"/>
              <a:t>Describe the software developmental process.</a:t>
            </a:r>
          </a:p>
          <a:p>
            <a:r>
              <a:rPr lang="en-US" smtClean="0"/>
              <a:t>Discuss the fundamental concepts of object-oriented programming.</a:t>
            </a:r>
          </a:p>
        </p:txBody>
      </p:sp>
      <p:sp>
        <p:nvSpPr>
          <p:cNvPr id="21505" name="Rectangle 13"/>
          <p:cNvSpPr>
            <a:spLocks noGrp="1" noChangeArrowheads="1"/>
          </p:cNvSpPr>
          <p:nvPr>
            <p:ph type="sldNum" sz="quarter" idx="10"/>
          </p:nvPr>
        </p:nvSpPr>
        <p:spPr>
          <a:noFill/>
        </p:spPr>
        <p:txBody>
          <a:bodyPr/>
          <a:lstStyle/>
          <a:p>
            <a:fld id="{D1B8AB5E-0C6B-4B17-97C3-19A079CDC626}" type="slidenum">
              <a:rPr lang="en-US" smtClean="0"/>
              <a:pPr/>
              <a:t>4</a:t>
            </a:fld>
            <a:endParaRPr lang="en-US" smtClean="0"/>
          </a:p>
        </p:txBody>
      </p:sp>
      <p:sp>
        <p:nvSpPr>
          <p:cNvPr id="21506"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EABFE32D-CAE1-439E-A729-563680ED266C}" type="slidenum">
              <a:rPr lang="en-US" sz="2600" b="1">
                <a:solidFill>
                  <a:schemeClr val="bg1"/>
                </a:solidFill>
              </a:rPr>
              <a:pPr/>
              <a:t>4</a:t>
            </a:fld>
            <a:endParaRPr lang="en-US" sz="2600" b="1">
              <a:solidFill>
                <a:schemeClr val="bg1"/>
              </a:solidFill>
            </a:endParaRPr>
          </a:p>
        </p:txBody>
      </p:sp>
      <p:sp>
        <p:nvSpPr>
          <p:cNvPr id="21507"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F764DD8A-F012-44AD-8F47-7D444C54AA53}" type="slidenum">
              <a:rPr lang="en-US" sz="2600" b="1">
                <a:solidFill>
                  <a:schemeClr val="bg1"/>
                </a:solidFill>
              </a:rPr>
              <a:pPr/>
              <a:t>4</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AutoShape 2"/>
          <p:cNvSpPr>
            <a:spLocks noGrp="1" noChangeArrowheads="1"/>
          </p:cNvSpPr>
          <p:nvPr>
            <p:ph type="title"/>
          </p:nvPr>
        </p:nvSpPr>
        <p:spPr/>
        <p:txBody>
          <a:bodyPr/>
          <a:lstStyle/>
          <a:p>
            <a:pPr eaLnBrk="1" hangingPunct="1"/>
            <a:r>
              <a:rPr lang="en-US" smtClean="0"/>
              <a:t>Vocabulary</a:t>
            </a:r>
          </a:p>
        </p:txBody>
      </p:sp>
      <p:sp>
        <p:nvSpPr>
          <p:cNvPr id="23557" name="Rectangle 3"/>
          <p:cNvSpPr>
            <a:spLocks noGrp="1" noChangeArrowheads="1"/>
          </p:cNvSpPr>
          <p:nvPr>
            <p:ph sz="half" idx="1"/>
          </p:nvPr>
        </p:nvSpPr>
        <p:spPr/>
        <p:txBody>
          <a:bodyPr/>
          <a:lstStyle/>
          <a:p>
            <a:r>
              <a:rPr lang="en-US" smtClean="0"/>
              <a:t>application software</a:t>
            </a:r>
          </a:p>
          <a:p>
            <a:r>
              <a:rPr lang="en-US" smtClean="0"/>
              <a:t>assembly language</a:t>
            </a:r>
          </a:p>
          <a:p>
            <a:r>
              <a:rPr lang="en-US" smtClean="0"/>
              <a:t>auxiliary input/output (I/O)</a:t>
            </a:r>
          </a:p>
          <a:p>
            <a:r>
              <a:rPr lang="en-US" smtClean="0"/>
              <a:t>auxiliary storage device</a:t>
            </a:r>
          </a:p>
          <a:p>
            <a:r>
              <a:rPr lang="en-US" smtClean="0"/>
              <a:t>bit</a:t>
            </a:r>
          </a:p>
          <a:p>
            <a:r>
              <a:rPr lang="en-US" smtClean="0"/>
              <a:t>byte</a:t>
            </a:r>
          </a:p>
          <a:p>
            <a:endParaRPr lang="en-US" smtClean="0"/>
          </a:p>
        </p:txBody>
      </p:sp>
      <p:sp>
        <p:nvSpPr>
          <p:cNvPr id="23558" name="Rectangle 4"/>
          <p:cNvSpPr>
            <a:spLocks noGrp="1" noChangeArrowheads="1"/>
          </p:cNvSpPr>
          <p:nvPr>
            <p:ph sz="half" idx="2"/>
          </p:nvPr>
        </p:nvSpPr>
        <p:spPr>
          <a:xfrm>
            <a:off x="4724400" y="2362200"/>
            <a:ext cx="3770313" cy="3724275"/>
          </a:xfrm>
        </p:spPr>
        <p:txBody>
          <a:bodyPr/>
          <a:lstStyle/>
          <a:p>
            <a:r>
              <a:rPr lang="en-US" smtClean="0"/>
              <a:t>central processing  unit (CPU)</a:t>
            </a:r>
          </a:p>
          <a:p>
            <a:r>
              <a:rPr lang="en-US" smtClean="0"/>
              <a:t>hardware</a:t>
            </a:r>
          </a:p>
          <a:p>
            <a:r>
              <a:rPr lang="en-US" smtClean="0"/>
              <a:t>information hiding</a:t>
            </a:r>
          </a:p>
          <a:p>
            <a:r>
              <a:rPr lang="en-US" smtClean="0"/>
              <a:t>instance variables</a:t>
            </a:r>
          </a:p>
          <a:p>
            <a:r>
              <a:rPr lang="en-US" smtClean="0"/>
              <a:t>internal memory</a:t>
            </a:r>
          </a:p>
          <a:p>
            <a:r>
              <a:rPr lang="en-US" smtClean="0"/>
              <a:t>machine language</a:t>
            </a:r>
          </a:p>
          <a:p>
            <a:endParaRPr lang="en-US" smtClean="0"/>
          </a:p>
        </p:txBody>
      </p:sp>
      <p:sp>
        <p:nvSpPr>
          <p:cNvPr id="23553" name="Rectangle 13"/>
          <p:cNvSpPr>
            <a:spLocks noGrp="1" noChangeArrowheads="1"/>
          </p:cNvSpPr>
          <p:nvPr>
            <p:ph type="sldNum" sz="quarter" idx="10"/>
          </p:nvPr>
        </p:nvSpPr>
        <p:spPr>
          <a:noFill/>
        </p:spPr>
        <p:txBody>
          <a:bodyPr/>
          <a:lstStyle/>
          <a:p>
            <a:fld id="{2D99E7D5-2656-4C59-AA70-E5D6D7A02A2B}" type="slidenum">
              <a:rPr lang="en-US" smtClean="0"/>
              <a:pPr/>
              <a:t>5</a:t>
            </a:fld>
            <a:endParaRPr lang="en-US"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639A1AB5-6E0B-4D2F-871D-5C203CF60476}" type="slidenum">
              <a:rPr lang="en-US" sz="2600" b="1">
                <a:solidFill>
                  <a:schemeClr val="bg1"/>
                </a:solidFill>
              </a:rPr>
              <a:pPr/>
              <a:t>5</a:t>
            </a:fld>
            <a:endParaRPr lang="en-US" sz="2600" b="1">
              <a:solidFill>
                <a:schemeClr val="bg1"/>
              </a:solidFill>
            </a:endParaRPr>
          </a:p>
        </p:txBody>
      </p:sp>
      <p:sp>
        <p:nvSpPr>
          <p:cNvPr id="23555" name="Slide Number Placeholder 6"/>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B34310F2-C8D1-4AFD-BA26-6B3320ACDAD5}" type="slidenum">
              <a:rPr lang="en-US" sz="2600" b="1">
                <a:solidFill>
                  <a:schemeClr val="bg1"/>
                </a:solidFill>
              </a:rPr>
              <a:pPr/>
              <a:t>5</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AutoShape 2"/>
          <p:cNvSpPr>
            <a:spLocks noGrp="1" noChangeArrowheads="1"/>
          </p:cNvSpPr>
          <p:nvPr>
            <p:ph type="title"/>
          </p:nvPr>
        </p:nvSpPr>
        <p:spPr/>
        <p:txBody>
          <a:bodyPr/>
          <a:lstStyle/>
          <a:p>
            <a:pPr eaLnBrk="1" hangingPunct="1"/>
            <a:r>
              <a:rPr lang="en-US" smtClean="0"/>
              <a:t>Vocabulary (continued)</a:t>
            </a:r>
          </a:p>
        </p:txBody>
      </p:sp>
      <p:sp>
        <p:nvSpPr>
          <p:cNvPr id="24581" name="Rectangle 3"/>
          <p:cNvSpPr>
            <a:spLocks noGrp="1" noChangeArrowheads="1"/>
          </p:cNvSpPr>
          <p:nvPr>
            <p:ph sz="half" idx="1"/>
          </p:nvPr>
        </p:nvSpPr>
        <p:spPr/>
        <p:txBody>
          <a:bodyPr/>
          <a:lstStyle/>
          <a:p>
            <a:r>
              <a:rPr lang="en-US" smtClean="0"/>
              <a:t>network connection</a:t>
            </a:r>
          </a:p>
          <a:p>
            <a:r>
              <a:rPr lang="en-US" smtClean="0"/>
              <a:t>object-oriented programming</a:t>
            </a:r>
          </a:p>
          <a:p>
            <a:r>
              <a:rPr lang="en-US" smtClean="0"/>
              <a:t>primary memory</a:t>
            </a:r>
          </a:p>
          <a:p>
            <a:r>
              <a:rPr lang="en-US" smtClean="0"/>
              <a:t>RAM</a:t>
            </a:r>
          </a:p>
          <a:p>
            <a:r>
              <a:rPr lang="en-US" smtClean="0"/>
              <a:t>secondary memory</a:t>
            </a:r>
          </a:p>
          <a:p>
            <a:r>
              <a:rPr lang="en-US" smtClean="0"/>
              <a:t>software</a:t>
            </a:r>
          </a:p>
          <a:p>
            <a:endParaRPr lang="en-US" smtClean="0"/>
          </a:p>
        </p:txBody>
      </p:sp>
      <p:sp>
        <p:nvSpPr>
          <p:cNvPr id="24582" name="Rectangle 8"/>
          <p:cNvSpPr>
            <a:spLocks noGrp="1" noChangeArrowheads="1"/>
          </p:cNvSpPr>
          <p:nvPr>
            <p:ph sz="half" idx="2"/>
          </p:nvPr>
        </p:nvSpPr>
        <p:spPr>
          <a:xfrm>
            <a:off x="4760913" y="2362200"/>
            <a:ext cx="3770312" cy="3724275"/>
          </a:xfrm>
        </p:spPr>
        <p:txBody>
          <a:bodyPr/>
          <a:lstStyle/>
          <a:p>
            <a:r>
              <a:rPr lang="en-US" smtClean="0"/>
              <a:t>software development life cycle (SDLC)</a:t>
            </a:r>
          </a:p>
          <a:p>
            <a:r>
              <a:rPr lang="en-US" smtClean="0"/>
              <a:t>system software</a:t>
            </a:r>
          </a:p>
          <a:p>
            <a:r>
              <a:rPr lang="en-US" smtClean="0"/>
              <a:t>ubiquitous computing</a:t>
            </a:r>
          </a:p>
          <a:p>
            <a:r>
              <a:rPr lang="en-US" smtClean="0"/>
              <a:t>user interface</a:t>
            </a:r>
          </a:p>
          <a:p>
            <a:r>
              <a:rPr lang="en-US" smtClean="0"/>
              <a:t>waterfall model</a:t>
            </a:r>
            <a:endParaRPr lang="en-US" sz="2400" smtClean="0"/>
          </a:p>
        </p:txBody>
      </p:sp>
      <p:sp>
        <p:nvSpPr>
          <p:cNvPr id="24577" name="Rectangle 13"/>
          <p:cNvSpPr>
            <a:spLocks noGrp="1" noChangeArrowheads="1"/>
          </p:cNvSpPr>
          <p:nvPr>
            <p:ph type="sldNum" sz="quarter" idx="10"/>
          </p:nvPr>
        </p:nvSpPr>
        <p:spPr>
          <a:noFill/>
        </p:spPr>
        <p:txBody>
          <a:bodyPr/>
          <a:lstStyle/>
          <a:p>
            <a:fld id="{531CA732-0386-4FBC-A2FE-E1CE0EBE5BEC}" type="slidenum">
              <a:rPr lang="en-US" smtClean="0"/>
              <a:pPr/>
              <a:t>6</a:t>
            </a:fld>
            <a:endParaRPr lang="en-US" smtClean="0"/>
          </a:p>
        </p:txBody>
      </p:sp>
      <p:sp>
        <p:nvSpPr>
          <p:cNvPr id="24578"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6C7ED240-A8DA-47F5-88E2-A8D60E1927DA}" type="slidenum">
              <a:rPr lang="en-US" sz="2600" b="1">
                <a:solidFill>
                  <a:schemeClr val="bg1"/>
                </a:solidFill>
              </a:rPr>
              <a:pPr/>
              <a:t>6</a:t>
            </a:fld>
            <a:endParaRPr lang="en-US" sz="2600" b="1">
              <a:solidFill>
                <a:schemeClr val="bg1"/>
              </a:solidFill>
            </a:endParaRPr>
          </a:p>
        </p:txBody>
      </p:sp>
      <p:sp>
        <p:nvSpPr>
          <p:cNvPr id="24579" name="Slide Number Placeholder 6"/>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C3B50788-D566-45B3-93F1-5D0BBB350A59}" type="slidenum">
              <a:rPr lang="en-US" sz="2600" b="1">
                <a:solidFill>
                  <a:schemeClr val="bg1"/>
                </a:solidFill>
              </a:rPr>
              <a:pPr/>
              <a:t>6</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AutoShape 2"/>
          <p:cNvSpPr>
            <a:spLocks noGrp="1" noChangeArrowheads="1"/>
          </p:cNvSpPr>
          <p:nvPr>
            <p:ph type="title"/>
          </p:nvPr>
        </p:nvSpPr>
        <p:spPr>
          <a:xfrm>
            <a:off x="762000" y="762000"/>
            <a:ext cx="8153400" cy="1143000"/>
          </a:xfrm>
        </p:spPr>
        <p:txBody>
          <a:bodyPr/>
          <a:lstStyle/>
          <a:p>
            <a:pPr eaLnBrk="1" hangingPunct="1"/>
            <a:r>
              <a:rPr lang="en-US" smtClean="0"/>
              <a:t>History of Computers </a:t>
            </a:r>
          </a:p>
        </p:txBody>
      </p:sp>
      <p:sp>
        <p:nvSpPr>
          <p:cNvPr id="25605" name="Rectangle 3"/>
          <p:cNvSpPr>
            <a:spLocks noGrp="1" noChangeArrowheads="1"/>
          </p:cNvSpPr>
          <p:nvPr>
            <p:ph idx="1"/>
          </p:nvPr>
        </p:nvSpPr>
        <p:spPr>
          <a:xfrm>
            <a:off x="838200" y="2362200"/>
            <a:ext cx="7693025" cy="3962400"/>
          </a:xfrm>
        </p:spPr>
        <p:txBody>
          <a:bodyPr/>
          <a:lstStyle/>
          <a:p>
            <a:pPr eaLnBrk="1" hangingPunct="1"/>
            <a:r>
              <a:rPr lang="en-US" smtClean="0"/>
              <a:t>ENIAC (1940s) was one of the world’s first digital electronic computers.</a:t>
            </a:r>
          </a:p>
          <a:p>
            <a:pPr eaLnBrk="1" hangingPunct="1"/>
            <a:r>
              <a:rPr lang="en-US" smtClean="0"/>
              <a:t>IBM sold its first business computer in the 1950s.</a:t>
            </a:r>
          </a:p>
          <a:p>
            <a:pPr lvl="1" eaLnBrk="1" hangingPunct="1"/>
            <a:r>
              <a:rPr lang="en-US" smtClean="0"/>
              <a:t>It was thought the world needed no more than 10.</a:t>
            </a:r>
          </a:p>
          <a:p>
            <a:pPr lvl="1" eaLnBrk="1" hangingPunct="1"/>
            <a:r>
              <a:rPr lang="en-US" smtClean="0"/>
              <a:t>Power was 1/2000 of the typical laptop of today.</a:t>
            </a:r>
          </a:p>
          <a:p>
            <a:pPr eaLnBrk="1" hangingPunct="1"/>
            <a:r>
              <a:rPr lang="en-US" smtClean="0"/>
              <a:t>Today there are hundreds of millions of laptop and desktop computers in the world.</a:t>
            </a:r>
          </a:p>
        </p:txBody>
      </p:sp>
      <p:sp>
        <p:nvSpPr>
          <p:cNvPr id="25601" name="Rectangle 13"/>
          <p:cNvSpPr>
            <a:spLocks noGrp="1" noChangeArrowheads="1"/>
          </p:cNvSpPr>
          <p:nvPr>
            <p:ph type="sldNum" sz="quarter" idx="10"/>
          </p:nvPr>
        </p:nvSpPr>
        <p:spPr>
          <a:noFill/>
        </p:spPr>
        <p:txBody>
          <a:bodyPr/>
          <a:lstStyle/>
          <a:p>
            <a:fld id="{F8C3D527-E53E-40A7-A0BB-63CFDA21697B}" type="slidenum">
              <a:rPr lang="en-US" smtClean="0"/>
              <a:pPr/>
              <a:t>7</a:t>
            </a:fld>
            <a:endParaRPr lang="en-US" smtClean="0"/>
          </a:p>
        </p:txBody>
      </p:sp>
      <p:sp>
        <p:nvSpPr>
          <p:cNvPr id="2560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78226C88-4E41-4A6E-A0FE-B8309CA7AA16}" type="slidenum">
              <a:rPr lang="en-US" sz="2600" b="1">
                <a:solidFill>
                  <a:schemeClr val="bg1"/>
                </a:solidFill>
              </a:rPr>
              <a:pPr/>
              <a:t>7</a:t>
            </a:fld>
            <a:endParaRPr lang="en-US" sz="2600" b="1">
              <a:solidFill>
                <a:schemeClr val="bg1"/>
              </a:solidFill>
            </a:endParaRPr>
          </a:p>
        </p:txBody>
      </p:sp>
      <p:sp>
        <p:nvSpPr>
          <p:cNvPr id="25603"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21C0CD07-BCB8-4919-81C5-55CA0F0BBBEE}" type="slidenum">
              <a:rPr lang="en-US" sz="2600" b="1">
                <a:solidFill>
                  <a:schemeClr val="bg1"/>
                </a:solidFill>
              </a:rPr>
              <a:pPr/>
              <a:t>7</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AutoShape 2"/>
          <p:cNvSpPr>
            <a:spLocks noGrp="1" noChangeArrowheads="1"/>
          </p:cNvSpPr>
          <p:nvPr>
            <p:ph type="title"/>
          </p:nvPr>
        </p:nvSpPr>
        <p:spPr>
          <a:xfrm>
            <a:off x="762000" y="762000"/>
            <a:ext cx="8153400" cy="1143000"/>
          </a:xfrm>
        </p:spPr>
        <p:txBody>
          <a:bodyPr/>
          <a:lstStyle/>
          <a:p>
            <a:pPr eaLnBrk="1" hangingPunct="1"/>
            <a:r>
              <a:rPr lang="en-US" smtClean="0"/>
              <a:t>History of Computers (continued) </a:t>
            </a:r>
          </a:p>
        </p:txBody>
      </p:sp>
      <p:sp>
        <p:nvSpPr>
          <p:cNvPr id="26629" name="Rectangle 3"/>
          <p:cNvSpPr>
            <a:spLocks noGrp="1" noChangeArrowheads="1"/>
          </p:cNvSpPr>
          <p:nvPr>
            <p:ph idx="1"/>
          </p:nvPr>
        </p:nvSpPr>
        <p:spPr>
          <a:xfrm>
            <a:off x="838200" y="2362200"/>
            <a:ext cx="7693025" cy="3962400"/>
          </a:xfrm>
        </p:spPr>
        <p:txBody>
          <a:bodyPr/>
          <a:lstStyle/>
          <a:p>
            <a:pPr eaLnBrk="1" hangingPunct="1"/>
            <a:r>
              <a:rPr lang="en-US" smtClean="0"/>
              <a:t>The first computers could perform only a single task at a time.</a:t>
            </a:r>
          </a:p>
          <a:p>
            <a:pPr lvl="1" eaLnBrk="1" hangingPunct="1"/>
            <a:r>
              <a:rPr lang="en-US" smtClean="0"/>
              <a:t>Paper cards and tape used for input and output.</a:t>
            </a:r>
          </a:p>
          <a:p>
            <a:pPr eaLnBrk="1" hangingPunct="1"/>
            <a:r>
              <a:rPr lang="en-US" smtClean="0"/>
              <a:t>In 1960s, time-sharing computers were sold for businesses.</a:t>
            </a:r>
          </a:p>
          <a:p>
            <a:pPr lvl="1" eaLnBrk="1" hangingPunct="1"/>
            <a:r>
              <a:rPr lang="en-US" smtClean="0"/>
              <a:t>Cost up to millions of dollars.</a:t>
            </a:r>
          </a:p>
          <a:p>
            <a:pPr lvl="1" eaLnBrk="1" hangingPunct="1"/>
            <a:r>
              <a:rPr lang="en-US" smtClean="0"/>
              <a:t>30 people could work at once.</a:t>
            </a:r>
          </a:p>
          <a:p>
            <a:pPr lvl="1" eaLnBrk="1" hangingPunct="1"/>
            <a:r>
              <a:rPr lang="en-US" smtClean="0"/>
              <a:t>Teletypes used phone wires.</a:t>
            </a:r>
          </a:p>
        </p:txBody>
      </p:sp>
      <p:sp>
        <p:nvSpPr>
          <p:cNvPr id="26625" name="Rectangle 13"/>
          <p:cNvSpPr>
            <a:spLocks noGrp="1" noChangeArrowheads="1"/>
          </p:cNvSpPr>
          <p:nvPr>
            <p:ph type="sldNum" sz="quarter" idx="10"/>
          </p:nvPr>
        </p:nvSpPr>
        <p:spPr>
          <a:noFill/>
        </p:spPr>
        <p:txBody>
          <a:bodyPr/>
          <a:lstStyle/>
          <a:p>
            <a:fld id="{4BD2F0CA-60F3-41AC-BEF1-B17C7B061BF0}" type="slidenum">
              <a:rPr lang="en-US" smtClean="0"/>
              <a:pPr/>
              <a:t>8</a:t>
            </a:fld>
            <a:endParaRPr lang="en-US" smtClean="0"/>
          </a:p>
        </p:txBody>
      </p:sp>
      <p:sp>
        <p:nvSpPr>
          <p:cNvPr id="26626"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A98CF80F-F566-4319-B5DA-4D9D4DCBD996}" type="slidenum">
              <a:rPr lang="en-US" sz="2600" b="1">
                <a:solidFill>
                  <a:schemeClr val="bg1"/>
                </a:solidFill>
              </a:rPr>
              <a:pPr/>
              <a:t>8</a:t>
            </a:fld>
            <a:endParaRPr lang="en-US" sz="2600" b="1">
              <a:solidFill>
                <a:schemeClr val="bg1"/>
              </a:solidFill>
            </a:endParaRPr>
          </a:p>
        </p:txBody>
      </p:sp>
      <p:sp>
        <p:nvSpPr>
          <p:cNvPr id="26627"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B8A9207-A0FD-498A-93B5-F613E7817FDA}" type="slidenum">
              <a:rPr lang="en-US" sz="2600" b="1">
                <a:solidFill>
                  <a:schemeClr val="bg1"/>
                </a:solidFill>
              </a:rPr>
              <a:pPr/>
              <a:t>8</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AutoShape 2"/>
          <p:cNvSpPr>
            <a:spLocks noGrp="1" noChangeArrowheads="1"/>
          </p:cNvSpPr>
          <p:nvPr>
            <p:ph type="title"/>
          </p:nvPr>
        </p:nvSpPr>
        <p:spPr>
          <a:xfrm>
            <a:off x="762000" y="762000"/>
            <a:ext cx="8153400" cy="1143000"/>
          </a:xfrm>
        </p:spPr>
        <p:txBody>
          <a:bodyPr/>
          <a:lstStyle/>
          <a:p>
            <a:pPr eaLnBrk="1" hangingPunct="1"/>
            <a:r>
              <a:rPr lang="en-US" smtClean="0"/>
              <a:t>History of Computers (continued) </a:t>
            </a:r>
          </a:p>
        </p:txBody>
      </p:sp>
      <p:sp>
        <p:nvSpPr>
          <p:cNvPr id="27653" name="Rectangle 3"/>
          <p:cNvSpPr>
            <a:spLocks noGrp="1" noChangeArrowheads="1"/>
          </p:cNvSpPr>
          <p:nvPr>
            <p:ph idx="1"/>
          </p:nvPr>
        </p:nvSpPr>
        <p:spPr>
          <a:xfrm>
            <a:off x="838200" y="2362200"/>
            <a:ext cx="7693025" cy="3962400"/>
          </a:xfrm>
        </p:spPr>
        <p:txBody>
          <a:bodyPr/>
          <a:lstStyle/>
          <a:p>
            <a:pPr eaLnBrk="1" hangingPunct="1"/>
            <a:r>
              <a:rPr lang="en-US" smtClean="0"/>
              <a:t>In 1970s, e-mail and file transfers were born.</a:t>
            </a:r>
          </a:p>
          <a:p>
            <a:pPr eaLnBrk="1" hangingPunct="1"/>
            <a:r>
              <a:rPr lang="en-US" smtClean="0"/>
              <a:t>In 1980s, personal computers and local area networks were available.</a:t>
            </a:r>
          </a:p>
          <a:p>
            <a:pPr eaLnBrk="1" hangingPunct="1"/>
            <a:r>
              <a:rPr lang="en-US" smtClean="0"/>
              <a:t>In 1990s, an explosion of computer use and availability of Internet access.</a:t>
            </a:r>
          </a:p>
          <a:p>
            <a:pPr eaLnBrk="1" hangingPunct="1"/>
            <a:r>
              <a:rPr lang="en-US" smtClean="0"/>
              <a:t>Computing has become ubiquitous.</a:t>
            </a:r>
          </a:p>
          <a:p>
            <a:pPr lvl="1" eaLnBrk="1" hangingPunct="1"/>
            <a:r>
              <a:rPr lang="en-US" smtClean="0"/>
              <a:t>Cell phones, cameras, PDAs, music players</a:t>
            </a:r>
          </a:p>
        </p:txBody>
      </p:sp>
      <p:sp>
        <p:nvSpPr>
          <p:cNvPr id="27649" name="Rectangle 13"/>
          <p:cNvSpPr>
            <a:spLocks noGrp="1" noChangeArrowheads="1"/>
          </p:cNvSpPr>
          <p:nvPr>
            <p:ph type="sldNum" sz="quarter" idx="10"/>
          </p:nvPr>
        </p:nvSpPr>
        <p:spPr>
          <a:noFill/>
        </p:spPr>
        <p:txBody>
          <a:bodyPr/>
          <a:lstStyle/>
          <a:p>
            <a:fld id="{C8B103B9-C890-497A-B956-D0388067621A}" type="slidenum">
              <a:rPr lang="en-US" smtClean="0"/>
              <a:pPr/>
              <a:t>9</a:t>
            </a:fld>
            <a:endParaRPr lang="en-US" smtClean="0"/>
          </a:p>
        </p:txBody>
      </p:sp>
      <p:sp>
        <p:nvSpPr>
          <p:cNvPr id="2765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0DB895A9-FC27-423A-9E31-5702394BE22F}" type="slidenum">
              <a:rPr lang="en-US" sz="2600" b="1">
                <a:solidFill>
                  <a:schemeClr val="bg1"/>
                </a:solidFill>
              </a:rPr>
              <a:pPr/>
              <a:t>9</a:t>
            </a:fld>
            <a:endParaRPr lang="en-US" sz="2600" b="1">
              <a:solidFill>
                <a:schemeClr val="bg1"/>
              </a:solidFill>
            </a:endParaRPr>
          </a:p>
        </p:txBody>
      </p:sp>
      <p:sp>
        <p:nvSpPr>
          <p:cNvPr id="27651"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59FBC1D3-F716-4E0B-A2BA-FA4A4072EEE1}" type="slidenum">
              <a:rPr lang="en-US" sz="2600" b="1">
                <a:solidFill>
                  <a:schemeClr val="bg1"/>
                </a:solidFill>
              </a:rPr>
              <a:pPr/>
              <a:t>9</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Capsules">
  <a:themeElements>
    <a:clrScheme name="">
      <a:dk1>
        <a:srgbClr val="003366"/>
      </a:dk1>
      <a:lt1>
        <a:srgbClr val="FFFFFF"/>
      </a:lt1>
      <a:dk2>
        <a:srgbClr val="006666"/>
      </a:dk2>
      <a:lt2>
        <a:srgbClr val="666699"/>
      </a:lt2>
      <a:accent1>
        <a:srgbClr val="33CCCC"/>
      </a:accent1>
      <a:accent2>
        <a:srgbClr val="0099CC"/>
      </a:accent2>
      <a:accent3>
        <a:srgbClr val="FFFFFF"/>
      </a:accent3>
      <a:accent4>
        <a:srgbClr val="002A56"/>
      </a:accent4>
      <a:accent5>
        <a:srgbClr val="ADE2E2"/>
      </a:accent5>
      <a:accent6>
        <a:srgbClr val="008AB9"/>
      </a:accent6>
      <a:hlink>
        <a:srgbClr val="003366"/>
      </a:hlink>
      <a:folHlink>
        <a:srgbClr val="CC99FF"/>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
      <a:clrScheme name="Capsules 9">
        <a:dk1>
          <a:srgbClr val="003366"/>
        </a:dk1>
        <a:lt1>
          <a:srgbClr val="FFFFFF"/>
        </a:lt1>
        <a:dk2>
          <a:srgbClr val="006666"/>
        </a:dk2>
        <a:lt2>
          <a:srgbClr val="666699"/>
        </a:lt2>
        <a:accent1>
          <a:srgbClr val="33CCCC"/>
        </a:accent1>
        <a:accent2>
          <a:srgbClr val="6600FF"/>
        </a:accent2>
        <a:accent3>
          <a:srgbClr val="FFFFFF"/>
        </a:accent3>
        <a:accent4>
          <a:srgbClr val="002A56"/>
        </a:accent4>
        <a:accent5>
          <a:srgbClr val="ADE2E2"/>
        </a:accent5>
        <a:accent6>
          <a:srgbClr val="5C00E7"/>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10">
        <a:dk1>
          <a:srgbClr val="003366"/>
        </a:dk1>
        <a:lt1>
          <a:srgbClr val="FFFFFF"/>
        </a:lt1>
        <a:dk2>
          <a:srgbClr val="006666"/>
        </a:dk2>
        <a:lt2>
          <a:srgbClr val="666699"/>
        </a:lt2>
        <a:accent1>
          <a:srgbClr val="33CCCC"/>
        </a:accent1>
        <a:accent2>
          <a:srgbClr val="6600FF"/>
        </a:accent2>
        <a:accent3>
          <a:srgbClr val="FFFFFF"/>
        </a:accent3>
        <a:accent4>
          <a:srgbClr val="002A56"/>
        </a:accent4>
        <a:accent5>
          <a:srgbClr val="ADE2E2"/>
        </a:accent5>
        <a:accent6>
          <a:srgbClr val="5C00E7"/>
        </a:accent6>
        <a:hlink>
          <a:srgbClr val="99CC00"/>
        </a:hlink>
        <a:folHlink>
          <a:srgbClr val="CC99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themeOverride>
</file>

<file path=docProps/app.xml><?xml version="1.0" encoding="utf-8"?>
<Properties xmlns="http://schemas.openxmlformats.org/officeDocument/2006/extended-properties" xmlns:vt="http://schemas.openxmlformats.org/officeDocument/2006/docPropsVTypes">
  <Template/>
  <TotalTime>9108</TotalTime>
  <Words>1671</Words>
  <Application>Microsoft Office PowerPoint</Application>
  <PresentationFormat>On-screen Show (4:3)</PresentationFormat>
  <Paragraphs>291</Paragraphs>
  <Slides>32</Slides>
  <Notes>3</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Capsules</vt:lpstr>
      <vt:lpstr>Chapter 1 Background</vt:lpstr>
      <vt:lpstr>About the Presentations</vt:lpstr>
      <vt:lpstr>Objectives</vt:lpstr>
      <vt:lpstr>Objectives (continued)</vt:lpstr>
      <vt:lpstr>Vocabulary</vt:lpstr>
      <vt:lpstr>Vocabulary (continued)</vt:lpstr>
      <vt:lpstr>History of Computers </vt:lpstr>
      <vt:lpstr>History of Computers (continued) </vt:lpstr>
      <vt:lpstr>History of Computers (continued) </vt:lpstr>
      <vt:lpstr>Computer Hardware and Software</vt:lpstr>
      <vt:lpstr>Computer Hardware and Software (continued)</vt:lpstr>
      <vt:lpstr>Computer Hardware and Software (continued)</vt:lpstr>
      <vt:lpstr>Computer Hardware and Software (continued)</vt:lpstr>
      <vt:lpstr>Computer Hardware and Software (continued)</vt:lpstr>
      <vt:lpstr>Binary Representation of Information and Computer Memory </vt:lpstr>
      <vt:lpstr>Binary Representation of Information and Computer Memory (continued) </vt:lpstr>
      <vt:lpstr>Binary Representation of Information and Computer Memory (continued) </vt:lpstr>
      <vt:lpstr>Binary Representation of Information and Computer Memory (continued)</vt:lpstr>
      <vt:lpstr>Binary Representation of Information and Computer Memory (continued)</vt:lpstr>
      <vt:lpstr>Programming Languages</vt:lpstr>
      <vt:lpstr>Programming Languages (continued)</vt:lpstr>
      <vt:lpstr>Programming Languages (continued) </vt:lpstr>
      <vt:lpstr>The Software Development Process</vt:lpstr>
      <vt:lpstr>The Software Development Process (continued) </vt:lpstr>
      <vt:lpstr>Basic Concepts of Object-Oriented Programming</vt:lpstr>
      <vt:lpstr>Basic Concepts of Object-Oriented Programming (continued) </vt:lpstr>
      <vt:lpstr>Basic Concepts of Object-Oriented Programming (continued) </vt:lpstr>
      <vt:lpstr>Basic Concepts of Object-Oriented Programming (continued) </vt:lpstr>
      <vt:lpstr>Summary</vt:lpstr>
      <vt:lpstr>Summary (continued)</vt:lpstr>
      <vt:lpstr>Summary (continued)</vt:lpstr>
      <vt:lpstr>Summary (continued)</vt:lpstr>
    </vt:vector>
  </TitlesOfParts>
  <Company>Course Technology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Background</dc:title>
  <dc:creator/>
  <cp:lastModifiedBy>Windows User</cp:lastModifiedBy>
  <cp:revision>234</cp:revision>
  <dcterms:created xsi:type="dcterms:W3CDTF">2001-06-11T01:47:29Z</dcterms:created>
  <dcterms:modified xsi:type="dcterms:W3CDTF">2017-08-08T20:48:30Z</dcterms:modified>
</cp:coreProperties>
</file>