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69"/>
  </p:normalViewPr>
  <p:slideViewPr>
    <p:cSldViewPr snapToGrid="0">
      <p:cViewPr varScale="1">
        <p:scale>
          <a:sx n="93" d="100"/>
          <a:sy n="93" d="100"/>
        </p:scale>
        <p:origin x="24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2A7C-1F5C-1498-9673-F474C9D96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7CDFE-7463-0B18-6279-AC707DCC7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1BB23-A67F-285E-D04A-7D79306B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BDAB-86B6-4A40-A850-71B94806F127}" type="datetimeFigureOut">
              <a:rPr lang="en-CH" smtClean="0"/>
              <a:t>18.09.2025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C1E5-7553-20F2-449E-44464D12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1E80-30CE-8830-570B-E3D4A8C6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1A97-A927-104C-AD07-E30C4E7CD63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326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6576-87A5-82B5-613C-0876B1C5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D42F-0F0D-D6C4-06DC-BE3F7E9E8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ACCF7-228A-6B73-CBE4-3A5F733B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BDAB-86B6-4A40-A850-71B94806F127}" type="datetimeFigureOut">
              <a:rPr lang="en-CH" smtClean="0"/>
              <a:t>18.09.2025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C5F8-851A-BDFD-1B43-01533D0A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102B-F9E5-BDE7-EDE6-16A8AB58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1A97-A927-104C-AD07-E30C4E7CD63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768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9C111-B7AA-B800-F0F4-93BD439E7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3810B-28A6-2BDA-32CB-285E0DF62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FD08C-5873-8219-8BDF-FC0A8DA7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BDAB-86B6-4A40-A850-71B94806F127}" type="datetimeFigureOut">
              <a:rPr lang="en-CH" smtClean="0"/>
              <a:t>18.09.2025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5FD56-1729-383B-0564-0D18D7B5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C0B54-E5E3-1916-2A30-5D1CC107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1A97-A927-104C-AD07-E30C4E7CD63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83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9DB6-1EC1-C50F-6E95-B047EC21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A73C-10D5-A58C-CD84-4B470B734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3EF9-C359-30BD-BD05-70EDF777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BDAB-86B6-4A40-A850-71B94806F127}" type="datetimeFigureOut">
              <a:rPr lang="en-CH" smtClean="0"/>
              <a:t>18.09.2025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1E020-D55D-5B68-BAA6-41B520CC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C7925-7085-FE12-0404-17297C13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1A97-A927-104C-AD07-E30C4E7CD63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524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59E5-A3E9-AFF4-5627-A8EC8353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1790C-DD65-A3CA-2EB6-8DF4A75ED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BE057-F91F-AB92-63FF-11C121EB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BDAB-86B6-4A40-A850-71B94806F127}" type="datetimeFigureOut">
              <a:rPr lang="en-CH" smtClean="0"/>
              <a:t>18.09.2025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28BC9-B755-D112-B3F6-5ED366DE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8C0D-2FF4-5825-4575-330BBD35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1A97-A927-104C-AD07-E30C4E7CD63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000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4B49-01A1-6A09-9DDD-B386AFA5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B607-5BD7-16DC-228A-72D02E62E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B65E4-C898-2784-F85A-090272971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A5699-507B-1D1D-6BA8-23C60963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BDAB-86B6-4A40-A850-71B94806F127}" type="datetimeFigureOut">
              <a:rPr lang="en-CH" smtClean="0"/>
              <a:t>18.09.2025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11A01-B55F-21DF-F2AB-29BDB009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00892-0005-2300-EA88-E02CB5E1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1A97-A927-104C-AD07-E30C4E7CD63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596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CA23-9567-C907-69A0-F9F67C5A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B592-4AD5-C81B-359B-76114A567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C3FBE-8663-2A75-F2EC-AF51B5351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471DE-1D75-768F-3483-D79CD2358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8ED17-7D0F-A31F-78AF-A9A1F3F28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9F2A6-1DE5-38F6-D9B7-DDC34AAE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BDAB-86B6-4A40-A850-71B94806F127}" type="datetimeFigureOut">
              <a:rPr lang="en-CH" smtClean="0"/>
              <a:t>18.09.2025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DAE53-7A91-E3A2-836F-386F07C7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21377-8EAB-42CD-F46B-1A3B87F2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1A97-A927-104C-AD07-E30C4E7CD63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737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7685-B6FB-B2CC-86C6-96791FE3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D0E74-3F32-7A4E-6CF0-480EF575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BDAB-86B6-4A40-A850-71B94806F127}" type="datetimeFigureOut">
              <a:rPr lang="en-CH" smtClean="0"/>
              <a:t>18.09.2025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2994A-DC37-3648-CE56-473725CE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9973C-CB2E-E891-6D74-5FE93C36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1A97-A927-104C-AD07-E30C4E7CD63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54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2B790-1B0F-25EF-29C7-3133F386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BDAB-86B6-4A40-A850-71B94806F127}" type="datetimeFigureOut">
              <a:rPr lang="en-CH" smtClean="0"/>
              <a:t>18.09.2025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CDEAE-7326-91EA-4584-718050FC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632D4-BA99-8A64-0267-447ABCC2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1A97-A927-104C-AD07-E30C4E7CD63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088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63BC-5257-AAA0-CAB8-BB62B827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C025-ECA2-A1A5-984C-EBB77CA4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1AEF9-5557-0887-DCA1-86AAA26F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D4D8-4601-4F6C-70EE-E9C35601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BDAB-86B6-4A40-A850-71B94806F127}" type="datetimeFigureOut">
              <a:rPr lang="en-CH" smtClean="0"/>
              <a:t>18.09.2025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29E2E-DF3A-80DD-38B1-2B8F444D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2D407-ABE6-90BE-0623-33D19FD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1A97-A927-104C-AD07-E30C4E7CD63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320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4837-2DF0-AC61-1BF0-F91ED1E9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18326-E185-220B-8D82-00CF19070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6B3CA-F299-EFFF-D9A0-488A059D2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AC6D-68B5-DC89-4D91-30C16460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BDAB-86B6-4A40-A850-71B94806F127}" type="datetimeFigureOut">
              <a:rPr lang="en-CH" smtClean="0"/>
              <a:t>18.09.2025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D048A-29D5-C8A6-BAB3-6D2E48BB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A595B-E41E-FA60-3E79-837F059A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1A97-A927-104C-AD07-E30C4E7CD63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151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1C02B-97DE-1A6F-0C18-C74E0101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64668-8110-8714-F528-6ED2C0EEA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1D82-3696-9919-5FF9-F7F769741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FBDAB-86B6-4A40-A850-71B94806F127}" type="datetimeFigureOut">
              <a:rPr lang="en-CH" smtClean="0"/>
              <a:t>18.09.2025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085C-61F0-374E-C291-E1A8B5FA8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F68C-AB15-A34B-FFEA-17BFF6ACA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61A97-A927-104C-AD07-E30C4E7CD63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138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B004023-5754-E9BA-A6CB-7C69E1FA819D}"/>
              </a:ext>
            </a:extLst>
          </p:cNvPr>
          <p:cNvGrpSpPr/>
          <p:nvPr/>
        </p:nvGrpSpPr>
        <p:grpSpPr>
          <a:xfrm>
            <a:off x="1156451" y="1335408"/>
            <a:ext cx="11026571" cy="3122266"/>
            <a:chOff x="1156451" y="1335408"/>
            <a:chExt cx="11026571" cy="31222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93B03A-AEA6-04F8-60E1-5618CB5974FF}"/>
                </a:ext>
              </a:extLst>
            </p:cNvPr>
            <p:cNvSpPr/>
            <p:nvPr/>
          </p:nvSpPr>
          <p:spPr>
            <a:xfrm>
              <a:off x="1156451" y="2245657"/>
              <a:ext cx="2756644" cy="8471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2800" dirty="0"/>
                <a:t>25%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11DA82-C02A-066F-E4BF-D02D94723AA8}"/>
                </a:ext>
              </a:extLst>
            </p:cNvPr>
            <p:cNvSpPr/>
            <p:nvPr/>
          </p:nvSpPr>
          <p:spPr>
            <a:xfrm>
              <a:off x="9425422" y="2245657"/>
              <a:ext cx="2757600" cy="8471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2800" dirty="0"/>
                <a:t>25%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D3C5D1-FF3C-F0A5-51B6-785FA1EE1776}"/>
                </a:ext>
              </a:extLst>
            </p:cNvPr>
            <p:cNvSpPr/>
            <p:nvPr/>
          </p:nvSpPr>
          <p:spPr>
            <a:xfrm>
              <a:off x="6669737" y="2245657"/>
              <a:ext cx="2756643" cy="8471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2800" dirty="0"/>
                <a:t>25%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AE4A1E-5089-4691-D8D5-091062249635}"/>
                </a:ext>
              </a:extLst>
            </p:cNvPr>
            <p:cNvSpPr/>
            <p:nvPr/>
          </p:nvSpPr>
          <p:spPr>
            <a:xfrm>
              <a:off x="3913094" y="2245659"/>
              <a:ext cx="2756644" cy="8471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2800" dirty="0"/>
                <a:t>25%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FCBFD0-6D0C-57F4-20EE-CE5944B06DAF}"/>
                </a:ext>
              </a:extLst>
            </p:cNvPr>
            <p:cNvSpPr txBox="1"/>
            <p:nvPr/>
          </p:nvSpPr>
          <p:spPr>
            <a:xfrm>
              <a:off x="3204406" y="3708184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400" dirty="0"/>
                <a:t>1. Quartil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627303-6EFE-74D1-AED7-DD275DC11AFB}"/>
                </a:ext>
              </a:extLst>
            </p:cNvPr>
            <p:cNvSpPr txBox="1"/>
            <p:nvPr/>
          </p:nvSpPr>
          <p:spPr>
            <a:xfrm>
              <a:off x="5980511" y="3626677"/>
              <a:ext cx="14173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dirty="0"/>
                <a:t>2. Quartil = Median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C709E8-4BA5-72EA-5557-747AD648EFF2}"/>
                </a:ext>
              </a:extLst>
            </p:cNvPr>
            <p:cNvSpPr txBox="1"/>
            <p:nvPr/>
          </p:nvSpPr>
          <p:spPr>
            <a:xfrm>
              <a:off x="8717692" y="3661052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400" dirty="0"/>
                <a:t>3. Quartil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82A23B-6B2D-9F22-0495-E81E6D13DB70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3903365" y="3132606"/>
              <a:ext cx="9729" cy="57557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9D1512-E446-A3C3-74F6-D5C6932904B0}"/>
                </a:ext>
              </a:extLst>
            </p:cNvPr>
            <p:cNvCxnSpPr/>
            <p:nvPr/>
          </p:nvCxnSpPr>
          <p:spPr>
            <a:xfrm flipV="1">
              <a:off x="6669737" y="3091854"/>
              <a:ext cx="0" cy="53482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F9B7DC7-E100-3B0B-6AE0-233855F8FF28}"/>
                </a:ext>
              </a:extLst>
            </p:cNvPr>
            <p:cNvCxnSpPr/>
            <p:nvPr/>
          </p:nvCxnSpPr>
          <p:spPr>
            <a:xfrm flipV="1">
              <a:off x="9436110" y="3092824"/>
              <a:ext cx="0" cy="534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6F129E-B1CC-2210-E5C4-BD194F99B942}"/>
                </a:ext>
              </a:extLst>
            </p:cNvPr>
            <p:cNvSpPr txBox="1"/>
            <p:nvPr/>
          </p:nvSpPr>
          <p:spPr>
            <a:xfrm>
              <a:off x="1896035" y="1387669"/>
              <a:ext cx="9977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3600" dirty="0"/>
                <a:t>2	2	4	5	5	5	8	9	9	9	12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15391F-B9E7-10C0-D489-360B997C6EB3}"/>
                </a:ext>
              </a:extLst>
            </p:cNvPr>
            <p:cNvSpPr/>
            <p:nvPr/>
          </p:nvSpPr>
          <p:spPr>
            <a:xfrm>
              <a:off x="6367178" y="1335408"/>
              <a:ext cx="605118" cy="6463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950273-11DE-6618-09B2-01CD8EC717CB}"/>
                </a:ext>
              </a:extLst>
            </p:cNvPr>
            <p:cNvSpPr/>
            <p:nvPr/>
          </p:nvSpPr>
          <p:spPr>
            <a:xfrm>
              <a:off x="3613894" y="1377277"/>
              <a:ext cx="605118" cy="6463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8240CC-EC63-4682-3DCD-4D26A95C7137}"/>
                </a:ext>
              </a:extLst>
            </p:cNvPr>
            <p:cNvSpPr/>
            <p:nvPr/>
          </p:nvSpPr>
          <p:spPr>
            <a:xfrm>
              <a:off x="9120462" y="1387669"/>
              <a:ext cx="605118" cy="6463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344225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DF4EDE3-CE3E-FB1B-416F-C976DDC8555E}"/>
              </a:ext>
            </a:extLst>
          </p:cNvPr>
          <p:cNvGrpSpPr/>
          <p:nvPr/>
        </p:nvGrpSpPr>
        <p:grpSpPr>
          <a:xfrm>
            <a:off x="2170839" y="2932771"/>
            <a:ext cx="8112374" cy="2506527"/>
            <a:chOff x="2170839" y="2932771"/>
            <a:chExt cx="8112374" cy="25065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7850BF-A7F4-401B-0218-F734BD6B9EE3}"/>
                </a:ext>
              </a:extLst>
            </p:cNvPr>
            <p:cNvSpPr/>
            <p:nvPr/>
          </p:nvSpPr>
          <p:spPr>
            <a:xfrm>
              <a:off x="4215160" y="2932771"/>
              <a:ext cx="3523785" cy="1282390"/>
            </a:xfrm>
            <a:prstGeom prst="rect">
              <a:avLst/>
            </a:prstGeom>
            <a:solidFill>
              <a:schemeClr val="accent1">
                <a:alpha val="7607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7DFECBE-90B6-CD98-1923-E9DF988EB2C6}"/>
                </a:ext>
              </a:extLst>
            </p:cNvPr>
            <p:cNvCxnSpPr/>
            <p:nvPr/>
          </p:nvCxnSpPr>
          <p:spPr>
            <a:xfrm>
              <a:off x="6428509" y="2932771"/>
              <a:ext cx="0" cy="128239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C27BC7-9D17-BD39-8AD3-EC3FBA731B36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2812474" y="3573966"/>
              <a:ext cx="1402686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15822F-10B6-E0A1-7D35-4D4B2DE94B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474" y="3239767"/>
              <a:ext cx="0" cy="66839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087A3A-D9AB-76EA-91D9-AEB19968B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8945" y="3559098"/>
              <a:ext cx="1402686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9FEACB5-818A-26BF-7BB8-1F277FCC6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7778" y="3224899"/>
              <a:ext cx="0" cy="66839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2F0D3B-1096-3A49-1088-1288081C7D53}"/>
                </a:ext>
              </a:extLst>
            </p:cNvPr>
            <p:cNvSpPr txBox="1"/>
            <p:nvPr/>
          </p:nvSpPr>
          <p:spPr>
            <a:xfrm>
              <a:off x="3573525" y="4722754"/>
              <a:ext cx="1283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dirty="0"/>
                <a:t>1. Quartil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190770-8170-B97C-D34A-A5EEB21F86E4}"/>
                </a:ext>
              </a:extLst>
            </p:cNvPr>
            <p:cNvSpPr txBox="1"/>
            <p:nvPr/>
          </p:nvSpPr>
          <p:spPr>
            <a:xfrm>
              <a:off x="5786873" y="4731412"/>
              <a:ext cx="12832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dirty="0"/>
                <a:t>2. Quartil = Median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ED33C-105E-1B03-294B-E5EB436803CD}"/>
                </a:ext>
              </a:extLst>
            </p:cNvPr>
            <p:cNvSpPr txBox="1"/>
            <p:nvPr/>
          </p:nvSpPr>
          <p:spPr>
            <a:xfrm>
              <a:off x="7097313" y="4685245"/>
              <a:ext cx="1283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dirty="0"/>
                <a:t>3. Quartil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8C3863-FCC3-C51F-1E99-929DA8CF3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5159" y="4390764"/>
              <a:ext cx="0" cy="2874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1D746-F641-88E7-E935-C9E9BE8CB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8507" y="4435301"/>
              <a:ext cx="0" cy="2874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4B2F74-871C-64FE-D32C-701DBE850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945" y="4371163"/>
              <a:ext cx="0" cy="2874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4D2B7E-7D6F-A16C-506D-AB82593532F7}"/>
                </a:ext>
              </a:extLst>
            </p:cNvPr>
            <p:cNvSpPr txBox="1"/>
            <p:nvPr/>
          </p:nvSpPr>
          <p:spPr>
            <a:xfrm>
              <a:off x="2170839" y="4731412"/>
              <a:ext cx="1283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dirty="0"/>
                <a:t>Whisker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57ECAF-1A56-A166-730F-0B3D5CC1C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473" y="4399422"/>
              <a:ext cx="0" cy="2874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CFD605-E9EB-DECF-9466-76E40464617D}"/>
                </a:ext>
              </a:extLst>
            </p:cNvPr>
            <p:cNvSpPr/>
            <p:nvPr/>
          </p:nvSpPr>
          <p:spPr>
            <a:xfrm>
              <a:off x="9504218" y="3501965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55A2FC-63C8-8653-8BA0-1B1432D508AF}"/>
                </a:ext>
              </a:extLst>
            </p:cNvPr>
            <p:cNvSpPr/>
            <p:nvPr/>
          </p:nvSpPr>
          <p:spPr>
            <a:xfrm>
              <a:off x="9808294" y="3501965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1B0B42-581F-FE4D-A84D-9C8DD3C2BC35}"/>
                </a:ext>
              </a:extLst>
            </p:cNvPr>
            <p:cNvSpPr txBox="1"/>
            <p:nvPr/>
          </p:nvSpPr>
          <p:spPr>
            <a:xfrm>
              <a:off x="9283317" y="4687654"/>
              <a:ext cx="999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dirty="0"/>
                <a:t>Outlier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DF52D0E-2A6A-114F-6164-342605DB8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3265" y="4353255"/>
              <a:ext cx="0" cy="2874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69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Johanna Lieb</dc:creator>
  <cp:lastModifiedBy>Johanna Lieb</cp:lastModifiedBy>
  <cp:revision>2</cp:revision>
  <dcterms:created xsi:type="dcterms:W3CDTF">2025-09-18T12:55:00Z</dcterms:created>
  <dcterms:modified xsi:type="dcterms:W3CDTF">2025-09-18T14:41:11Z</dcterms:modified>
</cp:coreProperties>
</file>