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709" r:id="rId3"/>
  </p:sldMasterIdLst>
  <p:sldIdLst>
    <p:sldId id="256" r:id="rId4"/>
    <p:sldId id="258" r:id="rId5"/>
    <p:sldId id="261" r:id="rId6"/>
    <p:sldId id="259" r:id="rId7"/>
    <p:sldId id="276" r:id="rId8"/>
    <p:sldId id="282" r:id="rId9"/>
    <p:sldId id="257" r:id="rId10"/>
    <p:sldId id="290" r:id="rId11"/>
    <p:sldId id="291" r:id="rId12"/>
    <p:sldId id="262" r:id="rId13"/>
    <p:sldId id="269" r:id="rId14"/>
    <p:sldId id="287" r:id="rId15"/>
    <p:sldId id="288" r:id="rId16"/>
    <p:sldId id="277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B65FD1"/>
    <a:srgbClr val="BE3FF1"/>
    <a:srgbClr val="E93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Coder%20Junio%202024\Data%20Sets%20Johanna%20Procopio\VENTAS%20JUGUET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Coder%20Junio%202024\Data%20Sets%20Johanna%20Procopio\VENTAS%20JUGUETE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Coder%20Junio%202024\Data%20Sets%20Johanna%20Procopio\VENTAS%20JUGUETE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Coder%20Junio%202024\Data%20Sets%20Johanna%20Procopio\VENTAS%20JUGUETE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Coder%20Junio%202024\Data%20Sets%20Johanna%20Procopio\VENTAS%20JUGUETES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[VENTAS JUGUETES.xlsx]Tab.Dinamica!TablaDinámica1</c:name>
    <c:fmtId val="5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1" u="sng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i="1" u="sng">
                <a:solidFill>
                  <a:schemeClr val="tx1"/>
                </a:solidFill>
              </a:rPr>
              <a:t>Ventas Mensuales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sng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FF66FF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rgbClr val="FF66FF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rgbClr val="FF66FF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930698610630877"/>
          <c:y val="0.36383550587740499"/>
          <c:w val="0.84311534201106042"/>
          <c:h val="0.37452440568269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Tab.Dinamica!$B$3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66FF"/>
            </a:solidFill>
            <a:ln>
              <a:noFill/>
            </a:ln>
            <a:effectLst/>
          </c:spPr>
          <c:invertIfNegative val="0"/>
          <c:cat>
            <c:strRef>
              <c:f>Tab.Dinamica!$A$4:$A$16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Tab.Dinamica!$B$4:$B$16</c:f>
              <c:numCache>
                <c:formatCode>"$"#.##</c:formatCode>
                <c:ptCount val="12"/>
                <c:pt idx="0">
                  <c:v>19187595159</c:v>
                </c:pt>
                <c:pt idx="1">
                  <c:v>20805552163</c:v>
                </c:pt>
                <c:pt idx="2">
                  <c:v>28652331623</c:v>
                </c:pt>
                <c:pt idx="3">
                  <c:v>31418230718</c:v>
                </c:pt>
                <c:pt idx="4">
                  <c:v>35761242587</c:v>
                </c:pt>
                <c:pt idx="5">
                  <c:v>39038968515</c:v>
                </c:pt>
                <c:pt idx="6">
                  <c:v>42569998751</c:v>
                </c:pt>
                <c:pt idx="7">
                  <c:v>38906951993</c:v>
                </c:pt>
                <c:pt idx="8">
                  <c:v>43062793049</c:v>
                </c:pt>
                <c:pt idx="9">
                  <c:v>11492307731</c:v>
                </c:pt>
                <c:pt idx="10">
                  <c:v>13751981574</c:v>
                </c:pt>
                <c:pt idx="11">
                  <c:v>19190193090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4-4264-8779-AEF82A65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384368"/>
        <c:axId val="267532576"/>
      </c:barChart>
      <c:catAx>
        <c:axId val="11938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532576"/>
        <c:crosses val="autoZero"/>
        <c:auto val="1"/>
        <c:lblAlgn val="ctr"/>
        <c:lblOffset val="100"/>
        <c:noMultiLvlLbl val="0"/>
      </c:catAx>
      <c:valAx>
        <c:axId val="26753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lumMod val="40000"/>
                  <a:lumOff val="60000"/>
                  <a:alpha val="2000"/>
                </a:schemeClr>
              </a:solidFill>
              <a:round/>
            </a:ln>
            <a:effectLst/>
          </c:spPr>
        </c:majorGridlines>
        <c:numFmt formatCode="&quot;$&quot;#.##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843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[VENTAS JUGUETES.xlsx]Tab.Dinamica!TablaDinámica5</c:name>
    <c:fmtId val="37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FF66FF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rgbClr val="FF66FF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FF66FF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Tab.Dinamica!$B$50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66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Tab.Dinamica!$A$51:$A$80</c:f>
              <c:strCache>
                <c:ptCount val="29"/>
                <c:pt idx="0">
                  <c:v>Aguascalientes</c:v>
                </c:pt>
                <c:pt idx="1">
                  <c:v>Campeche</c:v>
                </c:pt>
                <c:pt idx="2">
                  <c:v>Chetumal</c:v>
                </c:pt>
                <c:pt idx="3">
                  <c:v>Chihuahua</c:v>
                </c:pt>
                <c:pt idx="4">
                  <c:v>Chilpancingo</c:v>
                </c:pt>
                <c:pt idx="5">
                  <c:v>Ciudad Victoria</c:v>
                </c:pt>
                <c:pt idx="6">
                  <c:v>Cuernavaca</c:v>
                </c:pt>
                <c:pt idx="7">
                  <c:v>Cuidad de Mexico</c:v>
                </c:pt>
                <c:pt idx="8">
                  <c:v>Culiacan</c:v>
                </c:pt>
                <c:pt idx="9">
                  <c:v>Durango</c:v>
                </c:pt>
                <c:pt idx="10">
                  <c:v>Guadalajara</c:v>
                </c:pt>
                <c:pt idx="11">
                  <c:v>Guanajuato</c:v>
                </c:pt>
                <c:pt idx="12">
                  <c:v>Hermosillo</c:v>
                </c:pt>
                <c:pt idx="13">
                  <c:v>La Paz</c:v>
                </c:pt>
                <c:pt idx="14">
                  <c:v>Merida</c:v>
                </c:pt>
                <c:pt idx="15">
                  <c:v>Mexicali</c:v>
                </c:pt>
                <c:pt idx="16">
                  <c:v>Monterrey</c:v>
                </c:pt>
                <c:pt idx="17">
                  <c:v>Morelia</c:v>
                </c:pt>
                <c:pt idx="18">
                  <c:v>Oaxaca</c:v>
                </c:pt>
                <c:pt idx="19">
                  <c:v>Pachuca</c:v>
                </c:pt>
                <c:pt idx="20">
                  <c:v>Puebla</c:v>
                </c:pt>
                <c:pt idx="21">
                  <c:v>Saltillo</c:v>
                </c:pt>
                <c:pt idx="22">
                  <c:v>San Luis Potosi</c:v>
                </c:pt>
                <c:pt idx="23">
                  <c:v>Santiago</c:v>
                </c:pt>
                <c:pt idx="24">
                  <c:v>Toluca</c:v>
                </c:pt>
                <c:pt idx="25">
                  <c:v>Tuxtla Gutierrez</c:v>
                </c:pt>
                <c:pt idx="26">
                  <c:v>Villahermosa</c:v>
                </c:pt>
                <c:pt idx="27">
                  <c:v>Xalapa</c:v>
                </c:pt>
                <c:pt idx="28">
                  <c:v>Zacatecas</c:v>
                </c:pt>
              </c:strCache>
            </c:strRef>
          </c:cat>
          <c:val>
            <c:numRef>
              <c:f>Tab.Dinamica!$B$51:$B$80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1D-4755-8A20-6E1AE7F5A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638960"/>
        <c:axId val="51226688"/>
      </c:radarChart>
      <c:catAx>
        <c:axId val="11263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26688"/>
        <c:crosses val="autoZero"/>
        <c:auto val="1"/>
        <c:lblAlgn val="ctr"/>
        <c:lblOffset val="100"/>
        <c:noMultiLvlLbl val="0"/>
      </c:catAx>
      <c:valAx>
        <c:axId val="512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3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[VENTAS JUGUETES.xlsx]Tab.Dinamica!TablaDinámica2</c:name>
    <c:fmtId val="5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rgbClr val="FF66FF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rgbClr val="FF66FF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rgbClr val="FF66FF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Tab.Dinamica!$B$20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66FF"/>
            </a:solidFill>
            <a:ln>
              <a:noFill/>
            </a:ln>
            <a:effectLst/>
            <a:sp3d/>
          </c:spPr>
          <c:invertIfNegative val="0"/>
          <c:cat>
            <c:strRef>
              <c:f>Tab.Dinamica!$A$21:$A$25</c:f>
              <c:strCache>
                <c:ptCount val="4"/>
                <c:pt idx="0">
                  <c:v>Airport</c:v>
                </c:pt>
                <c:pt idx="1">
                  <c:v>Commercial</c:v>
                </c:pt>
                <c:pt idx="2">
                  <c:v>Downtown</c:v>
                </c:pt>
                <c:pt idx="3">
                  <c:v>Residential</c:v>
                </c:pt>
              </c:strCache>
            </c:strRef>
          </c:cat>
          <c:val>
            <c:numRef>
              <c:f>Tab.Dinamica!$B$21:$B$25</c:f>
              <c:numCache>
                <c:formatCode>General</c:formatCode>
                <c:ptCount val="4"/>
                <c:pt idx="0">
                  <c:v>3</c:v>
                </c:pt>
                <c:pt idx="1">
                  <c:v>12</c:v>
                </c:pt>
                <c:pt idx="2">
                  <c:v>29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E-4A52-B106-7CC72E4D95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241593408"/>
        <c:axId val="241594240"/>
        <c:axId val="0"/>
      </c:bar3DChart>
      <c:catAx>
        <c:axId val="2415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594240"/>
        <c:crosses val="autoZero"/>
        <c:auto val="1"/>
        <c:lblAlgn val="ctr"/>
        <c:lblOffset val="100"/>
        <c:noMultiLvlLbl val="0"/>
      </c:catAx>
      <c:valAx>
        <c:axId val="24159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59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[VENTAS JUGUETES.xlsx]Tab.Dinamica!TablaDinámica3</c:name>
    <c:fmtId val="37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rgbClr val="FF66FF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rgbClr val="FF66FF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rgbClr val="FF66FF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rgbClr val="FF66FF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rgbClr val="FF66FF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rgbClr val="FF66FF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rgbClr val="FF66FF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1"/>
        <c:spPr>
          <a:solidFill>
            <a:srgbClr val="FF66FF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rgbClr val="FF66FF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5"/>
        <c:spPr>
          <a:solidFill>
            <a:srgbClr val="FF66FF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1.5303621027954024E-3"/>
          <c:y val="0.12520041935268006"/>
          <c:w val="0.84041065835733109"/>
          <c:h val="0.87083753784056506"/>
        </c:manualLayout>
      </c:layout>
      <c:ofPieChart>
        <c:ofPieType val="pie"/>
        <c:varyColors val="1"/>
        <c:ser>
          <c:idx val="0"/>
          <c:order val="0"/>
          <c:tx>
            <c:strRef>
              <c:f>Tab.Dinamica!$B$83</c:f>
              <c:strCache>
                <c:ptCount val="1"/>
                <c:pt idx="0">
                  <c:v>Cuenta de Stock_On_Hand</c:v>
                </c:pt>
              </c:strCache>
            </c:strRef>
          </c:tx>
          <c:spPr>
            <a:solidFill>
              <a:srgbClr val="FF66FF"/>
            </a:solidFill>
          </c:spPr>
          <c:dPt>
            <c:idx val="0"/>
            <c:bubble3D val="0"/>
            <c:spPr>
              <a:solidFill>
                <a:srgbClr val="FF66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A0-484A-8FB0-28FCB40E20D8}"/>
              </c:ext>
            </c:extLst>
          </c:dPt>
          <c:dPt>
            <c:idx val="1"/>
            <c:bubble3D val="0"/>
            <c:spPr>
              <a:solidFill>
                <a:srgbClr val="FF66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A0-484A-8FB0-28FCB40E20D8}"/>
              </c:ext>
            </c:extLst>
          </c:dPt>
          <c:dPt>
            <c:idx val="2"/>
            <c:bubble3D val="0"/>
            <c:spPr>
              <a:solidFill>
                <a:srgbClr val="FF66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A0-484A-8FB0-28FCB40E20D8}"/>
              </c:ext>
            </c:extLst>
          </c:dPt>
          <c:dPt>
            <c:idx val="3"/>
            <c:bubble3D val="0"/>
            <c:spPr>
              <a:solidFill>
                <a:srgbClr val="FF66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A0-484A-8FB0-28FCB40E20D8}"/>
              </c:ext>
            </c:extLst>
          </c:dPt>
          <c:dPt>
            <c:idx val="4"/>
            <c:bubble3D val="0"/>
            <c:spPr>
              <a:solidFill>
                <a:srgbClr val="FF66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DA0-484A-8FB0-28FCB40E20D8}"/>
              </c:ext>
            </c:extLst>
          </c:dPt>
          <c:dPt>
            <c:idx val="5"/>
            <c:bubble3D val="0"/>
            <c:spPr>
              <a:solidFill>
                <a:srgbClr val="FF66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DA0-484A-8FB0-28FCB40E20D8}"/>
              </c:ext>
            </c:extLst>
          </c:dPt>
          <c:dPt>
            <c:idx val="6"/>
            <c:bubble3D val="0"/>
            <c:spPr>
              <a:solidFill>
                <a:srgbClr val="FF66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DA0-484A-8FB0-28FCB40E20D8}"/>
              </c:ext>
            </c:extLst>
          </c:dPt>
          <c:cat>
            <c:strRef>
              <c:f>Tab.Dinamica!$A$84:$A$85</c:f>
              <c:strCache>
                <c:ptCount val="1"/>
                <c:pt idx="0">
                  <c:v>41-50</c:v>
                </c:pt>
              </c:strCache>
            </c:strRef>
          </c:cat>
          <c:val>
            <c:numRef>
              <c:f>Tab.Dinamica!$B$84:$B$85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DA0-484A-8FB0-28FCB40E20D8}"/>
            </c:ext>
          </c:extLst>
        </c:ser>
        <c:ser>
          <c:idx val="1"/>
          <c:order val="1"/>
          <c:tx>
            <c:strRef>
              <c:f>Tab.Dinamica!$C$83</c:f>
              <c:strCache>
                <c:ptCount val="1"/>
                <c:pt idx="0">
                  <c:v>Cuenta de Product_ID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CDA0-484A-8FB0-28FCB40E20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CDA0-484A-8FB0-28FCB40E20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CDA0-484A-8FB0-28FCB40E20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DA0-484A-8FB0-28FCB40E20D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DA0-484A-8FB0-28FCB40E20D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DA0-484A-8FB0-28FCB40E20D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DA0-484A-8FB0-28FCB40E20D8}"/>
              </c:ext>
            </c:extLst>
          </c:dPt>
          <c:cat>
            <c:strRef>
              <c:f>Tab.Dinamica!$A$84:$A$85</c:f>
              <c:strCache>
                <c:ptCount val="1"/>
                <c:pt idx="0">
                  <c:v>41-50</c:v>
                </c:pt>
              </c:strCache>
            </c:strRef>
          </c:cat>
          <c:val>
            <c:numRef>
              <c:f>Tab.Dinamica!$C$84:$C$85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CDA0-484A-8FB0-28FCB40E2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[VENTAS JUGUETES.xlsx]Tab.Dinamica!TablaDinámica4</c:name>
    <c:fmtId val="3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FF66FF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rgbClr val="FF66FF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rgbClr val="FF66FF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rgbClr val="FF66FF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8935749017361713E-2"/>
          <c:y val="3.3001893590139421E-2"/>
          <c:w val="0.76622315330820989"/>
          <c:h val="0.790314284451986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Tab.Dinamica!$B$30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66FF"/>
            </a:solidFill>
            <a:ln>
              <a:noFill/>
            </a:ln>
            <a:effectLst/>
          </c:spPr>
          <c:invertIfNegative val="0"/>
          <c:cat>
            <c:strRef>
              <c:f>Tab.Dinamica!$A$31:$A$47</c:f>
              <c:strCache>
                <c:ptCount val="16"/>
                <c:pt idx="0">
                  <c:v>1,99</c:v>
                </c:pt>
                <c:pt idx="1">
                  <c:v>2,99</c:v>
                </c:pt>
                <c:pt idx="2">
                  <c:v>3,99</c:v>
                </c:pt>
                <c:pt idx="3">
                  <c:v>4,99</c:v>
                </c:pt>
                <c:pt idx="4">
                  <c:v>5,99</c:v>
                </c:pt>
                <c:pt idx="5">
                  <c:v>6,99</c:v>
                </c:pt>
                <c:pt idx="6">
                  <c:v>7,99</c:v>
                </c:pt>
                <c:pt idx="7">
                  <c:v>8,99</c:v>
                </c:pt>
                <c:pt idx="8">
                  <c:v>9,99</c:v>
                </c:pt>
                <c:pt idx="9">
                  <c:v>10,99</c:v>
                </c:pt>
                <c:pt idx="10">
                  <c:v>11,99</c:v>
                </c:pt>
                <c:pt idx="11">
                  <c:v>13,99</c:v>
                </c:pt>
                <c:pt idx="12">
                  <c:v>14,99</c:v>
                </c:pt>
                <c:pt idx="13">
                  <c:v>17,99</c:v>
                </c:pt>
                <c:pt idx="14">
                  <c:v>20,99</c:v>
                </c:pt>
                <c:pt idx="15">
                  <c:v>34,99</c:v>
                </c:pt>
              </c:strCache>
            </c:strRef>
          </c:cat>
          <c:val>
            <c:numRef>
              <c:f>Tab.Dinamica!$B$31:$B$47</c:f>
              <c:numCache>
                <c:formatCode>General</c:formatCode>
                <c:ptCount val="16"/>
                <c:pt idx="0">
                  <c:v>2</c:v>
                </c:pt>
                <c:pt idx="1">
                  <c:v>1</c:v>
                </c:pt>
                <c:pt idx="2">
                  <c:v>5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C7-4231-814C-0FC330FEE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5200048"/>
        <c:axId val="205203792"/>
      </c:barChart>
      <c:catAx>
        <c:axId val="205200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03792"/>
        <c:crosses val="autoZero"/>
        <c:auto val="1"/>
        <c:lblAlgn val="ctr"/>
        <c:lblOffset val="100"/>
        <c:noMultiLvlLbl val="0"/>
      </c:catAx>
      <c:valAx>
        <c:axId val="20520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FF66FF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000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0.04656</cdr:x>
      <cdr:y>0.07423</cdr:y>
    </cdr:from>
    <cdr:to>
      <cdr:x>0.0552</cdr:x>
      <cdr:y>0.08896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246593" y="230505"/>
          <a:ext cx="45719" cy="457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Maps</a:t>
          </a:r>
          <a:r>
            <a:rPr lang="en-US" sz="1100" baseline="0" dirty="0"/>
            <a:t> Tiendas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0.05656</cdr:x>
      <cdr:y>0.05378</cdr:y>
    </cdr:from>
    <cdr:to>
      <cdr:x>0.06519</cdr:x>
      <cdr:y>0.06851</cdr:y>
    </cdr:to>
    <cdr:sp macro="" textlink="">
      <cdr:nvSpPr>
        <cdr:cNvPr id="3" name="CuadroTexto 2"/>
        <cdr:cNvSpPr txBox="1"/>
      </cdr:nvSpPr>
      <cdr:spPr>
        <a:xfrm xmlns:a="http://schemas.openxmlformats.org/drawingml/2006/main">
          <a:off x="299510" y="167005"/>
          <a:ext cx="45719" cy="457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Maps Tiendas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0.63586</cdr:x>
      <cdr:y>0.09827</cdr:y>
    </cdr:from>
    <cdr:to>
      <cdr:x>0.71853</cdr:x>
      <cdr:y>0.48671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033193" y="23132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i="1" u="sng"/>
            <a:t>Comercializacion por Zona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0.6844</cdr:x>
      <cdr:y>0.09082</cdr:y>
    </cdr:from>
    <cdr:to>
      <cdr:x>0.92211</cdr:x>
      <cdr:y>0.34251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4623025" y="285750"/>
          <a:ext cx="1605643" cy="7919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i="1" u="sng" dirty="0"/>
            <a:t>Stock Productos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0.25975</cdr:x>
      <cdr:y>0</cdr:y>
    </cdr:from>
    <cdr:to>
      <cdr:x>0.46106</cdr:x>
      <cdr:y>0.29488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1179889" y="-4989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0.66807</cdr:x>
      <cdr:y>0</cdr:y>
    </cdr:from>
    <cdr:to>
      <cdr:x>1</cdr:x>
      <cdr:y>0.12879</cdr:y>
    </cdr:to>
    <cdr:sp macro="" textlink="">
      <cdr:nvSpPr>
        <cdr:cNvPr id="3" name="CuadroTexto 2"/>
        <cdr:cNvSpPr txBox="1"/>
      </cdr:nvSpPr>
      <cdr:spPr>
        <a:xfrm xmlns:a="http://schemas.openxmlformats.org/drawingml/2006/main">
          <a:off x="2957973" y="-2874796"/>
          <a:ext cx="1469648" cy="2444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i="1" u="sng" dirty="0"/>
            <a:t>Precios</a:t>
          </a:r>
          <a:r>
            <a:rPr lang="en-US" sz="1200" i="1" u="sng" baseline="0" dirty="0"/>
            <a:t> S/ Productos</a:t>
          </a:r>
          <a:endParaRPr lang="en-US" sz="1200" i="1" u="sng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47B-263B-43F6-AA89-A598B6B3FA1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E658-70FE-4C2D-B251-4525B62D0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0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47B-263B-43F6-AA89-A598B6B3FA1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E658-70FE-4C2D-B251-4525B62D0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3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47B-263B-43F6-AA89-A598B6B3FA1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E658-70FE-4C2D-B251-4525B62D0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1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6078" y="3142835"/>
            <a:ext cx="5619845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1D8BD707-D9CF-40AE-B4C6-C98DA3205C09}" type="datetimeFigureOut">
              <a:rPr lang="en-US" sz="1688" smtClean="0">
                <a:solidFill>
                  <a:prstClr val="black">
                    <a:tint val="75000"/>
                  </a:prstClr>
                </a:solidFill>
              </a:rPr>
              <a:pPr defTabSz="857250"/>
              <a:t>9/6/2024</a:t>
            </a:fld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B6F15528-21DE-4FAA-801E-634DDDAF4B2B}" type="slidenum">
              <a:rPr lang="en-US" sz="1688" smtClean="0">
                <a:solidFill>
                  <a:prstClr val="black">
                    <a:tint val="75000"/>
                  </a:prstClr>
                </a:solidFill>
              </a:rPr>
              <a:pPr defTabSz="857250"/>
              <a:t>‹Nº›</a:t>
            </a:fld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51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903" y="285809"/>
            <a:ext cx="5118559" cy="591572"/>
          </a:xfrm>
        </p:spPr>
        <p:txBody>
          <a:bodyPr lIns="0" tIns="0" rIns="0" bIns="0"/>
          <a:lstStyle>
            <a:lvl1pPr>
              <a:defRPr sz="3844" b="0" i="1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1D8BD707-D9CF-40AE-B4C6-C98DA3205C09}" type="datetimeFigureOut">
              <a:rPr lang="en-US" sz="1688" smtClean="0">
                <a:solidFill>
                  <a:prstClr val="black">
                    <a:tint val="75000"/>
                  </a:prstClr>
                </a:solidFill>
              </a:rPr>
              <a:pPr defTabSz="857250"/>
              <a:t>9/6/2024</a:t>
            </a:fld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B6F15528-21DE-4FAA-801E-634DDDAF4B2B}" type="slidenum">
              <a:rPr lang="en-US" sz="1688" smtClean="0">
                <a:solidFill>
                  <a:prstClr val="black">
                    <a:tint val="75000"/>
                  </a:prstClr>
                </a:solidFill>
              </a:rPr>
              <a:pPr defTabSz="857250"/>
              <a:t>‹Nº›</a:t>
            </a:fld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36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903" y="285809"/>
            <a:ext cx="5118559" cy="591572"/>
          </a:xfrm>
        </p:spPr>
        <p:txBody>
          <a:bodyPr lIns="0" tIns="0" rIns="0" bIns="0"/>
          <a:lstStyle>
            <a:lvl1pPr>
              <a:defRPr sz="3844" b="0" i="1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1D8BD707-D9CF-40AE-B4C6-C98DA3205C09}" type="datetimeFigureOut">
              <a:rPr lang="en-US" sz="1688" smtClean="0">
                <a:solidFill>
                  <a:prstClr val="black">
                    <a:tint val="75000"/>
                  </a:prstClr>
                </a:solidFill>
              </a:rPr>
              <a:pPr defTabSz="857250"/>
              <a:t>9/6/2024</a:t>
            </a:fld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B6F15528-21DE-4FAA-801E-634DDDAF4B2B}" type="slidenum">
              <a:rPr lang="en-US" sz="1688" smtClean="0">
                <a:solidFill>
                  <a:prstClr val="black">
                    <a:tint val="75000"/>
                  </a:prstClr>
                </a:solidFill>
              </a:rPr>
              <a:pPr defTabSz="857250"/>
              <a:t>‹Nº›</a:t>
            </a:fld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0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903" y="285809"/>
            <a:ext cx="5118559" cy="591572"/>
          </a:xfrm>
        </p:spPr>
        <p:txBody>
          <a:bodyPr lIns="0" tIns="0" rIns="0" bIns="0"/>
          <a:lstStyle>
            <a:lvl1pPr>
              <a:defRPr sz="3844" b="0" i="1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1D8BD707-D9CF-40AE-B4C6-C98DA3205C09}" type="datetimeFigureOut">
              <a:rPr lang="en-US" sz="1688" smtClean="0">
                <a:solidFill>
                  <a:prstClr val="black">
                    <a:tint val="75000"/>
                  </a:prstClr>
                </a:solidFill>
              </a:rPr>
              <a:pPr defTabSz="857250"/>
              <a:t>9/6/2024</a:t>
            </a:fld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B6F15528-21DE-4FAA-801E-634DDDAF4B2B}" type="slidenum">
              <a:rPr lang="en-US" sz="1688" smtClean="0">
                <a:solidFill>
                  <a:prstClr val="black">
                    <a:tint val="75000"/>
                  </a:prstClr>
                </a:solidFill>
              </a:rPr>
              <a:pPr defTabSz="857250"/>
              <a:t>‹Nº›</a:t>
            </a:fld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1D8BD707-D9CF-40AE-B4C6-C98DA3205C09}" type="datetimeFigureOut">
              <a:rPr lang="en-US" sz="1688" smtClean="0">
                <a:solidFill>
                  <a:prstClr val="black">
                    <a:tint val="75000"/>
                  </a:prstClr>
                </a:solidFill>
              </a:rPr>
              <a:pPr defTabSz="857250"/>
              <a:t>9/6/2024</a:t>
            </a:fld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B6F15528-21DE-4FAA-801E-634DDDAF4B2B}" type="slidenum">
              <a:rPr lang="en-US" sz="1688" smtClean="0">
                <a:solidFill>
                  <a:prstClr val="black">
                    <a:tint val="75000"/>
                  </a:prstClr>
                </a:solidFill>
              </a:rPr>
              <a:pPr defTabSz="857250"/>
              <a:t>‹Nº›</a:t>
            </a:fld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6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1D8BD707-D9CF-40AE-B4C6-C98DA3205C09}" type="datetimeFigureOut">
              <a:rPr lang="en-US" sz="1688" kern="0" smtClean="0">
                <a:solidFill>
                  <a:prstClr val="black">
                    <a:tint val="75000"/>
                  </a:prstClr>
                </a:solidFill>
              </a:rPr>
              <a:pPr defTabSz="857250"/>
              <a:t>9/6/2024</a:t>
            </a:fld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B6F15528-21DE-4FAA-801E-634DDDAF4B2B}" type="slidenum">
              <a:rPr lang="en-US" sz="1688" kern="0" smtClean="0">
                <a:solidFill>
                  <a:prstClr val="black">
                    <a:tint val="75000"/>
                  </a:prstClr>
                </a:solidFill>
              </a:rPr>
              <a:pPr defTabSz="857250"/>
              <a:t>‹Nº›</a:t>
            </a:fld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26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1D8BD707-D9CF-40AE-B4C6-C98DA3205C09}" type="datetimeFigureOut">
              <a:rPr lang="en-US" sz="1688" kern="0" smtClean="0">
                <a:solidFill>
                  <a:prstClr val="black">
                    <a:tint val="75000"/>
                  </a:prstClr>
                </a:solidFill>
              </a:rPr>
              <a:pPr defTabSz="857250"/>
              <a:t>9/6/2024</a:t>
            </a:fld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B6F15528-21DE-4FAA-801E-634DDDAF4B2B}" type="slidenum">
              <a:rPr lang="en-US" sz="1688" kern="0" smtClean="0">
                <a:solidFill>
                  <a:prstClr val="black">
                    <a:tint val="75000"/>
                  </a:prstClr>
                </a:solidFill>
              </a:rPr>
              <a:pPr defTabSz="857250"/>
              <a:t>‹Nº›</a:t>
            </a:fld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30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1D8BD707-D9CF-40AE-B4C6-C98DA3205C09}" type="datetimeFigureOut">
              <a:rPr lang="en-US" sz="1688" kern="0" smtClean="0">
                <a:solidFill>
                  <a:prstClr val="black">
                    <a:tint val="75000"/>
                  </a:prstClr>
                </a:solidFill>
              </a:rPr>
              <a:pPr defTabSz="857250"/>
              <a:t>9/6/2024</a:t>
            </a:fld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B6F15528-21DE-4FAA-801E-634DDDAF4B2B}" type="slidenum">
              <a:rPr lang="en-US" sz="1688" kern="0" smtClean="0">
                <a:solidFill>
                  <a:prstClr val="black">
                    <a:tint val="75000"/>
                  </a:prstClr>
                </a:solidFill>
              </a:rPr>
              <a:pPr defTabSz="857250"/>
              <a:t>‹Nº›</a:t>
            </a:fld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5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47B-263B-43F6-AA89-A598B6B3FA1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E658-70FE-4C2D-B251-4525B62D0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02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1D8BD707-D9CF-40AE-B4C6-C98DA3205C09}" type="datetimeFigureOut">
              <a:rPr lang="en-US" sz="1688" kern="0" smtClean="0">
                <a:solidFill>
                  <a:prstClr val="black">
                    <a:tint val="75000"/>
                  </a:prstClr>
                </a:solidFill>
              </a:rPr>
              <a:pPr defTabSz="857250"/>
              <a:t>9/6/2024</a:t>
            </a:fld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B6F15528-21DE-4FAA-801E-634DDDAF4B2B}" type="slidenum">
              <a:rPr lang="en-US" sz="1688" kern="0" smtClean="0">
                <a:solidFill>
                  <a:prstClr val="black">
                    <a:tint val="75000"/>
                  </a:prstClr>
                </a:solidFill>
              </a:rPr>
              <a:pPr defTabSz="857250"/>
              <a:t>‹Nº›</a:t>
            </a:fld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561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1D8BD707-D9CF-40AE-B4C6-C98DA3205C09}" type="datetimeFigureOut">
              <a:rPr lang="en-US" sz="1688" kern="0" smtClean="0">
                <a:solidFill>
                  <a:prstClr val="black">
                    <a:tint val="75000"/>
                  </a:prstClr>
                </a:solidFill>
              </a:rPr>
              <a:pPr defTabSz="857250"/>
              <a:t>9/6/2024</a:t>
            </a:fld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B6F15528-21DE-4FAA-801E-634DDDAF4B2B}" type="slidenum">
              <a:rPr lang="en-US" sz="1688" kern="0" smtClean="0">
                <a:solidFill>
                  <a:prstClr val="black">
                    <a:tint val="75000"/>
                  </a:prstClr>
                </a:solidFill>
              </a:rPr>
              <a:pPr defTabSz="857250"/>
              <a:t>‹Nº›</a:t>
            </a:fld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47B-263B-43F6-AA89-A598B6B3FA1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E658-70FE-4C2D-B251-4525B62D0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47B-263B-43F6-AA89-A598B6B3FA1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E658-70FE-4C2D-B251-4525B62D0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47B-263B-43F6-AA89-A598B6B3FA1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E658-70FE-4C2D-B251-4525B62D0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47B-263B-43F6-AA89-A598B6B3FA1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E658-70FE-4C2D-B251-4525B62D0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47B-263B-43F6-AA89-A598B6B3FA1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E658-70FE-4C2D-B251-4525B62D0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47B-263B-43F6-AA89-A598B6B3FA1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E658-70FE-4C2D-B251-4525B62D0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47B-263B-43F6-AA89-A598B6B3FA1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E658-70FE-4C2D-B251-4525B62D0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947B-263B-43F6-AA89-A598B6B3FA1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E658-70FE-4C2D-B251-4525B62D0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0338" y="214313"/>
            <a:ext cx="11751325" cy="303609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1999" y="323849"/>
                </a:moveTo>
                <a:lnTo>
                  <a:pt x="0" y="3238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23849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pPr marL="0" marR="0" lvl="0" indent="0" algn="l" defTabSz="8572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88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220325" y="514349"/>
            <a:ext cx="11751325" cy="1145977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85"/>
                </a:moveTo>
                <a:lnTo>
                  <a:pt x="0" y="1213485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85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10"/>
                </a:lnTo>
                <a:lnTo>
                  <a:pt x="12192000" y="381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8572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88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220338" y="1651992"/>
            <a:ext cx="11751325" cy="60127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5"/>
                </a:moveTo>
                <a:lnTo>
                  <a:pt x="12191999" y="64135"/>
                </a:lnTo>
                <a:lnTo>
                  <a:pt x="12191999" y="0"/>
                </a:lnTo>
                <a:lnTo>
                  <a:pt x="0" y="0"/>
                </a:lnTo>
                <a:lnTo>
                  <a:pt x="0" y="64135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8572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88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220338" y="517922"/>
            <a:ext cx="11751325" cy="1134070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1999" y="1209674"/>
                </a:moveTo>
                <a:lnTo>
                  <a:pt x="0" y="120967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209674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>
            <a:pPr marL="0" marR="0" lvl="0" indent="0" algn="l" defTabSz="8572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88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903" y="285809"/>
            <a:ext cx="5118559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1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9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9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1D8BD707-D9CF-40AE-B4C6-C98DA3205C09}" type="datetimeFigureOut">
              <a:rPr lang="en-US" sz="1688" smtClean="0">
                <a:solidFill>
                  <a:prstClr val="black">
                    <a:tint val="75000"/>
                  </a:prstClr>
                </a:solidFill>
              </a:rPr>
              <a:pPr defTabSz="857250"/>
              <a:t>9/6/2024</a:t>
            </a:fld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9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B6F15528-21DE-4FAA-801E-634DDDAF4B2B}" type="slidenum">
              <a:rPr lang="en-US" sz="1688" smtClean="0">
                <a:solidFill>
                  <a:prstClr val="black">
                    <a:tint val="75000"/>
                  </a:prstClr>
                </a:solidFill>
              </a:rPr>
              <a:pPr defTabSz="857250"/>
              <a:t>‹Nº›</a:t>
            </a:fld>
            <a:endParaRPr lang="en-US" sz="1688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9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28625">
        <a:defRPr>
          <a:latin typeface="+mn-lt"/>
          <a:ea typeface="+mn-ea"/>
          <a:cs typeface="+mn-cs"/>
        </a:defRPr>
      </a:lvl2pPr>
      <a:lvl3pPr marL="857250">
        <a:defRPr>
          <a:latin typeface="+mn-lt"/>
          <a:ea typeface="+mn-ea"/>
          <a:cs typeface="+mn-cs"/>
        </a:defRPr>
      </a:lvl3pPr>
      <a:lvl4pPr marL="1285875">
        <a:defRPr>
          <a:latin typeface="+mn-lt"/>
          <a:ea typeface="+mn-ea"/>
          <a:cs typeface="+mn-cs"/>
        </a:defRPr>
      </a:lvl4pPr>
      <a:lvl5pPr marL="1714500">
        <a:defRPr>
          <a:latin typeface="+mn-lt"/>
          <a:ea typeface="+mn-ea"/>
          <a:cs typeface="+mn-cs"/>
        </a:defRPr>
      </a:lvl5pPr>
      <a:lvl6pPr marL="2143125">
        <a:defRPr>
          <a:latin typeface="+mn-lt"/>
          <a:ea typeface="+mn-ea"/>
          <a:cs typeface="+mn-cs"/>
        </a:defRPr>
      </a:lvl6pPr>
      <a:lvl7pPr marL="2571750">
        <a:defRPr>
          <a:latin typeface="+mn-lt"/>
          <a:ea typeface="+mn-ea"/>
          <a:cs typeface="+mn-cs"/>
        </a:defRPr>
      </a:lvl7pPr>
      <a:lvl8pPr marL="3000375">
        <a:defRPr>
          <a:latin typeface="+mn-lt"/>
          <a:ea typeface="+mn-ea"/>
          <a:cs typeface="+mn-cs"/>
        </a:defRPr>
      </a:lvl8pPr>
      <a:lvl9pPr marL="34290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28625">
        <a:defRPr>
          <a:latin typeface="+mn-lt"/>
          <a:ea typeface="+mn-ea"/>
          <a:cs typeface="+mn-cs"/>
        </a:defRPr>
      </a:lvl2pPr>
      <a:lvl3pPr marL="857250">
        <a:defRPr>
          <a:latin typeface="+mn-lt"/>
          <a:ea typeface="+mn-ea"/>
          <a:cs typeface="+mn-cs"/>
        </a:defRPr>
      </a:lvl3pPr>
      <a:lvl4pPr marL="1285875">
        <a:defRPr>
          <a:latin typeface="+mn-lt"/>
          <a:ea typeface="+mn-ea"/>
          <a:cs typeface="+mn-cs"/>
        </a:defRPr>
      </a:lvl4pPr>
      <a:lvl5pPr marL="1714500">
        <a:defRPr>
          <a:latin typeface="+mn-lt"/>
          <a:ea typeface="+mn-ea"/>
          <a:cs typeface="+mn-cs"/>
        </a:defRPr>
      </a:lvl5pPr>
      <a:lvl6pPr marL="2143125">
        <a:defRPr>
          <a:latin typeface="+mn-lt"/>
          <a:ea typeface="+mn-ea"/>
          <a:cs typeface="+mn-cs"/>
        </a:defRPr>
      </a:lvl6pPr>
      <a:lvl7pPr marL="2571750">
        <a:defRPr>
          <a:latin typeface="+mn-lt"/>
          <a:ea typeface="+mn-ea"/>
          <a:cs typeface="+mn-cs"/>
        </a:defRPr>
      </a:lvl7pPr>
      <a:lvl8pPr marL="3000375">
        <a:defRPr>
          <a:latin typeface="+mn-lt"/>
          <a:ea typeface="+mn-ea"/>
          <a:cs typeface="+mn-cs"/>
        </a:defRPr>
      </a:lvl8pPr>
      <a:lvl9pPr marL="34290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9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9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1D8BD707-D9CF-40AE-B4C6-C98DA3205C09}" type="datetimeFigureOut">
              <a:rPr lang="en-US" sz="1688" kern="0" smtClean="0">
                <a:solidFill>
                  <a:prstClr val="black">
                    <a:tint val="75000"/>
                  </a:prstClr>
                </a:solidFill>
              </a:rPr>
              <a:pPr defTabSz="857250"/>
              <a:t>9/6/2024</a:t>
            </a:fld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9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7250"/>
            <a:fld id="{B6F15528-21DE-4FAA-801E-634DDDAF4B2B}" type="slidenum">
              <a:rPr lang="en-US" sz="1688" kern="0" smtClean="0">
                <a:solidFill>
                  <a:prstClr val="black">
                    <a:tint val="75000"/>
                  </a:prstClr>
                </a:solidFill>
              </a:rPr>
              <a:pPr defTabSz="857250"/>
              <a:t>‹Nº›</a:t>
            </a:fld>
            <a:endParaRPr lang="en-US" sz="1688" ker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9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28625">
        <a:defRPr>
          <a:latin typeface="+mn-lt"/>
          <a:ea typeface="+mn-ea"/>
          <a:cs typeface="+mn-cs"/>
        </a:defRPr>
      </a:lvl2pPr>
      <a:lvl3pPr marL="857250">
        <a:defRPr>
          <a:latin typeface="+mn-lt"/>
          <a:ea typeface="+mn-ea"/>
          <a:cs typeface="+mn-cs"/>
        </a:defRPr>
      </a:lvl3pPr>
      <a:lvl4pPr marL="1285875">
        <a:defRPr>
          <a:latin typeface="+mn-lt"/>
          <a:ea typeface="+mn-ea"/>
          <a:cs typeface="+mn-cs"/>
        </a:defRPr>
      </a:lvl4pPr>
      <a:lvl5pPr marL="1714500">
        <a:defRPr>
          <a:latin typeface="+mn-lt"/>
          <a:ea typeface="+mn-ea"/>
          <a:cs typeface="+mn-cs"/>
        </a:defRPr>
      </a:lvl5pPr>
      <a:lvl6pPr marL="2143125">
        <a:defRPr>
          <a:latin typeface="+mn-lt"/>
          <a:ea typeface="+mn-ea"/>
          <a:cs typeface="+mn-cs"/>
        </a:defRPr>
      </a:lvl6pPr>
      <a:lvl7pPr marL="2571750">
        <a:defRPr>
          <a:latin typeface="+mn-lt"/>
          <a:ea typeface="+mn-ea"/>
          <a:cs typeface="+mn-cs"/>
        </a:defRPr>
      </a:lvl7pPr>
      <a:lvl8pPr marL="3000375">
        <a:defRPr>
          <a:latin typeface="+mn-lt"/>
          <a:ea typeface="+mn-ea"/>
          <a:cs typeface="+mn-cs"/>
        </a:defRPr>
      </a:lvl8pPr>
      <a:lvl9pPr marL="34290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28625">
        <a:defRPr>
          <a:latin typeface="+mn-lt"/>
          <a:ea typeface="+mn-ea"/>
          <a:cs typeface="+mn-cs"/>
        </a:defRPr>
      </a:lvl2pPr>
      <a:lvl3pPr marL="857250">
        <a:defRPr>
          <a:latin typeface="+mn-lt"/>
          <a:ea typeface="+mn-ea"/>
          <a:cs typeface="+mn-cs"/>
        </a:defRPr>
      </a:lvl3pPr>
      <a:lvl4pPr marL="1285875">
        <a:defRPr>
          <a:latin typeface="+mn-lt"/>
          <a:ea typeface="+mn-ea"/>
          <a:cs typeface="+mn-cs"/>
        </a:defRPr>
      </a:lvl4pPr>
      <a:lvl5pPr marL="1714500">
        <a:defRPr>
          <a:latin typeface="+mn-lt"/>
          <a:ea typeface="+mn-ea"/>
          <a:cs typeface="+mn-cs"/>
        </a:defRPr>
      </a:lvl5pPr>
      <a:lvl6pPr marL="2143125">
        <a:defRPr>
          <a:latin typeface="+mn-lt"/>
          <a:ea typeface="+mn-ea"/>
          <a:cs typeface="+mn-cs"/>
        </a:defRPr>
      </a:lvl6pPr>
      <a:lvl7pPr marL="2571750">
        <a:defRPr>
          <a:latin typeface="+mn-lt"/>
          <a:ea typeface="+mn-ea"/>
          <a:cs typeface="+mn-cs"/>
        </a:defRPr>
      </a:lvl7pPr>
      <a:lvl8pPr marL="3000375">
        <a:defRPr>
          <a:latin typeface="+mn-lt"/>
          <a:ea typeface="+mn-ea"/>
          <a:cs typeface="+mn-cs"/>
        </a:defRPr>
      </a:lvl8pPr>
      <a:lvl9pPr marL="34290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chart" Target="../charts/chart2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image" Target="../media/image19.png"/><Relationship Id="rId5" Type="http://schemas.openxmlformats.org/officeDocument/2006/relationships/chart" Target="../charts/chart4.xml"/><Relationship Id="rId10" Type="http://schemas.openxmlformats.org/officeDocument/2006/relationships/image" Target="../media/image18.png"/><Relationship Id="rId4" Type="http://schemas.openxmlformats.org/officeDocument/2006/relationships/chart" Target="../charts/chart3.xml"/><Relationship Id="rId9" Type="http://schemas.openxmlformats.org/officeDocument/2006/relationships/image" Target="../media/image17.png"/><Relationship Id="rId1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hyperlink" Target="https://www.openstreetmap.org/copyright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s://www.bing.com/maps?cp=25~0&amp;lvl=2&amp;style=r&amp;FORM=BMLOGO" TargetMode="External"/><Relationship Id="rId18" Type="http://schemas.openxmlformats.org/officeDocument/2006/relationships/image" Target="../media/image36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35.png"/><Relationship Id="rId2" Type="http://schemas.openxmlformats.org/officeDocument/2006/relationships/image" Target="../media/image4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6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drive/folders/1lP5_2WzP2CFRlG1JNpNB9mz-aDvofSNE?usp=drive_lin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uguetitos@Gmail.com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://www.juguetito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7000" b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1537" y="3049637"/>
            <a:ext cx="700398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 smtClean="0"/>
              <a:t>     </a:t>
            </a:r>
            <a:br>
              <a:rPr lang="es-ES" b="1" dirty="0" smtClean="0"/>
            </a:br>
            <a:r>
              <a:rPr lang="es-ES" b="1" dirty="0"/>
              <a:t/>
            </a:r>
            <a:br>
              <a:rPr lang="es-ES" b="1" dirty="0"/>
            </a:b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/>
              <a:t/>
            </a:r>
            <a:br>
              <a:rPr lang="es-ES" b="1" dirty="0"/>
            </a:br>
            <a:r>
              <a:rPr lang="es-ES" b="1" dirty="0" smtClean="0"/>
              <a:t> </a:t>
            </a:r>
            <a:r>
              <a:rPr lang="es-ES" sz="6700" b="1" dirty="0" smtClean="0">
                <a:solidFill>
                  <a:srgbClr val="7030A0"/>
                </a:solidFill>
                <a:latin typeface="Berlin Sans FB Demi" panose="020E0802020502020306" pitchFamily="34" charset="0"/>
              </a:rPr>
              <a:t>Ventas de Juguetes</a:t>
            </a:r>
            <a:r>
              <a:rPr lang="es-ES" sz="7200" dirty="0" smtClean="0">
                <a:latin typeface="Berlin Sans FB Demi" panose="020E0802020502020306" pitchFamily="34" charset="0"/>
              </a:rPr>
              <a:t/>
            </a:r>
            <a:br>
              <a:rPr lang="es-ES" sz="7200" dirty="0" smtClean="0">
                <a:latin typeface="Berlin Sans FB Demi" panose="020E0802020502020306" pitchFamily="34" charset="0"/>
              </a:rPr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4400" dirty="0" smtClean="0">
                <a:solidFill>
                  <a:srgbClr val="7030A0"/>
                </a:solidFill>
              </a:rPr>
              <a:t>Profesor: Lucas Bernal</a:t>
            </a:r>
            <a:br>
              <a:rPr lang="es-ES" sz="4400" dirty="0" smtClean="0">
                <a:solidFill>
                  <a:srgbClr val="7030A0"/>
                </a:solidFill>
              </a:rPr>
            </a:br>
            <a:r>
              <a:rPr lang="es-ES" sz="4400" dirty="0" smtClean="0">
                <a:solidFill>
                  <a:srgbClr val="7030A0"/>
                </a:solidFill>
              </a:rPr>
              <a:t>Tutora: Lucia del Campo </a:t>
            </a:r>
            <a:br>
              <a:rPr lang="es-ES" sz="4400" dirty="0" smtClean="0">
                <a:solidFill>
                  <a:srgbClr val="7030A0"/>
                </a:solidFill>
              </a:rPr>
            </a:br>
            <a:r>
              <a:rPr lang="es-ES" sz="4400" dirty="0" smtClean="0">
                <a:solidFill>
                  <a:srgbClr val="7030A0"/>
                </a:solidFill>
              </a:rPr>
              <a:t>Alumna: Procopio Johanna</a:t>
            </a:r>
            <a:r>
              <a:rPr lang="es-ES" sz="4400" dirty="0">
                <a:solidFill>
                  <a:srgbClr val="7030A0"/>
                </a:solidFill>
              </a:rPr>
              <a:t/>
            </a:r>
            <a:br>
              <a:rPr lang="es-ES" sz="4400" dirty="0">
                <a:solidFill>
                  <a:srgbClr val="7030A0"/>
                </a:solidFill>
              </a:rPr>
            </a:br>
            <a:r>
              <a:rPr lang="es-ES" sz="4400" dirty="0" smtClean="0">
                <a:solidFill>
                  <a:srgbClr val="7030A0"/>
                </a:solidFill>
              </a:rPr>
              <a:t>Comisión: 57450      </a:t>
            </a:r>
            <a:endParaRPr lang="en-US" sz="4400" dirty="0">
              <a:solidFill>
                <a:srgbClr val="7030A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44" y="5823284"/>
            <a:ext cx="2306555" cy="103471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77979" cy="23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3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650590"/>
              </p:ext>
            </p:extLst>
          </p:nvPr>
        </p:nvGraphicFramePr>
        <p:xfrm>
          <a:off x="442232" y="1057365"/>
          <a:ext cx="7537287" cy="1343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013515"/>
              </p:ext>
            </p:extLst>
          </p:nvPr>
        </p:nvGraphicFramePr>
        <p:xfrm>
          <a:off x="-27230" y="2833616"/>
          <a:ext cx="4161462" cy="239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886581"/>
              </p:ext>
            </p:extLst>
          </p:nvPr>
        </p:nvGraphicFramePr>
        <p:xfrm>
          <a:off x="0" y="5125454"/>
          <a:ext cx="5317958" cy="173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553884"/>
              </p:ext>
            </p:extLst>
          </p:nvPr>
        </p:nvGraphicFramePr>
        <p:xfrm>
          <a:off x="6368783" y="5005129"/>
          <a:ext cx="3599698" cy="1807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287841"/>
              </p:ext>
            </p:extLst>
          </p:nvPr>
        </p:nvGraphicFramePr>
        <p:xfrm>
          <a:off x="4550924" y="2874796"/>
          <a:ext cx="4427621" cy="2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5236" y="-49307"/>
            <a:ext cx="2796763" cy="13839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1614" y="1334606"/>
            <a:ext cx="1450386" cy="12441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5238" y="1334606"/>
            <a:ext cx="1381046" cy="124413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6285" y="2578742"/>
            <a:ext cx="1415716" cy="13025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34755" y="3883069"/>
            <a:ext cx="1395664" cy="124238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41933" y="5127207"/>
            <a:ext cx="1361256" cy="145532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95237" y="2604071"/>
            <a:ext cx="1385057" cy="131052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855" y="-32651"/>
            <a:ext cx="833380" cy="1546188"/>
          </a:xfrm>
          <a:prstGeom prst="rect">
            <a:avLst/>
          </a:prstGeom>
        </p:spPr>
      </p:pic>
      <p:sp>
        <p:nvSpPr>
          <p:cNvPr id="15" name="CuadroTexto 1"/>
          <p:cNvSpPr txBox="1"/>
          <p:nvPr/>
        </p:nvSpPr>
        <p:spPr>
          <a:xfrm>
            <a:off x="1" y="0"/>
            <a:ext cx="8561852" cy="42754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Datos de </a:t>
            </a:r>
            <a:r>
              <a:rPr lang="en-US" sz="1600" dirty="0" smtClean="0"/>
              <a:t>Ventas</a:t>
            </a:r>
            <a:endParaRPr lang="en-US" sz="1600" dirty="0"/>
          </a:p>
        </p:txBody>
      </p:sp>
      <p:sp>
        <p:nvSpPr>
          <p:cNvPr id="16" name="CuadroTexto 2"/>
          <p:cNvSpPr txBox="1"/>
          <p:nvPr/>
        </p:nvSpPr>
        <p:spPr>
          <a:xfrm>
            <a:off x="3458968" y="353383"/>
            <a:ext cx="1730104" cy="42683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ahnschrift" panose="020B0502040204020203" pitchFamily="34" charset="0"/>
              </a:rPr>
              <a:t>Juguetitos Srl.</a:t>
            </a:r>
          </a:p>
        </p:txBody>
      </p:sp>
      <p:sp>
        <p:nvSpPr>
          <p:cNvPr id="17" name="CuadroTexto 14"/>
          <p:cNvSpPr txBox="1"/>
          <p:nvPr/>
        </p:nvSpPr>
        <p:spPr>
          <a:xfrm>
            <a:off x="0" y="2572006"/>
            <a:ext cx="1518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u="sng" dirty="0"/>
              <a:t>Localizacion de Tiendas</a:t>
            </a:r>
          </a:p>
        </p:txBody>
      </p:sp>
    </p:spTree>
    <p:extLst>
      <p:ext uri="{BB962C8B-B14F-4D97-AF65-F5344CB8AC3E}">
        <p14:creationId xmlns:p14="http://schemas.microsoft.com/office/powerpoint/2010/main" val="2061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0770" y="295132"/>
            <a:ext cx="830461" cy="138323"/>
          </a:xfrm>
          <a:prstGeom prst="rect">
            <a:avLst/>
          </a:prstGeom>
        </p:spPr>
        <p:txBody>
          <a:bodyPr vert="horz" wrap="square" lIns="0" tIns="8334" rIns="0" bIns="0" rtlCol="0">
            <a:spAutoFit/>
          </a:bodyPr>
          <a:lstStyle/>
          <a:p>
            <a:pPr defTabSz="857250">
              <a:spcBef>
                <a:spcPts val="66"/>
              </a:spcBef>
            </a:pPr>
            <a:r>
              <a:rPr sz="844" spc="-9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844" spc="-42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844" spc="-38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844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80799" y="3637536"/>
            <a:ext cx="4396274" cy="1105608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163824" y="3221736"/>
              <a:ext cx="6425565" cy="2310765"/>
            </a:xfrm>
            <a:custGeom>
              <a:avLst/>
              <a:gdLst/>
              <a:ahLst/>
              <a:cxnLst/>
              <a:rect l="l" t="t" r="r" b="b"/>
              <a:pathLst>
                <a:path w="6425565" h="2310765">
                  <a:moveTo>
                    <a:pt x="6425184" y="2310384"/>
                  </a:moveTo>
                  <a:lnTo>
                    <a:pt x="0" y="2310384"/>
                  </a:lnTo>
                  <a:lnTo>
                    <a:pt x="0" y="0"/>
                  </a:lnTo>
                  <a:lnTo>
                    <a:pt x="6425184" y="0"/>
                  </a:lnTo>
                  <a:lnTo>
                    <a:pt x="6425184" y="102488"/>
                  </a:lnTo>
                  <a:lnTo>
                    <a:pt x="236600" y="102488"/>
                  </a:lnTo>
                  <a:lnTo>
                    <a:pt x="223464" y="103123"/>
                  </a:lnTo>
                  <a:lnTo>
                    <a:pt x="185569" y="112639"/>
                  </a:lnTo>
                  <a:lnTo>
                    <a:pt x="152045" y="132705"/>
                  </a:lnTo>
                  <a:lnTo>
                    <a:pt x="125703" y="161738"/>
                  </a:lnTo>
                  <a:lnTo>
                    <a:pt x="108960" y="197186"/>
                  </a:lnTo>
                  <a:lnTo>
                    <a:pt x="103250" y="235838"/>
                  </a:lnTo>
                  <a:lnTo>
                    <a:pt x="103250" y="1940813"/>
                  </a:lnTo>
                  <a:lnTo>
                    <a:pt x="108960" y="1979465"/>
                  </a:lnTo>
                  <a:lnTo>
                    <a:pt x="125703" y="2014912"/>
                  </a:lnTo>
                  <a:lnTo>
                    <a:pt x="152045" y="2043946"/>
                  </a:lnTo>
                  <a:lnTo>
                    <a:pt x="185569" y="2064012"/>
                  </a:lnTo>
                  <a:lnTo>
                    <a:pt x="223464" y="2073529"/>
                  </a:lnTo>
                  <a:lnTo>
                    <a:pt x="236600" y="2074163"/>
                  </a:lnTo>
                  <a:lnTo>
                    <a:pt x="6425184" y="2074163"/>
                  </a:lnTo>
                  <a:lnTo>
                    <a:pt x="6425184" y="2310384"/>
                  </a:lnTo>
                  <a:close/>
                </a:path>
                <a:path w="6425565" h="2310765">
                  <a:moveTo>
                    <a:pt x="6425184" y="2074163"/>
                  </a:moveTo>
                  <a:lnTo>
                    <a:pt x="6056375" y="2074163"/>
                  </a:lnTo>
                  <a:lnTo>
                    <a:pt x="6069511" y="2073529"/>
                  </a:lnTo>
                  <a:lnTo>
                    <a:pt x="6082394" y="2071625"/>
                  </a:lnTo>
                  <a:lnTo>
                    <a:pt x="6119298" y="2058399"/>
                  </a:lnTo>
                  <a:lnTo>
                    <a:pt x="6150667" y="2035106"/>
                  </a:lnTo>
                  <a:lnTo>
                    <a:pt x="6173960" y="2003737"/>
                  </a:lnTo>
                  <a:lnTo>
                    <a:pt x="6187187" y="1966833"/>
                  </a:lnTo>
                  <a:lnTo>
                    <a:pt x="6189725" y="1940813"/>
                  </a:lnTo>
                  <a:lnTo>
                    <a:pt x="6189725" y="235838"/>
                  </a:lnTo>
                  <a:lnTo>
                    <a:pt x="6184014" y="197186"/>
                  </a:lnTo>
                  <a:lnTo>
                    <a:pt x="6167271" y="161738"/>
                  </a:lnTo>
                  <a:lnTo>
                    <a:pt x="6140929" y="132705"/>
                  </a:lnTo>
                  <a:lnTo>
                    <a:pt x="6107404" y="112639"/>
                  </a:lnTo>
                  <a:lnTo>
                    <a:pt x="6069511" y="103123"/>
                  </a:lnTo>
                  <a:lnTo>
                    <a:pt x="6056375" y="102488"/>
                  </a:lnTo>
                  <a:lnTo>
                    <a:pt x="6425184" y="102488"/>
                  </a:lnTo>
                  <a:lnTo>
                    <a:pt x="6425184" y="2074163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62312" y="3319462"/>
              <a:ext cx="6096000" cy="1981200"/>
            </a:xfrm>
            <a:custGeom>
              <a:avLst/>
              <a:gdLst/>
              <a:ahLst/>
              <a:cxnLst/>
              <a:rect l="l" t="t" r="r" b="b"/>
              <a:pathLst>
                <a:path w="6096000" h="1981200">
                  <a:moveTo>
                    <a:pt x="5957887" y="1981199"/>
                  </a:moveTo>
                  <a:lnTo>
                    <a:pt x="138112" y="1981199"/>
                  </a:lnTo>
                  <a:lnTo>
                    <a:pt x="131327" y="1981033"/>
                  </a:lnTo>
                  <a:lnTo>
                    <a:pt x="91591" y="1973129"/>
                  </a:lnTo>
                  <a:lnTo>
                    <a:pt x="55831" y="1954015"/>
                  </a:lnTo>
                  <a:lnTo>
                    <a:pt x="27183" y="1925367"/>
                  </a:lnTo>
                  <a:lnTo>
                    <a:pt x="8069" y="1889608"/>
                  </a:lnTo>
                  <a:lnTo>
                    <a:pt x="165" y="1849872"/>
                  </a:lnTo>
                  <a:lnTo>
                    <a:pt x="0" y="1843087"/>
                  </a:lnTo>
                  <a:lnTo>
                    <a:pt x="0" y="138112"/>
                  </a:lnTo>
                  <a:lnTo>
                    <a:pt x="5945" y="98020"/>
                  </a:lnTo>
                  <a:lnTo>
                    <a:pt x="23276" y="61381"/>
                  </a:lnTo>
                  <a:lnTo>
                    <a:pt x="50493" y="31348"/>
                  </a:lnTo>
                  <a:lnTo>
                    <a:pt x="85259" y="10513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5957887" y="0"/>
                  </a:lnTo>
                  <a:lnTo>
                    <a:pt x="5997978" y="5945"/>
                  </a:lnTo>
                  <a:lnTo>
                    <a:pt x="6034617" y="23276"/>
                  </a:lnTo>
                  <a:lnTo>
                    <a:pt x="6064649" y="50493"/>
                  </a:lnTo>
                  <a:lnTo>
                    <a:pt x="6085485" y="85259"/>
                  </a:lnTo>
                  <a:lnTo>
                    <a:pt x="6095335" y="124574"/>
                  </a:lnTo>
                  <a:lnTo>
                    <a:pt x="6095999" y="138112"/>
                  </a:lnTo>
                  <a:lnTo>
                    <a:pt x="6095999" y="1843087"/>
                  </a:lnTo>
                  <a:lnTo>
                    <a:pt x="6090053" y="1883179"/>
                  </a:lnTo>
                  <a:lnTo>
                    <a:pt x="6072722" y="1919818"/>
                  </a:lnTo>
                  <a:lnTo>
                    <a:pt x="6045505" y="1949850"/>
                  </a:lnTo>
                  <a:lnTo>
                    <a:pt x="6010739" y="1970686"/>
                  </a:lnTo>
                  <a:lnTo>
                    <a:pt x="5971424" y="1980536"/>
                  </a:lnTo>
                  <a:lnTo>
                    <a:pt x="5957887" y="1981199"/>
                  </a:lnTo>
                  <a:close/>
                </a:path>
              </a:pathLst>
            </a:custGeom>
            <a:solidFill>
              <a:srgbClr val="FFB9E6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62312" y="3319462"/>
              <a:ext cx="6096000" cy="1981200"/>
            </a:xfrm>
            <a:custGeom>
              <a:avLst/>
              <a:gdLst/>
              <a:ahLst/>
              <a:cxnLst/>
              <a:rect l="l" t="t" r="r" b="b"/>
              <a:pathLst>
                <a:path w="6096000" h="1981200">
                  <a:moveTo>
                    <a:pt x="0" y="1843087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1"/>
                  </a:lnTo>
                  <a:lnTo>
                    <a:pt x="27183" y="55831"/>
                  </a:lnTo>
                  <a:lnTo>
                    <a:pt x="55831" y="27183"/>
                  </a:lnTo>
                  <a:lnTo>
                    <a:pt x="91591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5957887" y="0"/>
                  </a:lnTo>
                  <a:lnTo>
                    <a:pt x="5997978" y="5945"/>
                  </a:lnTo>
                  <a:lnTo>
                    <a:pt x="6034617" y="23276"/>
                  </a:lnTo>
                  <a:lnTo>
                    <a:pt x="6064649" y="50493"/>
                  </a:lnTo>
                  <a:lnTo>
                    <a:pt x="6085485" y="85259"/>
                  </a:lnTo>
                  <a:lnTo>
                    <a:pt x="6095335" y="124574"/>
                  </a:lnTo>
                  <a:lnTo>
                    <a:pt x="6095999" y="138112"/>
                  </a:lnTo>
                  <a:lnTo>
                    <a:pt x="6095999" y="1843087"/>
                  </a:lnTo>
                  <a:lnTo>
                    <a:pt x="6090053" y="1883179"/>
                  </a:lnTo>
                  <a:lnTo>
                    <a:pt x="6072722" y="1919818"/>
                  </a:lnTo>
                  <a:lnTo>
                    <a:pt x="6045505" y="1949850"/>
                  </a:lnTo>
                  <a:lnTo>
                    <a:pt x="6010739" y="1970686"/>
                  </a:lnTo>
                  <a:lnTo>
                    <a:pt x="5971424" y="1980536"/>
                  </a:lnTo>
                  <a:lnTo>
                    <a:pt x="5957887" y="1981199"/>
                  </a:lnTo>
                  <a:lnTo>
                    <a:pt x="138112" y="1981199"/>
                  </a:lnTo>
                  <a:lnTo>
                    <a:pt x="98020" y="1975254"/>
                  </a:lnTo>
                  <a:lnTo>
                    <a:pt x="61381" y="1957923"/>
                  </a:lnTo>
                  <a:lnTo>
                    <a:pt x="31348" y="1930705"/>
                  </a:lnTo>
                  <a:lnTo>
                    <a:pt x="10513" y="1895940"/>
                  </a:lnTo>
                  <a:lnTo>
                    <a:pt x="663" y="1856624"/>
                  </a:lnTo>
                  <a:lnTo>
                    <a:pt x="0" y="1843087"/>
                  </a:lnTo>
                  <a:close/>
                </a:path>
              </a:pathLst>
            </a:custGeom>
            <a:ln w="9524">
              <a:solidFill>
                <a:srgbClr val="893394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62912" y="3142835"/>
            <a:ext cx="5439370" cy="1422129"/>
          </a:xfrm>
          <a:prstGeom prst="rect">
            <a:avLst/>
          </a:prstGeom>
          <a:solidFill>
            <a:srgbClr val="FF99FF"/>
          </a:solidFill>
        </p:spPr>
        <p:txBody>
          <a:bodyPr vert="horz" wrap="square" lIns="0" tIns="116086" rIns="0" bIns="0" rtlCol="0">
            <a:spAutoFit/>
          </a:bodyPr>
          <a:lstStyle/>
          <a:p>
            <a:pPr algn="ctr" defTabSz="857250">
              <a:spcBef>
                <a:spcPts val="914"/>
              </a:spcBef>
              <a:tabLst>
                <a:tab pos="1897261" algn="l"/>
                <a:tab pos="2789039" algn="l"/>
              </a:tabLst>
            </a:pPr>
            <a:r>
              <a:rPr sz="5063" b="1" i="1" spc="-80" dirty="0">
                <a:solidFill>
                  <a:srgbClr val="A666B0"/>
                </a:solidFill>
                <a:latin typeface="Segoe UI"/>
                <a:cs typeface="Segoe UI"/>
              </a:rPr>
              <a:t>Venta	</a:t>
            </a:r>
            <a:r>
              <a:rPr sz="5063" b="1" i="1" dirty="0">
                <a:solidFill>
                  <a:srgbClr val="A666B0"/>
                </a:solidFill>
                <a:latin typeface="Segoe UI"/>
                <a:cs typeface="Segoe UI"/>
              </a:rPr>
              <a:t>de	</a:t>
            </a:r>
            <a:r>
              <a:rPr sz="5063" b="1" i="1" spc="-5" dirty="0">
                <a:solidFill>
                  <a:srgbClr val="A666B0"/>
                </a:solidFill>
                <a:latin typeface="Segoe UI"/>
                <a:cs typeface="Segoe UI"/>
              </a:rPr>
              <a:t>Juguetes</a:t>
            </a:r>
            <a:endParaRPr sz="5063" dirty="0">
              <a:solidFill>
                <a:prstClr val="black"/>
              </a:solidFill>
              <a:latin typeface="Segoe UI"/>
              <a:cs typeface="Segoe UI"/>
            </a:endParaRPr>
          </a:p>
          <a:p>
            <a:pPr algn="ctr" defTabSz="857250">
              <a:spcBef>
                <a:spcPts val="488"/>
              </a:spcBef>
            </a:pPr>
            <a:r>
              <a:rPr sz="3000" b="1" i="1" spc="-5" dirty="0">
                <a:solidFill>
                  <a:srgbClr val="A666B0"/>
                </a:solidFill>
                <a:latin typeface="Segoe UI"/>
                <a:cs typeface="Segoe UI"/>
              </a:rPr>
              <a:t>Juguetitos</a:t>
            </a:r>
            <a:r>
              <a:rPr sz="3000" b="1" i="1" spc="-33" dirty="0">
                <a:solidFill>
                  <a:srgbClr val="A666B0"/>
                </a:solidFill>
                <a:latin typeface="Segoe UI"/>
                <a:cs typeface="Segoe UI"/>
              </a:rPr>
              <a:t> </a:t>
            </a:r>
            <a:r>
              <a:rPr sz="3000" b="1" i="1" dirty="0">
                <a:solidFill>
                  <a:srgbClr val="A666B0"/>
                </a:solidFill>
                <a:latin typeface="Segoe UI"/>
                <a:cs typeface="Segoe UI"/>
              </a:rPr>
              <a:t>Srl</a:t>
            </a:r>
            <a:endParaRPr sz="3000" dirty="0">
              <a:solidFill>
                <a:prstClr val="black"/>
              </a:solidFill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5569" y="1973461"/>
            <a:ext cx="1185862" cy="99119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 rot="1320000">
            <a:off x="3003652" y="2456107"/>
            <a:ext cx="343367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938"/>
              </a:lnSpc>
            </a:pPr>
            <a:r>
              <a:rPr sz="1406" spc="-35" baseline="2777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406" baseline="2777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406" spc="-35" baseline="2777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938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938">
              <a:solidFill>
                <a:prstClr val="black"/>
              </a:solidFill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5770" y="1973461"/>
            <a:ext cx="1183004" cy="99119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 rot="1320000">
            <a:off x="4609683" y="2390344"/>
            <a:ext cx="38385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938"/>
              </a:lnSpc>
            </a:pPr>
            <a:r>
              <a:rPr sz="1406" spc="-35" baseline="2777" dirty="0">
                <a:solidFill>
                  <a:srgbClr val="252423"/>
                </a:solidFill>
                <a:latin typeface="Segoe UI"/>
                <a:cs typeface="Segoe UI"/>
              </a:rPr>
              <a:t>C</a:t>
            </a:r>
            <a:r>
              <a:rPr sz="1406" baseline="2777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1406" spc="-35" baseline="2777" dirty="0">
                <a:solidFill>
                  <a:srgbClr val="252423"/>
                </a:solidFill>
                <a:latin typeface="Segoe UI"/>
                <a:cs typeface="Segoe UI"/>
              </a:rPr>
              <a:t>c</a:t>
            </a:r>
            <a:r>
              <a:rPr sz="938" spc="-23" dirty="0">
                <a:solidFill>
                  <a:srgbClr val="252423"/>
                </a:solidFill>
                <a:latin typeface="Segoe UI"/>
                <a:cs typeface="Segoe UI"/>
              </a:rPr>
              <a:t>l</a:t>
            </a:r>
            <a:r>
              <a:rPr sz="938" dirty="0">
                <a:solidFill>
                  <a:srgbClr val="252423"/>
                </a:solidFill>
                <a:latin typeface="Segoe UI"/>
                <a:cs typeface="Segoe UI"/>
              </a:rPr>
              <a:t>u</a:t>
            </a:r>
            <a:endParaRPr sz="9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 rot="1320000">
            <a:off x="4617555" y="2530107"/>
            <a:ext cx="249862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938"/>
              </a:lnSpc>
            </a:pPr>
            <a:r>
              <a:rPr sz="938" spc="-23" dirty="0">
                <a:solidFill>
                  <a:srgbClr val="252423"/>
                </a:solidFill>
                <a:latin typeface="Segoe UI"/>
                <a:cs typeface="Segoe UI"/>
              </a:rPr>
              <a:t>si</a:t>
            </a:r>
            <a:r>
              <a:rPr sz="938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endParaRPr sz="938">
              <a:solidFill>
                <a:prstClr val="black"/>
              </a:solidFill>
              <a:latin typeface="Segoe UI"/>
              <a:cs typeface="Segoe U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53112" y="1973461"/>
            <a:ext cx="1185862" cy="99119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 rot="1320000">
            <a:off x="6205437" y="2390344"/>
            <a:ext cx="38895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938"/>
              </a:lnSpc>
            </a:pPr>
            <a:r>
              <a:rPr sz="1406" spc="-35" baseline="2777" dirty="0">
                <a:solidFill>
                  <a:srgbClr val="252423"/>
                </a:solidFill>
                <a:latin typeface="Segoe UI"/>
                <a:cs typeface="Segoe UI"/>
              </a:rPr>
              <a:t>Vta</a:t>
            </a:r>
            <a:r>
              <a:rPr sz="938" dirty="0">
                <a:solidFill>
                  <a:srgbClr val="252423"/>
                </a:solidFill>
                <a:latin typeface="Segoe UI"/>
                <a:cs typeface="Segoe UI"/>
              </a:rPr>
              <a:t>s</a:t>
            </a:r>
            <a:r>
              <a:rPr sz="938" spc="-23" dirty="0">
                <a:solidFill>
                  <a:srgbClr val="252423"/>
                </a:solidFill>
                <a:latin typeface="Segoe UI"/>
                <a:cs typeface="Segoe UI"/>
              </a:rPr>
              <a:t> S</a:t>
            </a:r>
            <a:r>
              <a:rPr sz="938" dirty="0">
                <a:solidFill>
                  <a:srgbClr val="252423"/>
                </a:solidFill>
                <a:latin typeface="Segoe UI"/>
                <a:cs typeface="Segoe UI"/>
              </a:rPr>
              <a:t>/</a:t>
            </a:r>
            <a:endParaRPr sz="9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 rot="1320000">
            <a:off x="6222031" y="2530108"/>
            <a:ext cx="23739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938"/>
              </a:lnSpc>
            </a:pPr>
            <a:r>
              <a:rPr sz="938" spc="-56" dirty="0">
                <a:solidFill>
                  <a:srgbClr val="252423"/>
                </a:solidFill>
                <a:latin typeface="Segoe UI"/>
                <a:cs typeface="Segoe UI"/>
              </a:rPr>
              <a:t>P</a:t>
            </a:r>
            <a:r>
              <a:rPr sz="938" spc="-23" dirty="0">
                <a:solidFill>
                  <a:srgbClr val="252423"/>
                </a:solidFill>
                <a:latin typeface="Segoe UI"/>
                <a:cs typeface="Segoe UI"/>
              </a:rPr>
              <a:t>ai</a:t>
            </a:r>
            <a:r>
              <a:rPr sz="938" dirty="0">
                <a:solidFill>
                  <a:srgbClr val="252423"/>
                </a:solidFill>
                <a:latin typeface="Segoe UI"/>
                <a:cs typeface="Segoe UI"/>
              </a:rPr>
              <a:t>s</a:t>
            </a:r>
            <a:endParaRPr sz="938">
              <a:solidFill>
                <a:prstClr val="black"/>
              </a:solidFill>
              <a:latin typeface="Segoe UI"/>
              <a:cs typeface="Segoe U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50454" y="1973461"/>
            <a:ext cx="1185862" cy="99119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 rot="1320000">
            <a:off x="7828891" y="2390347"/>
            <a:ext cx="338903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938"/>
              </a:lnSpc>
            </a:pPr>
            <a:r>
              <a:rPr sz="1406" spc="-41" baseline="2777" dirty="0">
                <a:solidFill>
                  <a:srgbClr val="252423"/>
                </a:solidFill>
                <a:latin typeface="Segoe UI"/>
                <a:cs typeface="Segoe UI"/>
              </a:rPr>
              <a:t>Re</a:t>
            </a:r>
            <a:r>
              <a:rPr sz="938" spc="-28" dirty="0">
                <a:solidFill>
                  <a:srgbClr val="252423"/>
                </a:solidFill>
                <a:latin typeface="Segoe UI"/>
                <a:cs typeface="Segoe UI"/>
              </a:rPr>
              <a:t>cue</a:t>
            </a:r>
            <a:endParaRPr sz="9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 rot="1320000">
            <a:off x="7832911" y="2547170"/>
            <a:ext cx="293157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938"/>
              </a:lnSpc>
            </a:pPr>
            <a:r>
              <a:rPr sz="1406" spc="-35" baseline="2777" dirty="0">
                <a:solidFill>
                  <a:srgbClr val="252423"/>
                </a:solidFill>
                <a:latin typeface="Segoe UI"/>
                <a:cs typeface="Segoe UI"/>
              </a:rPr>
              <a:t>n</a:t>
            </a:r>
            <a:r>
              <a:rPr sz="938" spc="-23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938" dirty="0">
                <a:solidFill>
                  <a:srgbClr val="252423"/>
                </a:solidFill>
                <a:latin typeface="Segoe UI"/>
                <a:cs typeface="Segoe UI"/>
              </a:rPr>
              <a:t>…</a:t>
            </a:r>
            <a:endParaRPr sz="938">
              <a:solidFill>
                <a:prstClr val="black"/>
              </a:solidFill>
              <a:latin typeface="Segoe UI"/>
              <a:cs typeface="Segoe U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50654" y="1973461"/>
            <a:ext cx="1185862" cy="99119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 rot="1320000">
            <a:off x="9439788" y="2390380"/>
            <a:ext cx="31451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938"/>
              </a:lnSpc>
            </a:pPr>
            <a:r>
              <a:rPr sz="1406" spc="-35" baseline="2777" dirty="0">
                <a:solidFill>
                  <a:srgbClr val="252423"/>
                </a:solidFill>
                <a:latin typeface="Segoe UI"/>
                <a:cs typeface="Segoe UI"/>
              </a:rPr>
              <a:t>M</a:t>
            </a:r>
            <a:r>
              <a:rPr sz="938" spc="-23" dirty="0">
                <a:solidFill>
                  <a:srgbClr val="252423"/>
                </a:solidFill>
                <a:latin typeface="Segoe UI"/>
                <a:cs typeface="Segoe UI"/>
              </a:rPr>
              <a:t>ap</a:t>
            </a:r>
            <a:r>
              <a:rPr sz="938" dirty="0">
                <a:solidFill>
                  <a:srgbClr val="252423"/>
                </a:solidFill>
                <a:latin typeface="Segoe UI"/>
                <a:cs typeface="Segoe UI"/>
              </a:rPr>
              <a:t>s</a:t>
            </a:r>
            <a:endParaRPr sz="9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 rot="1320000">
            <a:off x="9351099" y="2521629"/>
            <a:ext cx="333337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938"/>
              </a:lnSpc>
            </a:pPr>
            <a:r>
              <a:rPr sz="1406" spc="-35" baseline="2777" dirty="0">
                <a:solidFill>
                  <a:srgbClr val="252423"/>
                </a:solidFill>
                <a:latin typeface="Segoe UI"/>
                <a:cs typeface="Segoe UI"/>
              </a:rPr>
              <a:t>T</a:t>
            </a:r>
            <a:r>
              <a:rPr sz="938" spc="-23" dirty="0">
                <a:solidFill>
                  <a:srgbClr val="252423"/>
                </a:solidFill>
                <a:latin typeface="Segoe UI"/>
                <a:cs typeface="Segoe UI"/>
              </a:rPr>
              <a:t>ien</a:t>
            </a:r>
            <a:r>
              <a:rPr sz="938" dirty="0">
                <a:solidFill>
                  <a:srgbClr val="252423"/>
                </a:solidFill>
                <a:latin typeface="Segoe UI"/>
                <a:cs typeface="Segoe UI"/>
              </a:rPr>
              <a:t>…</a:t>
            </a:r>
            <a:endParaRPr sz="9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9885" y="5538080"/>
            <a:ext cx="398859" cy="398859"/>
          </a:xfrm>
          <a:custGeom>
            <a:avLst/>
            <a:gdLst/>
            <a:ahLst/>
            <a:cxnLst/>
            <a:rect l="l" t="t" r="r" b="b"/>
            <a:pathLst>
              <a:path w="425450" h="425450">
                <a:moveTo>
                  <a:pt x="0" y="197346"/>
                </a:moveTo>
                <a:lnTo>
                  <a:pt x="425053" y="197346"/>
                </a:lnTo>
              </a:path>
              <a:path w="425450" h="425450">
                <a:moveTo>
                  <a:pt x="227707" y="0"/>
                </a:moveTo>
                <a:lnTo>
                  <a:pt x="425053" y="197346"/>
                </a:lnTo>
                <a:lnTo>
                  <a:pt x="227707" y="425053"/>
                </a:lnTo>
              </a:path>
            </a:pathLst>
          </a:custGeom>
          <a:ln w="28574">
            <a:solidFill>
              <a:srgbClr val="605D5C"/>
            </a:solidFill>
          </a:ln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46069" y="4914161"/>
            <a:ext cx="40776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Comision:57450 </a:t>
            </a:r>
            <a:endParaRPr lang="en-US" sz="2800" dirty="0" smtClean="0"/>
          </a:p>
          <a:p>
            <a:r>
              <a:rPr lang="en-US" sz="2800" dirty="0" smtClean="0"/>
              <a:t>Profesor</a:t>
            </a:r>
            <a:r>
              <a:rPr lang="en-US" sz="2800" dirty="0"/>
              <a:t>: Lucas Bernal </a:t>
            </a:r>
            <a:endParaRPr lang="en-US" sz="2800" dirty="0" smtClean="0"/>
          </a:p>
          <a:p>
            <a:r>
              <a:rPr lang="en-US" sz="2800" dirty="0" smtClean="0"/>
              <a:t>Tutora</a:t>
            </a:r>
            <a:r>
              <a:rPr lang="en-US" sz="2800" dirty="0"/>
              <a:t>: Lucia del Campo </a:t>
            </a:r>
            <a:endParaRPr lang="en-US" sz="2800" dirty="0" smtClean="0"/>
          </a:p>
          <a:p>
            <a:r>
              <a:rPr lang="en-US" sz="2800" dirty="0" smtClean="0"/>
              <a:t>Alumna</a:t>
            </a:r>
            <a:r>
              <a:rPr lang="en-US" sz="2800" dirty="0"/>
              <a:t>: Procopio Johanna</a:t>
            </a:r>
          </a:p>
        </p:txBody>
      </p:sp>
    </p:spTree>
    <p:extLst>
      <p:ext uri="{BB962C8B-B14F-4D97-AF65-F5344CB8AC3E}">
        <p14:creationId xmlns:p14="http://schemas.microsoft.com/office/powerpoint/2010/main" val="27213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81000" y="214313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1" name="object 11"/>
          <p:cNvSpPr/>
          <p:nvPr/>
        </p:nvSpPr>
        <p:spPr>
          <a:xfrm>
            <a:off x="381000" y="214313"/>
            <a:ext cx="11430000" cy="303609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0" y="323850"/>
                </a:moveTo>
                <a:lnTo>
                  <a:pt x="12192000" y="32385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B3A39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" y="514350"/>
            <a:ext cx="11441430" cy="1145858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522923"/>
            <a:ext cx="11487150" cy="118872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81000" y="517923"/>
            <a:ext cx="11430000" cy="1134070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0" y="1209675"/>
                </a:moveTo>
                <a:lnTo>
                  <a:pt x="12192000" y="1209675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2F1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" name="text 1"/>
          <p:cNvSpPr txBox="1"/>
          <p:nvPr/>
        </p:nvSpPr>
        <p:spPr>
          <a:xfrm>
            <a:off x="5680769" y="295144"/>
            <a:ext cx="861646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FFFFFF"/>
                </a:solidFill>
                <a:latin typeface="Segoe UI"/>
                <a:cs typeface="Segoe UI"/>
              </a:rPr>
              <a:t>Power BI Desktop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" y="214313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3" name="object 14"/>
          <p:cNvSpPr/>
          <p:nvPr/>
        </p:nvSpPr>
        <p:spPr>
          <a:xfrm>
            <a:off x="381000" y="214313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" name="object 15"/>
          <p:cNvSpPr/>
          <p:nvPr/>
        </p:nvSpPr>
        <p:spPr>
          <a:xfrm>
            <a:off x="381000" y="214313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6" name="object 16"/>
          <p:cNvSpPr/>
          <p:nvPr/>
        </p:nvSpPr>
        <p:spPr>
          <a:xfrm>
            <a:off x="381000" y="214313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143E0">
              <a:alpha val="5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7" name="object 17"/>
          <p:cNvSpPr/>
          <p:nvPr/>
        </p:nvSpPr>
        <p:spPr>
          <a:xfrm>
            <a:off x="381000" y="214313"/>
            <a:ext cx="1339453" cy="6429375"/>
          </a:xfrm>
          <a:custGeom>
            <a:avLst/>
            <a:gdLst/>
            <a:ahLst/>
            <a:cxnLst/>
            <a:rect l="l" t="t" r="r" b="b"/>
            <a:pathLst>
              <a:path w="1428750" h="6858000">
                <a:moveTo>
                  <a:pt x="0" y="6858000"/>
                </a:moveTo>
                <a:lnTo>
                  <a:pt x="1428750" y="6858000"/>
                </a:lnTo>
                <a:lnTo>
                  <a:pt x="1428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8" name="object 18"/>
          <p:cNvSpPr/>
          <p:nvPr/>
        </p:nvSpPr>
        <p:spPr>
          <a:xfrm>
            <a:off x="381000" y="214312"/>
            <a:ext cx="11430000" cy="595313"/>
          </a:xfrm>
          <a:custGeom>
            <a:avLst/>
            <a:gdLst/>
            <a:ahLst/>
            <a:cxnLst/>
            <a:rect l="l" t="t" r="r" b="b"/>
            <a:pathLst>
              <a:path w="12192000" h="635000">
                <a:moveTo>
                  <a:pt x="0" y="635000"/>
                </a:moveTo>
                <a:lnTo>
                  <a:pt x="12192000" y="635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9" name="object 19"/>
          <p:cNvSpPr/>
          <p:nvPr/>
        </p:nvSpPr>
        <p:spPr>
          <a:xfrm>
            <a:off x="1979360" y="480132"/>
            <a:ext cx="886267" cy="128864"/>
          </a:xfrm>
          <a:custGeom>
            <a:avLst/>
            <a:gdLst/>
            <a:ahLst/>
            <a:cxnLst/>
            <a:rect l="l" t="t" r="r" b="b"/>
            <a:pathLst>
              <a:path w="945351" h="137455">
                <a:moveTo>
                  <a:pt x="707810" y="21215"/>
                </a:moveTo>
                <a:lnTo>
                  <a:pt x="703898" y="12439"/>
                </a:lnTo>
                <a:lnTo>
                  <a:pt x="707810" y="3663"/>
                </a:lnTo>
                <a:lnTo>
                  <a:pt x="717157" y="0"/>
                </a:lnTo>
                <a:lnTo>
                  <a:pt x="726498" y="3663"/>
                </a:lnTo>
                <a:lnTo>
                  <a:pt x="730416" y="12439"/>
                </a:lnTo>
                <a:lnTo>
                  <a:pt x="726498" y="21215"/>
                </a:lnTo>
                <a:lnTo>
                  <a:pt x="717157" y="24814"/>
                </a:lnTo>
                <a:close/>
              </a:path>
              <a:path w="945351" h="137455">
                <a:moveTo>
                  <a:pt x="90355" y="49880"/>
                </a:moveTo>
                <a:lnTo>
                  <a:pt x="86634" y="39589"/>
                </a:lnTo>
                <a:lnTo>
                  <a:pt x="79878" y="31886"/>
                </a:lnTo>
                <a:lnTo>
                  <a:pt x="70657" y="27151"/>
                </a:lnTo>
                <a:lnTo>
                  <a:pt x="59608" y="25508"/>
                </a:lnTo>
                <a:lnTo>
                  <a:pt x="28919" y="12376"/>
                </a:lnTo>
                <a:lnTo>
                  <a:pt x="59227" y="4484"/>
                </a:lnTo>
                <a:lnTo>
                  <a:pt x="79306" y="7514"/>
                </a:lnTo>
                <a:lnTo>
                  <a:pt x="95848" y="16416"/>
                </a:lnTo>
                <a:lnTo>
                  <a:pt x="107779" y="30686"/>
                </a:lnTo>
                <a:lnTo>
                  <a:pt x="113971" y="49880"/>
                </a:lnTo>
                <a:close/>
              </a:path>
              <a:path w="945351" h="137455">
                <a:moveTo>
                  <a:pt x="660801" y="60551"/>
                </a:moveTo>
                <a:lnTo>
                  <a:pt x="654997" y="56067"/>
                </a:lnTo>
                <a:lnTo>
                  <a:pt x="646031" y="54364"/>
                </a:lnTo>
                <a:lnTo>
                  <a:pt x="611366" y="51206"/>
                </a:lnTo>
                <a:lnTo>
                  <a:pt x="625190" y="40978"/>
                </a:lnTo>
                <a:lnTo>
                  <a:pt x="645713" y="37316"/>
                </a:lnTo>
                <a:lnTo>
                  <a:pt x="672548" y="44577"/>
                </a:lnTo>
                <a:lnTo>
                  <a:pt x="684734" y="64213"/>
                </a:lnTo>
                <a:lnTo>
                  <a:pt x="663900" y="66486"/>
                </a:lnTo>
                <a:close/>
              </a:path>
              <a:path w="945351" h="137455">
                <a:moveTo>
                  <a:pt x="412935" y="72168"/>
                </a:moveTo>
                <a:lnTo>
                  <a:pt x="406623" y="60488"/>
                </a:lnTo>
                <a:lnTo>
                  <a:pt x="393422" y="55752"/>
                </a:lnTo>
                <a:lnTo>
                  <a:pt x="368485" y="43693"/>
                </a:lnTo>
                <a:lnTo>
                  <a:pt x="393110" y="37316"/>
                </a:lnTo>
                <a:lnTo>
                  <a:pt x="414008" y="41672"/>
                </a:lnTo>
                <a:lnTo>
                  <a:pt x="428594" y="53858"/>
                </a:lnTo>
                <a:lnTo>
                  <a:pt x="434779" y="72168"/>
                </a:lnTo>
                <a:close/>
              </a:path>
              <a:path w="945351" h="137455">
                <a:moveTo>
                  <a:pt x="242584" y="135560"/>
                </a:moveTo>
                <a:lnTo>
                  <a:pt x="242584" y="38579"/>
                </a:lnTo>
                <a:lnTo>
                  <a:pt x="264434" y="38579"/>
                </a:lnTo>
                <a:lnTo>
                  <a:pt x="264434" y="55057"/>
                </a:lnTo>
                <a:lnTo>
                  <a:pt x="265564" y="55057"/>
                </a:lnTo>
                <a:lnTo>
                  <a:pt x="285960" y="56636"/>
                </a:lnTo>
                <a:lnTo>
                  <a:pt x="275292" y="59288"/>
                </a:lnTo>
                <a:lnTo>
                  <a:pt x="268028" y="66802"/>
                </a:lnTo>
                <a:lnTo>
                  <a:pt x="265444" y="78735"/>
                </a:lnTo>
                <a:lnTo>
                  <a:pt x="265444" y="135560"/>
                </a:lnTo>
                <a:close/>
              </a:path>
              <a:path w="945351" h="137455">
                <a:moveTo>
                  <a:pt x="304839" y="135560"/>
                </a:moveTo>
                <a:lnTo>
                  <a:pt x="304839" y="77346"/>
                </a:lnTo>
                <a:lnTo>
                  <a:pt x="299791" y="62130"/>
                </a:lnTo>
                <a:lnTo>
                  <a:pt x="285960" y="56636"/>
                </a:lnTo>
                <a:lnTo>
                  <a:pt x="265564" y="55057"/>
                </a:lnTo>
                <a:lnTo>
                  <a:pt x="276239" y="42114"/>
                </a:lnTo>
                <a:lnTo>
                  <a:pt x="294482" y="37316"/>
                </a:lnTo>
                <a:lnTo>
                  <a:pt x="311976" y="41609"/>
                </a:lnTo>
                <a:lnTo>
                  <a:pt x="323591" y="54048"/>
                </a:lnTo>
                <a:lnTo>
                  <a:pt x="327699" y="73811"/>
                </a:lnTo>
                <a:lnTo>
                  <a:pt x="327699" y="135560"/>
                </a:lnTo>
                <a:close/>
              </a:path>
              <a:path w="945351" h="137455">
                <a:moveTo>
                  <a:pt x="453550" y="135560"/>
                </a:moveTo>
                <a:lnTo>
                  <a:pt x="453550" y="6251"/>
                </a:lnTo>
                <a:lnTo>
                  <a:pt x="476403" y="6251"/>
                </a:lnTo>
                <a:lnTo>
                  <a:pt x="476403" y="135560"/>
                </a:lnTo>
                <a:close/>
              </a:path>
              <a:path w="945351" h="137455">
                <a:moveTo>
                  <a:pt x="562414" y="135560"/>
                </a:moveTo>
                <a:lnTo>
                  <a:pt x="562414" y="118323"/>
                </a:lnTo>
                <a:lnTo>
                  <a:pt x="561404" y="118323"/>
                </a:lnTo>
                <a:lnTo>
                  <a:pt x="499911" y="100328"/>
                </a:lnTo>
                <a:lnTo>
                  <a:pt x="499911" y="38579"/>
                </a:lnTo>
                <a:lnTo>
                  <a:pt x="522765" y="38579"/>
                </a:lnTo>
                <a:lnTo>
                  <a:pt x="522765" y="96793"/>
                </a:lnTo>
                <a:lnTo>
                  <a:pt x="527819" y="111441"/>
                </a:lnTo>
                <a:lnTo>
                  <a:pt x="541078" y="116871"/>
                </a:lnTo>
                <a:lnTo>
                  <a:pt x="550863" y="114408"/>
                </a:lnTo>
                <a:lnTo>
                  <a:pt x="558629" y="107084"/>
                </a:lnTo>
                <a:lnTo>
                  <a:pt x="561722" y="94772"/>
                </a:lnTo>
                <a:lnTo>
                  <a:pt x="561722" y="38579"/>
                </a:lnTo>
                <a:lnTo>
                  <a:pt x="584576" y="38579"/>
                </a:lnTo>
                <a:lnTo>
                  <a:pt x="584576" y="135560"/>
                </a:lnTo>
                <a:close/>
              </a:path>
              <a:path w="945351" h="137455">
                <a:moveTo>
                  <a:pt x="705664" y="135560"/>
                </a:moveTo>
                <a:lnTo>
                  <a:pt x="705664" y="38579"/>
                </a:lnTo>
                <a:lnTo>
                  <a:pt x="728517" y="38579"/>
                </a:lnTo>
                <a:lnTo>
                  <a:pt x="728517" y="135560"/>
                </a:lnTo>
                <a:close/>
              </a:path>
              <a:path w="945351" h="137455">
                <a:moveTo>
                  <a:pt x="860197" y="135560"/>
                </a:moveTo>
                <a:lnTo>
                  <a:pt x="860197" y="38579"/>
                </a:lnTo>
                <a:lnTo>
                  <a:pt x="882041" y="38579"/>
                </a:lnTo>
                <a:lnTo>
                  <a:pt x="882041" y="55057"/>
                </a:lnTo>
                <a:lnTo>
                  <a:pt x="883178" y="55057"/>
                </a:lnTo>
                <a:lnTo>
                  <a:pt x="903574" y="56636"/>
                </a:lnTo>
                <a:lnTo>
                  <a:pt x="892900" y="59288"/>
                </a:lnTo>
                <a:lnTo>
                  <a:pt x="885642" y="66802"/>
                </a:lnTo>
                <a:lnTo>
                  <a:pt x="883051" y="78735"/>
                </a:lnTo>
                <a:lnTo>
                  <a:pt x="883051" y="135560"/>
                </a:lnTo>
                <a:close/>
              </a:path>
              <a:path w="945351" h="137455">
                <a:moveTo>
                  <a:pt x="922453" y="135560"/>
                </a:moveTo>
                <a:lnTo>
                  <a:pt x="922453" y="77346"/>
                </a:lnTo>
                <a:lnTo>
                  <a:pt x="917398" y="62130"/>
                </a:lnTo>
                <a:lnTo>
                  <a:pt x="903574" y="56636"/>
                </a:lnTo>
                <a:lnTo>
                  <a:pt x="883178" y="55057"/>
                </a:lnTo>
                <a:lnTo>
                  <a:pt x="893852" y="42114"/>
                </a:lnTo>
                <a:lnTo>
                  <a:pt x="912096" y="37316"/>
                </a:lnTo>
                <a:lnTo>
                  <a:pt x="929584" y="41609"/>
                </a:lnTo>
                <a:lnTo>
                  <a:pt x="941204" y="54048"/>
                </a:lnTo>
                <a:lnTo>
                  <a:pt x="945306" y="73811"/>
                </a:lnTo>
                <a:lnTo>
                  <a:pt x="945306" y="135560"/>
                </a:lnTo>
                <a:close/>
              </a:path>
              <a:path w="945351" h="137455">
                <a:moveTo>
                  <a:pt x="515380" y="132593"/>
                </a:moveTo>
                <a:lnTo>
                  <a:pt x="504013" y="120154"/>
                </a:lnTo>
                <a:lnTo>
                  <a:pt x="499911" y="100328"/>
                </a:lnTo>
                <a:lnTo>
                  <a:pt x="561404" y="118323"/>
                </a:lnTo>
                <a:lnTo>
                  <a:pt x="550609" y="131646"/>
                </a:lnTo>
                <a:lnTo>
                  <a:pt x="532239" y="136823"/>
                </a:lnTo>
                <a:close/>
              </a:path>
              <a:path w="945351" h="137455">
                <a:moveTo>
                  <a:pt x="28798" y="129436"/>
                </a:moveTo>
                <a:lnTo>
                  <a:pt x="7710" y="106643"/>
                </a:lnTo>
                <a:lnTo>
                  <a:pt x="1" y="70906"/>
                </a:lnTo>
                <a:lnTo>
                  <a:pt x="7767" y="35169"/>
                </a:lnTo>
                <a:lnTo>
                  <a:pt x="28919" y="12376"/>
                </a:lnTo>
                <a:lnTo>
                  <a:pt x="59608" y="25508"/>
                </a:lnTo>
                <a:lnTo>
                  <a:pt x="40920" y="30812"/>
                </a:lnTo>
                <a:lnTo>
                  <a:pt x="28163" y="46218"/>
                </a:lnTo>
                <a:lnTo>
                  <a:pt x="23553" y="70906"/>
                </a:lnTo>
                <a:lnTo>
                  <a:pt x="28163" y="95909"/>
                </a:lnTo>
                <a:lnTo>
                  <a:pt x="40920" y="111188"/>
                </a:lnTo>
                <a:lnTo>
                  <a:pt x="59545" y="116303"/>
                </a:lnTo>
                <a:lnTo>
                  <a:pt x="70403" y="114788"/>
                </a:lnTo>
                <a:lnTo>
                  <a:pt x="79560" y="110178"/>
                </a:lnTo>
                <a:lnTo>
                  <a:pt x="86443" y="102727"/>
                </a:lnTo>
                <a:lnTo>
                  <a:pt x="90355" y="92626"/>
                </a:lnTo>
                <a:lnTo>
                  <a:pt x="113971" y="92752"/>
                </a:lnTo>
                <a:lnTo>
                  <a:pt x="108224" y="110053"/>
                </a:lnTo>
                <a:lnTo>
                  <a:pt x="96794" y="124321"/>
                </a:lnTo>
                <a:lnTo>
                  <a:pt x="80252" y="133918"/>
                </a:lnTo>
                <a:lnTo>
                  <a:pt x="59227" y="137328"/>
                </a:lnTo>
                <a:close/>
              </a:path>
              <a:path w="945351" h="137455">
                <a:moveTo>
                  <a:pt x="152090" y="131204"/>
                </a:moveTo>
                <a:lnTo>
                  <a:pt x="135929" y="113714"/>
                </a:lnTo>
                <a:lnTo>
                  <a:pt x="130246" y="87448"/>
                </a:lnTo>
                <a:lnTo>
                  <a:pt x="135929" y="61119"/>
                </a:lnTo>
                <a:lnTo>
                  <a:pt x="152090" y="43567"/>
                </a:lnTo>
                <a:lnTo>
                  <a:pt x="176842" y="55436"/>
                </a:lnTo>
                <a:lnTo>
                  <a:pt x="163710" y="59730"/>
                </a:lnTo>
                <a:lnTo>
                  <a:pt x="155944" y="71284"/>
                </a:lnTo>
                <a:lnTo>
                  <a:pt x="153417" y="87386"/>
                </a:lnTo>
                <a:lnTo>
                  <a:pt x="155944" y="103422"/>
                </a:lnTo>
                <a:lnTo>
                  <a:pt x="163710" y="114914"/>
                </a:lnTo>
                <a:lnTo>
                  <a:pt x="176842" y="119144"/>
                </a:lnTo>
                <a:lnTo>
                  <a:pt x="189720" y="114914"/>
                </a:lnTo>
                <a:lnTo>
                  <a:pt x="197422" y="103422"/>
                </a:lnTo>
                <a:lnTo>
                  <a:pt x="200013" y="87386"/>
                </a:lnTo>
                <a:lnTo>
                  <a:pt x="197422" y="71284"/>
                </a:lnTo>
                <a:lnTo>
                  <a:pt x="189720" y="59730"/>
                </a:lnTo>
                <a:lnTo>
                  <a:pt x="176842" y="55436"/>
                </a:lnTo>
                <a:lnTo>
                  <a:pt x="152090" y="43567"/>
                </a:lnTo>
                <a:lnTo>
                  <a:pt x="176715" y="37316"/>
                </a:lnTo>
                <a:lnTo>
                  <a:pt x="201340" y="43567"/>
                </a:lnTo>
                <a:lnTo>
                  <a:pt x="217438" y="61119"/>
                </a:lnTo>
                <a:lnTo>
                  <a:pt x="223184" y="87448"/>
                </a:lnTo>
                <a:lnTo>
                  <a:pt x="217438" y="113714"/>
                </a:lnTo>
                <a:lnTo>
                  <a:pt x="201340" y="131204"/>
                </a:lnTo>
                <a:lnTo>
                  <a:pt x="176715" y="137455"/>
                </a:lnTo>
                <a:close/>
              </a:path>
              <a:path w="945351" h="137455">
                <a:moveTo>
                  <a:pt x="368295" y="131077"/>
                </a:moveTo>
                <a:lnTo>
                  <a:pt x="352318" y="113462"/>
                </a:lnTo>
                <a:lnTo>
                  <a:pt x="346762" y="87448"/>
                </a:lnTo>
                <a:lnTo>
                  <a:pt x="352445" y="61372"/>
                </a:lnTo>
                <a:lnTo>
                  <a:pt x="368485" y="43693"/>
                </a:lnTo>
                <a:lnTo>
                  <a:pt x="393422" y="55752"/>
                </a:lnTo>
                <a:lnTo>
                  <a:pt x="381115" y="59541"/>
                </a:lnTo>
                <a:lnTo>
                  <a:pt x="372841" y="70274"/>
                </a:lnTo>
                <a:lnTo>
                  <a:pt x="369939" y="87069"/>
                </a:lnTo>
                <a:lnTo>
                  <a:pt x="372841" y="104117"/>
                </a:lnTo>
                <a:lnTo>
                  <a:pt x="380988" y="115041"/>
                </a:lnTo>
                <a:lnTo>
                  <a:pt x="393422" y="118829"/>
                </a:lnTo>
                <a:lnTo>
                  <a:pt x="402451" y="116934"/>
                </a:lnTo>
                <a:lnTo>
                  <a:pt x="409208" y="111314"/>
                </a:lnTo>
                <a:lnTo>
                  <a:pt x="412935" y="102412"/>
                </a:lnTo>
                <a:lnTo>
                  <a:pt x="434779" y="102412"/>
                </a:lnTo>
                <a:lnTo>
                  <a:pt x="428721" y="120660"/>
                </a:lnTo>
                <a:lnTo>
                  <a:pt x="414453" y="133035"/>
                </a:lnTo>
                <a:lnTo>
                  <a:pt x="393237" y="137455"/>
                </a:lnTo>
                <a:close/>
              </a:path>
              <a:path w="945351" h="137455">
                <a:moveTo>
                  <a:pt x="616732" y="130004"/>
                </a:moveTo>
                <a:lnTo>
                  <a:pt x="603791" y="109105"/>
                </a:lnTo>
                <a:lnTo>
                  <a:pt x="626079" y="106958"/>
                </a:lnTo>
                <a:lnTo>
                  <a:pt x="632518" y="116871"/>
                </a:lnTo>
                <a:lnTo>
                  <a:pt x="645332" y="120217"/>
                </a:lnTo>
                <a:lnTo>
                  <a:pt x="658401" y="116871"/>
                </a:lnTo>
                <a:lnTo>
                  <a:pt x="663392" y="108600"/>
                </a:lnTo>
                <a:lnTo>
                  <a:pt x="660172" y="101718"/>
                </a:lnTo>
                <a:lnTo>
                  <a:pt x="650323" y="97550"/>
                </a:lnTo>
                <a:lnTo>
                  <a:pt x="633782" y="94078"/>
                </a:lnTo>
                <a:lnTo>
                  <a:pt x="613132" y="84291"/>
                </a:lnTo>
                <a:lnTo>
                  <a:pt x="606502" y="66738"/>
                </a:lnTo>
                <a:lnTo>
                  <a:pt x="611366" y="51206"/>
                </a:lnTo>
                <a:lnTo>
                  <a:pt x="646031" y="54364"/>
                </a:lnTo>
                <a:lnTo>
                  <a:pt x="634030" y="57457"/>
                </a:lnTo>
                <a:lnTo>
                  <a:pt x="629299" y="65476"/>
                </a:lnTo>
                <a:lnTo>
                  <a:pt x="632391" y="72358"/>
                </a:lnTo>
                <a:lnTo>
                  <a:pt x="642996" y="76715"/>
                </a:lnTo>
                <a:lnTo>
                  <a:pt x="659537" y="80250"/>
                </a:lnTo>
                <a:lnTo>
                  <a:pt x="679997" y="89658"/>
                </a:lnTo>
                <a:lnTo>
                  <a:pt x="686817" y="106516"/>
                </a:lnTo>
                <a:lnTo>
                  <a:pt x="681451" y="122680"/>
                </a:lnTo>
                <a:lnTo>
                  <a:pt x="666865" y="133539"/>
                </a:lnTo>
                <a:lnTo>
                  <a:pt x="645396" y="137455"/>
                </a:lnTo>
                <a:close/>
              </a:path>
              <a:path w="945351" h="137455">
                <a:moveTo>
                  <a:pt x="769704" y="131204"/>
                </a:moveTo>
                <a:lnTo>
                  <a:pt x="753536" y="113714"/>
                </a:lnTo>
                <a:lnTo>
                  <a:pt x="747853" y="87448"/>
                </a:lnTo>
                <a:lnTo>
                  <a:pt x="753536" y="61119"/>
                </a:lnTo>
                <a:lnTo>
                  <a:pt x="769704" y="43567"/>
                </a:lnTo>
                <a:lnTo>
                  <a:pt x="794456" y="55436"/>
                </a:lnTo>
                <a:lnTo>
                  <a:pt x="781318" y="59730"/>
                </a:lnTo>
                <a:lnTo>
                  <a:pt x="773552" y="71284"/>
                </a:lnTo>
                <a:lnTo>
                  <a:pt x="771031" y="87386"/>
                </a:lnTo>
                <a:lnTo>
                  <a:pt x="773552" y="103422"/>
                </a:lnTo>
                <a:lnTo>
                  <a:pt x="781318" y="114914"/>
                </a:lnTo>
                <a:lnTo>
                  <a:pt x="794456" y="119144"/>
                </a:lnTo>
                <a:lnTo>
                  <a:pt x="807334" y="114914"/>
                </a:lnTo>
                <a:lnTo>
                  <a:pt x="815036" y="103422"/>
                </a:lnTo>
                <a:lnTo>
                  <a:pt x="817627" y="87386"/>
                </a:lnTo>
                <a:lnTo>
                  <a:pt x="815036" y="71284"/>
                </a:lnTo>
                <a:lnTo>
                  <a:pt x="807334" y="59730"/>
                </a:lnTo>
                <a:lnTo>
                  <a:pt x="794456" y="55436"/>
                </a:lnTo>
                <a:lnTo>
                  <a:pt x="769704" y="43567"/>
                </a:lnTo>
                <a:lnTo>
                  <a:pt x="794329" y="37316"/>
                </a:lnTo>
                <a:lnTo>
                  <a:pt x="818954" y="43567"/>
                </a:lnTo>
                <a:lnTo>
                  <a:pt x="835051" y="61119"/>
                </a:lnTo>
                <a:lnTo>
                  <a:pt x="840798" y="87448"/>
                </a:lnTo>
                <a:lnTo>
                  <a:pt x="835051" y="113714"/>
                </a:lnTo>
                <a:lnTo>
                  <a:pt x="818954" y="131204"/>
                </a:lnTo>
                <a:lnTo>
                  <a:pt x="794329" y="137455"/>
                </a:lnTo>
                <a:close/>
              </a:path>
            </a:pathLst>
          </a:custGeom>
          <a:solidFill>
            <a:srgbClr val="343C6A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0" name="object 20"/>
          <p:cNvSpPr/>
          <p:nvPr/>
        </p:nvSpPr>
        <p:spPr>
          <a:xfrm>
            <a:off x="1720453" y="214312"/>
            <a:ext cx="5953" cy="6119813"/>
          </a:xfrm>
          <a:custGeom>
            <a:avLst/>
            <a:gdLst/>
            <a:ahLst/>
            <a:cxnLst/>
            <a:rect l="l" t="t" r="r" b="b"/>
            <a:pathLst>
              <a:path w="6350" h="6527800">
                <a:moveTo>
                  <a:pt x="0" y="6527800"/>
                </a:moveTo>
                <a:lnTo>
                  <a:pt x="6350" y="6527800"/>
                </a:lnTo>
                <a:lnTo>
                  <a:pt x="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7" y="809625"/>
            <a:ext cx="11471672" cy="5953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625328" y="1065610"/>
            <a:ext cx="2619375" cy="1351359"/>
          </a:xfrm>
          <a:custGeom>
            <a:avLst/>
            <a:gdLst/>
            <a:ahLst/>
            <a:cxnLst/>
            <a:rect l="l" t="t" r="r" b="b"/>
            <a:pathLst>
              <a:path w="2794000" h="1441450">
                <a:moveTo>
                  <a:pt x="63500" y="1441450"/>
                </a:moveTo>
                <a:lnTo>
                  <a:pt x="51112" y="1440230"/>
                </a:lnTo>
                <a:lnTo>
                  <a:pt x="39199" y="1436616"/>
                </a:lnTo>
                <a:lnTo>
                  <a:pt x="28221" y="1430749"/>
                </a:lnTo>
                <a:lnTo>
                  <a:pt x="18599" y="1422851"/>
                </a:lnTo>
                <a:lnTo>
                  <a:pt x="10702" y="1413229"/>
                </a:lnTo>
                <a:lnTo>
                  <a:pt x="4834" y="1402250"/>
                </a:lnTo>
                <a:lnTo>
                  <a:pt x="1220" y="1390339"/>
                </a:lnTo>
                <a:lnTo>
                  <a:pt x="0" y="1377950"/>
                </a:lnTo>
                <a:lnTo>
                  <a:pt x="0" y="63500"/>
                </a:lnTo>
                <a:lnTo>
                  <a:pt x="1220" y="51112"/>
                </a:lnTo>
                <a:lnTo>
                  <a:pt x="4834" y="39200"/>
                </a:lnTo>
                <a:lnTo>
                  <a:pt x="10702" y="28221"/>
                </a:lnTo>
                <a:lnTo>
                  <a:pt x="18599" y="18599"/>
                </a:lnTo>
                <a:lnTo>
                  <a:pt x="28221" y="10702"/>
                </a:lnTo>
                <a:lnTo>
                  <a:pt x="39199" y="4834"/>
                </a:lnTo>
                <a:lnTo>
                  <a:pt x="51112" y="1220"/>
                </a:lnTo>
                <a:lnTo>
                  <a:pt x="63500" y="0"/>
                </a:lnTo>
                <a:lnTo>
                  <a:pt x="2730500" y="0"/>
                </a:lnTo>
                <a:lnTo>
                  <a:pt x="2742888" y="1220"/>
                </a:lnTo>
                <a:lnTo>
                  <a:pt x="2754800" y="4834"/>
                </a:lnTo>
                <a:lnTo>
                  <a:pt x="2765779" y="10702"/>
                </a:lnTo>
                <a:lnTo>
                  <a:pt x="2775401" y="18599"/>
                </a:lnTo>
                <a:lnTo>
                  <a:pt x="2783298" y="28221"/>
                </a:lnTo>
                <a:lnTo>
                  <a:pt x="2789166" y="39200"/>
                </a:lnTo>
                <a:lnTo>
                  <a:pt x="2792780" y="51112"/>
                </a:lnTo>
                <a:lnTo>
                  <a:pt x="2794000" y="63500"/>
                </a:lnTo>
                <a:lnTo>
                  <a:pt x="2794000" y="1377950"/>
                </a:lnTo>
                <a:lnTo>
                  <a:pt x="2792780" y="1390338"/>
                </a:lnTo>
                <a:lnTo>
                  <a:pt x="2789166" y="1402250"/>
                </a:lnTo>
                <a:lnTo>
                  <a:pt x="2783298" y="1413229"/>
                </a:lnTo>
                <a:lnTo>
                  <a:pt x="2775401" y="1422851"/>
                </a:lnTo>
                <a:lnTo>
                  <a:pt x="2765779" y="1430749"/>
                </a:lnTo>
                <a:lnTo>
                  <a:pt x="2754800" y="1436616"/>
                </a:lnTo>
                <a:lnTo>
                  <a:pt x="2742888" y="1440230"/>
                </a:lnTo>
                <a:lnTo>
                  <a:pt x="2730500" y="144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2" name="object 22"/>
          <p:cNvSpPr/>
          <p:nvPr/>
        </p:nvSpPr>
        <p:spPr>
          <a:xfrm>
            <a:off x="2625328" y="4363640"/>
            <a:ext cx="8328422" cy="2030016"/>
          </a:xfrm>
          <a:custGeom>
            <a:avLst/>
            <a:gdLst/>
            <a:ahLst/>
            <a:cxnLst/>
            <a:rect l="l" t="t" r="r" b="b"/>
            <a:pathLst>
              <a:path w="8883650" h="2165350">
                <a:moveTo>
                  <a:pt x="63500" y="2165350"/>
                </a:moveTo>
                <a:lnTo>
                  <a:pt x="51112" y="2164129"/>
                </a:lnTo>
                <a:lnTo>
                  <a:pt x="39199" y="2160516"/>
                </a:lnTo>
                <a:lnTo>
                  <a:pt x="28221" y="2154648"/>
                </a:lnTo>
                <a:lnTo>
                  <a:pt x="18599" y="2146751"/>
                </a:lnTo>
                <a:lnTo>
                  <a:pt x="10702" y="2137128"/>
                </a:lnTo>
                <a:lnTo>
                  <a:pt x="4834" y="2126150"/>
                </a:lnTo>
                <a:lnTo>
                  <a:pt x="1220" y="2114239"/>
                </a:lnTo>
                <a:lnTo>
                  <a:pt x="0" y="2101850"/>
                </a:lnTo>
                <a:lnTo>
                  <a:pt x="0" y="63500"/>
                </a:lnTo>
                <a:lnTo>
                  <a:pt x="1220" y="51111"/>
                </a:lnTo>
                <a:lnTo>
                  <a:pt x="4834" y="39199"/>
                </a:lnTo>
                <a:lnTo>
                  <a:pt x="10702" y="28221"/>
                </a:lnTo>
                <a:lnTo>
                  <a:pt x="18599" y="18599"/>
                </a:lnTo>
                <a:lnTo>
                  <a:pt x="28221" y="10702"/>
                </a:lnTo>
                <a:lnTo>
                  <a:pt x="39199" y="4833"/>
                </a:lnTo>
                <a:lnTo>
                  <a:pt x="51112" y="1220"/>
                </a:lnTo>
                <a:lnTo>
                  <a:pt x="63500" y="0"/>
                </a:lnTo>
                <a:lnTo>
                  <a:pt x="8820150" y="0"/>
                </a:lnTo>
                <a:lnTo>
                  <a:pt x="8832538" y="1221"/>
                </a:lnTo>
                <a:lnTo>
                  <a:pt x="8844449" y="4833"/>
                </a:lnTo>
                <a:lnTo>
                  <a:pt x="8855428" y="10701"/>
                </a:lnTo>
                <a:lnTo>
                  <a:pt x="8865051" y="18599"/>
                </a:lnTo>
                <a:lnTo>
                  <a:pt x="8872948" y="28221"/>
                </a:lnTo>
                <a:lnTo>
                  <a:pt x="8878815" y="39199"/>
                </a:lnTo>
                <a:lnTo>
                  <a:pt x="8882429" y="51111"/>
                </a:lnTo>
                <a:lnTo>
                  <a:pt x="8883650" y="63500"/>
                </a:lnTo>
                <a:lnTo>
                  <a:pt x="8883650" y="2101850"/>
                </a:lnTo>
                <a:lnTo>
                  <a:pt x="8882429" y="2114238"/>
                </a:lnTo>
                <a:lnTo>
                  <a:pt x="8878815" y="2126150"/>
                </a:lnTo>
                <a:lnTo>
                  <a:pt x="8872947" y="2137129"/>
                </a:lnTo>
                <a:lnTo>
                  <a:pt x="8865051" y="2146751"/>
                </a:lnTo>
                <a:lnTo>
                  <a:pt x="8855428" y="2154648"/>
                </a:lnTo>
                <a:lnTo>
                  <a:pt x="8844449" y="2160516"/>
                </a:lnTo>
                <a:lnTo>
                  <a:pt x="8832538" y="2164129"/>
                </a:lnTo>
                <a:lnTo>
                  <a:pt x="8820150" y="2165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3" name="object 23"/>
          <p:cNvSpPr/>
          <p:nvPr/>
        </p:nvSpPr>
        <p:spPr>
          <a:xfrm>
            <a:off x="2625328" y="2625328"/>
            <a:ext cx="8328422" cy="1529953"/>
          </a:xfrm>
          <a:custGeom>
            <a:avLst/>
            <a:gdLst/>
            <a:ahLst/>
            <a:cxnLst/>
            <a:rect l="l" t="t" r="r" b="b"/>
            <a:pathLst>
              <a:path w="8883650" h="1631950">
                <a:moveTo>
                  <a:pt x="63500" y="1631950"/>
                </a:moveTo>
                <a:lnTo>
                  <a:pt x="51112" y="1630730"/>
                </a:lnTo>
                <a:lnTo>
                  <a:pt x="39199" y="1627116"/>
                </a:lnTo>
                <a:lnTo>
                  <a:pt x="28221" y="1621248"/>
                </a:lnTo>
                <a:lnTo>
                  <a:pt x="18599" y="1613351"/>
                </a:lnTo>
                <a:lnTo>
                  <a:pt x="10702" y="1603729"/>
                </a:lnTo>
                <a:lnTo>
                  <a:pt x="4834" y="1592751"/>
                </a:lnTo>
                <a:lnTo>
                  <a:pt x="1220" y="1580838"/>
                </a:lnTo>
                <a:lnTo>
                  <a:pt x="0" y="1568450"/>
                </a:lnTo>
                <a:lnTo>
                  <a:pt x="0" y="63500"/>
                </a:lnTo>
                <a:lnTo>
                  <a:pt x="1220" y="51112"/>
                </a:lnTo>
                <a:lnTo>
                  <a:pt x="4834" y="39199"/>
                </a:lnTo>
                <a:lnTo>
                  <a:pt x="10702" y="28221"/>
                </a:lnTo>
                <a:lnTo>
                  <a:pt x="18599" y="18599"/>
                </a:lnTo>
                <a:lnTo>
                  <a:pt x="28221" y="10702"/>
                </a:lnTo>
                <a:lnTo>
                  <a:pt x="39199" y="4834"/>
                </a:lnTo>
                <a:lnTo>
                  <a:pt x="51112" y="1220"/>
                </a:lnTo>
                <a:lnTo>
                  <a:pt x="63500" y="0"/>
                </a:lnTo>
                <a:lnTo>
                  <a:pt x="8820150" y="0"/>
                </a:lnTo>
                <a:lnTo>
                  <a:pt x="8832538" y="1220"/>
                </a:lnTo>
                <a:lnTo>
                  <a:pt x="8844449" y="4834"/>
                </a:lnTo>
                <a:lnTo>
                  <a:pt x="8855428" y="10702"/>
                </a:lnTo>
                <a:lnTo>
                  <a:pt x="8865051" y="18599"/>
                </a:lnTo>
                <a:lnTo>
                  <a:pt x="8872948" y="28221"/>
                </a:lnTo>
                <a:lnTo>
                  <a:pt x="8878815" y="39199"/>
                </a:lnTo>
                <a:lnTo>
                  <a:pt x="8882429" y="51112"/>
                </a:lnTo>
                <a:lnTo>
                  <a:pt x="8883650" y="63500"/>
                </a:lnTo>
                <a:lnTo>
                  <a:pt x="8883650" y="1568450"/>
                </a:lnTo>
                <a:lnTo>
                  <a:pt x="8882429" y="1580838"/>
                </a:lnTo>
                <a:lnTo>
                  <a:pt x="8878815" y="1592751"/>
                </a:lnTo>
                <a:lnTo>
                  <a:pt x="8872947" y="1603729"/>
                </a:lnTo>
                <a:lnTo>
                  <a:pt x="8865051" y="1613351"/>
                </a:lnTo>
                <a:lnTo>
                  <a:pt x="8855428" y="1621248"/>
                </a:lnTo>
                <a:lnTo>
                  <a:pt x="8844449" y="1627116"/>
                </a:lnTo>
                <a:lnTo>
                  <a:pt x="8832538" y="1630730"/>
                </a:lnTo>
                <a:lnTo>
                  <a:pt x="8820150" y="1631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4" name="object 24"/>
          <p:cNvSpPr/>
          <p:nvPr/>
        </p:nvSpPr>
        <p:spPr>
          <a:xfrm>
            <a:off x="5459016" y="1059656"/>
            <a:ext cx="2619375" cy="1351359"/>
          </a:xfrm>
          <a:custGeom>
            <a:avLst/>
            <a:gdLst/>
            <a:ahLst/>
            <a:cxnLst/>
            <a:rect l="l" t="t" r="r" b="b"/>
            <a:pathLst>
              <a:path w="2794000" h="1441450">
                <a:moveTo>
                  <a:pt x="63500" y="1441450"/>
                </a:moveTo>
                <a:lnTo>
                  <a:pt x="51112" y="1440230"/>
                </a:lnTo>
                <a:lnTo>
                  <a:pt x="39199" y="1436616"/>
                </a:lnTo>
                <a:lnTo>
                  <a:pt x="28221" y="1430748"/>
                </a:lnTo>
                <a:lnTo>
                  <a:pt x="18599" y="1422851"/>
                </a:lnTo>
                <a:lnTo>
                  <a:pt x="10702" y="1413229"/>
                </a:lnTo>
                <a:lnTo>
                  <a:pt x="4833" y="1402250"/>
                </a:lnTo>
                <a:lnTo>
                  <a:pt x="1220" y="1390338"/>
                </a:lnTo>
                <a:lnTo>
                  <a:pt x="0" y="1377950"/>
                </a:lnTo>
                <a:lnTo>
                  <a:pt x="0" y="63500"/>
                </a:lnTo>
                <a:lnTo>
                  <a:pt x="1220" y="51112"/>
                </a:lnTo>
                <a:lnTo>
                  <a:pt x="4833" y="39200"/>
                </a:lnTo>
                <a:lnTo>
                  <a:pt x="10701" y="28221"/>
                </a:lnTo>
                <a:lnTo>
                  <a:pt x="18599" y="18599"/>
                </a:lnTo>
                <a:lnTo>
                  <a:pt x="28221" y="10702"/>
                </a:lnTo>
                <a:lnTo>
                  <a:pt x="39199" y="4834"/>
                </a:lnTo>
                <a:lnTo>
                  <a:pt x="51111" y="1220"/>
                </a:lnTo>
                <a:lnTo>
                  <a:pt x="63500" y="0"/>
                </a:lnTo>
                <a:lnTo>
                  <a:pt x="2730500" y="0"/>
                </a:lnTo>
                <a:lnTo>
                  <a:pt x="2742888" y="1220"/>
                </a:lnTo>
                <a:lnTo>
                  <a:pt x="2754799" y="4834"/>
                </a:lnTo>
                <a:lnTo>
                  <a:pt x="2765778" y="10702"/>
                </a:lnTo>
                <a:lnTo>
                  <a:pt x="2775401" y="18599"/>
                </a:lnTo>
                <a:lnTo>
                  <a:pt x="2783298" y="28221"/>
                </a:lnTo>
                <a:lnTo>
                  <a:pt x="2789165" y="39200"/>
                </a:lnTo>
                <a:lnTo>
                  <a:pt x="2792779" y="51112"/>
                </a:lnTo>
                <a:lnTo>
                  <a:pt x="2794000" y="63500"/>
                </a:lnTo>
                <a:lnTo>
                  <a:pt x="2794000" y="1377950"/>
                </a:lnTo>
                <a:lnTo>
                  <a:pt x="2792779" y="1390338"/>
                </a:lnTo>
                <a:lnTo>
                  <a:pt x="2789165" y="1402250"/>
                </a:lnTo>
                <a:lnTo>
                  <a:pt x="2783298" y="1413229"/>
                </a:lnTo>
                <a:lnTo>
                  <a:pt x="2775401" y="1422851"/>
                </a:lnTo>
                <a:lnTo>
                  <a:pt x="2765778" y="1430748"/>
                </a:lnTo>
                <a:lnTo>
                  <a:pt x="2754799" y="1436616"/>
                </a:lnTo>
                <a:lnTo>
                  <a:pt x="2742888" y="1440230"/>
                </a:lnTo>
                <a:lnTo>
                  <a:pt x="2730500" y="144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5" name="object 25"/>
          <p:cNvSpPr/>
          <p:nvPr/>
        </p:nvSpPr>
        <p:spPr>
          <a:xfrm>
            <a:off x="8298656" y="1065610"/>
            <a:ext cx="2655095" cy="1351359"/>
          </a:xfrm>
          <a:custGeom>
            <a:avLst/>
            <a:gdLst/>
            <a:ahLst/>
            <a:cxnLst/>
            <a:rect l="l" t="t" r="r" b="b"/>
            <a:pathLst>
              <a:path w="2832101" h="1441450">
                <a:moveTo>
                  <a:pt x="63501" y="1441450"/>
                </a:moveTo>
                <a:lnTo>
                  <a:pt x="51113" y="1440230"/>
                </a:lnTo>
                <a:lnTo>
                  <a:pt x="39200" y="1436616"/>
                </a:lnTo>
                <a:lnTo>
                  <a:pt x="28222" y="1430749"/>
                </a:lnTo>
                <a:lnTo>
                  <a:pt x="18600" y="1422851"/>
                </a:lnTo>
                <a:lnTo>
                  <a:pt x="10702" y="1413229"/>
                </a:lnTo>
                <a:lnTo>
                  <a:pt x="4833" y="1402250"/>
                </a:lnTo>
                <a:lnTo>
                  <a:pt x="1220" y="1390339"/>
                </a:lnTo>
                <a:lnTo>
                  <a:pt x="1" y="1377950"/>
                </a:lnTo>
                <a:lnTo>
                  <a:pt x="1" y="63500"/>
                </a:lnTo>
                <a:lnTo>
                  <a:pt x="1220" y="51112"/>
                </a:lnTo>
                <a:lnTo>
                  <a:pt x="4833" y="39200"/>
                </a:lnTo>
                <a:lnTo>
                  <a:pt x="10702" y="28221"/>
                </a:lnTo>
                <a:lnTo>
                  <a:pt x="18600" y="18599"/>
                </a:lnTo>
                <a:lnTo>
                  <a:pt x="28222" y="10702"/>
                </a:lnTo>
                <a:lnTo>
                  <a:pt x="39200" y="4834"/>
                </a:lnTo>
                <a:lnTo>
                  <a:pt x="51113" y="1220"/>
                </a:lnTo>
                <a:lnTo>
                  <a:pt x="63501" y="0"/>
                </a:lnTo>
                <a:lnTo>
                  <a:pt x="2768601" y="0"/>
                </a:lnTo>
                <a:lnTo>
                  <a:pt x="2780989" y="1220"/>
                </a:lnTo>
                <a:lnTo>
                  <a:pt x="2792900" y="4834"/>
                </a:lnTo>
                <a:lnTo>
                  <a:pt x="2803879" y="10702"/>
                </a:lnTo>
                <a:lnTo>
                  <a:pt x="2813502" y="18599"/>
                </a:lnTo>
                <a:lnTo>
                  <a:pt x="2821399" y="28221"/>
                </a:lnTo>
                <a:lnTo>
                  <a:pt x="2827266" y="39200"/>
                </a:lnTo>
                <a:lnTo>
                  <a:pt x="2830880" y="51112"/>
                </a:lnTo>
                <a:lnTo>
                  <a:pt x="2832101" y="63500"/>
                </a:lnTo>
                <a:lnTo>
                  <a:pt x="2832101" y="1377950"/>
                </a:lnTo>
                <a:lnTo>
                  <a:pt x="2830880" y="1390338"/>
                </a:lnTo>
                <a:lnTo>
                  <a:pt x="2827266" y="1402250"/>
                </a:lnTo>
                <a:lnTo>
                  <a:pt x="2821398" y="1413229"/>
                </a:lnTo>
                <a:lnTo>
                  <a:pt x="2813502" y="1422851"/>
                </a:lnTo>
                <a:lnTo>
                  <a:pt x="2803879" y="1430749"/>
                </a:lnTo>
                <a:lnTo>
                  <a:pt x="2792900" y="1436616"/>
                </a:lnTo>
                <a:lnTo>
                  <a:pt x="2780989" y="1440230"/>
                </a:lnTo>
                <a:lnTo>
                  <a:pt x="2768601" y="144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6" name="object 26"/>
          <p:cNvSpPr/>
          <p:nvPr/>
        </p:nvSpPr>
        <p:spPr>
          <a:xfrm>
            <a:off x="2604492" y="2580680"/>
            <a:ext cx="8384977" cy="1571625"/>
          </a:xfrm>
          <a:custGeom>
            <a:avLst/>
            <a:gdLst/>
            <a:ahLst/>
            <a:cxnLst/>
            <a:rect l="l" t="t" r="r" b="b"/>
            <a:pathLst>
              <a:path w="8943975" h="1676400">
                <a:moveTo>
                  <a:pt x="0" y="1676400"/>
                </a:moveTo>
                <a:lnTo>
                  <a:pt x="8943975" y="1676400"/>
                </a:lnTo>
                <a:lnTo>
                  <a:pt x="8943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38FEC">
              <a:alpha val="819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7" name="object 27"/>
          <p:cNvSpPr/>
          <p:nvPr/>
        </p:nvSpPr>
        <p:spPr>
          <a:xfrm>
            <a:off x="6316196" y="2614937"/>
            <a:ext cx="959873" cy="112035"/>
          </a:xfrm>
          <a:custGeom>
            <a:avLst/>
            <a:gdLst/>
            <a:ahLst/>
            <a:cxnLst/>
            <a:rect l="l" t="t" r="r" b="b"/>
            <a:pathLst>
              <a:path w="1023865" h="119504">
                <a:moveTo>
                  <a:pt x="82620" y="20308"/>
                </a:moveTo>
                <a:lnTo>
                  <a:pt x="53286" y="20308"/>
                </a:lnTo>
                <a:lnTo>
                  <a:pt x="32111" y="20308"/>
                </a:lnTo>
                <a:lnTo>
                  <a:pt x="0" y="20308"/>
                </a:lnTo>
                <a:lnTo>
                  <a:pt x="0" y="1"/>
                </a:lnTo>
                <a:lnTo>
                  <a:pt x="85397" y="1"/>
                </a:lnTo>
                <a:lnTo>
                  <a:pt x="85397" y="20308"/>
                </a:lnTo>
                <a:close/>
              </a:path>
              <a:path w="1023865" h="119504">
                <a:moveTo>
                  <a:pt x="204293" y="51812"/>
                </a:moveTo>
                <a:lnTo>
                  <a:pt x="194053" y="51812"/>
                </a:lnTo>
                <a:lnTo>
                  <a:pt x="173224" y="51812"/>
                </a:lnTo>
                <a:lnTo>
                  <a:pt x="165413" y="51812"/>
                </a:lnTo>
                <a:lnTo>
                  <a:pt x="165413" y="32285"/>
                </a:lnTo>
                <a:lnTo>
                  <a:pt x="173224" y="32285"/>
                </a:lnTo>
                <a:lnTo>
                  <a:pt x="173224" y="10068"/>
                </a:lnTo>
                <a:lnTo>
                  <a:pt x="194053" y="10068"/>
                </a:lnTo>
                <a:lnTo>
                  <a:pt x="194053" y="32285"/>
                </a:lnTo>
                <a:lnTo>
                  <a:pt x="207070" y="32285"/>
                </a:lnTo>
                <a:lnTo>
                  <a:pt x="207070" y="51812"/>
                </a:lnTo>
                <a:close/>
              </a:path>
              <a:path w="1023865" h="119504">
                <a:moveTo>
                  <a:pt x="852059" y="51812"/>
                </a:moveTo>
                <a:lnTo>
                  <a:pt x="841818" y="51812"/>
                </a:lnTo>
                <a:lnTo>
                  <a:pt x="820989" y="51812"/>
                </a:lnTo>
                <a:lnTo>
                  <a:pt x="813179" y="51812"/>
                </a:lnTo>
                <a:lnTo>
                  <a:pt x="813179" y="32285"/>
                </a:lnTo>
                <a:lnTo>
                  <a:pt x="820989" y="32285"/>
                </a:lnTo>
                <a:lnTo>
                  <a:pt x="820989" y="10068"/>
                </a:lnTo>
                <a:lnTo>
                  <a:pt x="841818" y="10068"/>
                </a:lnTo>
                <a:lnTo>
                  <a:pt x="841818" y="32285"/>
                </a:lnTo>
                <a:lnTo>
                  <a:pt x="854835" y="32285"/>
                </a:lnTo>
                <a:lnTo>
                  <a:pt x="854835" y="51812"/>
                </a:lnTo>
                <a:close/>
              </a:path>
              <a:path w="1023865" h="119504">
                <a:moveTo>
                  <a:pt x="220080" y="45799"/>
                </a:moveTo>
                <a:lnTo>
                  <a:pt x="251851" y="50944"/>
                </a:lnTo>
                <a:lnTo>
                  <a:pt x="246997" y="51256"/>
                </a:lnTo>
                <a:lnTo>
                  <a:pt x="243627" y="52112"/>
                </a:lnTo>
                <a:lnTo>
                  <a:pt x="240997" y="53461"/>
                </a:lnTo>
                <a:lnTo>
                  <a:pt x="238037" y="55640"/>
                </a:lnTo>
                <a:lnTo>
                  <a:pt x="236441" y="56901"/>
                </a:lnTo>
                <a:close/>
              </a:path>
              <a:path w="1023865" h="119504">
                <a:moveTo>
                  <a:pt x="867846" y="45799"/>
                </a:moveTo>
                <a:lnTo>
                  <a:pt x="899617" y="50944"/>
                </a:lnTo>
                <a:lnTo>
                  <a:pt x="894762" y="51256"/>
                </a:lnTo>
                <a:lnTo>
                  <a:pt x="891393" y="52112"/>
                </a:lnTo>
                <a:lnTo>
                  <a:pt x="888763" y="53461"/>
                </a:lnTo>
                <a:lnTo>
                  <a:pt x="885803" y="55640"/>
                </a:lnTo>
                <a:lnTo>
                  <a:pt x="884207" y="56901"/>
                </a:lnTo>
                <a:close/>
              </a:path>
              <a:path w="1023865" h="119504">
                <a:moveTo>
                  <a:pt x="491975" y="57832"/>
                </a:moveTo>
                <a:lnTo>
                  <a:pt x="486222" y="54594"/>
                </a:lnTo>
                <a:lnTo>
                  <a:pt x="479751" y="52363"/>
                </a:lnTo>
                <a:lnTo>
                  <a:pt x="471679" y="51378"/>
                </a:lnTo>
                <a:lnTo>
                  <a:pt x="440100" y="46554"/>
                </a:lnTo>
                <a:lnTo>
                  <a:pt x="448156" y="38106"/>
                </a:lnTo>
                <a:lnTo>
                  <a:pt x="459135" y="33080"/>
                </a:lnTo>
                <a:lnTo>
                  <a:pt x="471419" y="31417"/>
                </a:lnTo>
                <a:lnTo>
                  <a:pt x="485233" y="33072"/>
                </a:lnTo>
                <a:lnTo>
                  <a:pt x="495771" y="36589"/>
                </a:lnTo>
                <a:lnTo>
                  <a:pt x="495800" y="36601"/>
                </a:lnTo>
                <a:lnTo>
                  <a:pt x="495829" y="36614"/>
                </a:lnTo>
                <a:lnTo>
                  <a:pt x="505104" y="41801"/>
                </a:lnTo>
                <a:lnTo>
                  <a:pt x="507667" y="43566"/>
                </a:lnTo>
                <a:lnTo>
                  <a:pt x="494016" y="59235"/>
                </a:lnTo>
                <a:close/>
              </a:path>
              <a:path w="1023865" h="119504">
                <a:moveTo>
                  <a:pt x="1008174" y="57832"/>
                </a:moveTo>
                <a:lnTo>
                  <a:pt x="1002422" y="54594"/>
                </a:lnTo>
                <a:lnTo>
                  <a:pt x="995951" y="52363"/>
                </a:lnTo>
                <a:lnTo>
                  <a:pt x="987877" y="51378"/>
                </a:lnTo>
                <a:lnTo>
                  <a:pt x="956299" y="46554"/>
                </a:lnTo>
                <a:lnTo>
                  <a:pt x="964355" y="38106"/>
                </a:lnTo>
                <a:lnTo>
                  <a:pt x="975334" y="33080"/>
                </a:lnTo>
                <a:lnTo>
                  <a:pt x="987617" y="31417"/>
                </a:lnTo>
                <a:lnTo>
                  <a:pt x="1001433" y="33072"/>
                </a:lnTo>
                <a:lnTo>
                  <a:pt x="1011969" y="36589"/>
                </a:lnTo>
                <a:lnTo>
                  <a:pt x="1012000" y="36601"/>
                </a:lnTo>
                <a:lnTo>
                  <a:pt x="1012028" y="36614"/>
                </a:lnTo>
                <a:lnTo>
                  <a:pt x="1021303" y="41801"/>
                </a:lnTo>
                <a:lnTo>
                  <a:pt x="1023865" y="43566"/>
                </a:lnTo>
                <a:lnTo>
                  <a:pt x="1010215" y="59235"/>
                </a:lnTo>
                <a:close/>
              </a:path>
              <a:path w="1023865" h="119504">
                <a:moveTo>
                  <a:pt x="371131" y="84096"/>
                </a:moveTo>
                <a:lnTo>
                  <a:pt x="349311" y="75504"/>
                </a:lnTo>
                <a:lnTo>
                  <a:pt x="351494" y="58537"/>
                </a:lnTo>
                <a:lnTo>
                  <a:pt x="358250" y="44493"/>
                </a:lnTo>
                <a:lnTo>
                  <a:pt x="385501" y="51378"/>
                </a:lnTo>
                <a:lnTo>
                  <a:pt x="379828" y="52632"/>
                </a:lnTo>
                <a:lnTo>
                  <a:pt x="375452" y="56180"/>
                </a:lnTo>
                <a:lnTo>
                  <a:pt x="372393" y="61552"/>
                </a:lnTo>
                <a:lnTo>
                  <a:pt x="371561" y="65003"/>
                </a:lnTo>
                <a:lnTo>
                  <a:pt x="399168" y="65003"/>
                </a:lnTo>
                <a:lnTo>
                  <a:pt x="398229" y="61494"/>
                </a:lnTo>
                <a:lnTo>
                  <a:pt x="395208" y="56089"/>
                </a:lnTo>
                <a:lnTo>
                  <a:pt x="391058" y="52617"/>
                </a:lnTo>
                <a:lnTo>
                  <a:pt x="385501" y="51378"/>
                </a:lnTo>
                <a:lnTo>
                  <a:pt x="358250" y="44493"/>
                </a:lnTo>
                <a:lnTo>
                  <a:pt x="369651" y="34935"/>
                </a:lnTo>
                <a:lnTo>
                  <a:pt x="385501" y="31417"/>
                </a:lnTo>
                <a:lnTo>
                  <a:pt x="401350" y="34935"/>
                </a:lnTo>
                <a:lnTo>
                  <a:pt x="412681" y="44516"/>
                </a:lnTo>
                <a:lnTo>
                  <a:pt x="419333" y="58537"/>
                </a:lnTo>
                <a:lnTo>
                  <a:pt x="421516" y="75504"/>
                </a:lnTo>
                <a:lnTo>
                  <a:pt x="421516" y="84096"/>
                </a:lnTo>
                <a:close/>
              </a:path>
              <a:path w="1023865" h="119504">
                <a:moveTo>
                  <a:pt x="661254" y="84096"/>
                </a:moveTo>
                <a:lnTo>
                  <a:pt x="639435" y="75504"/>
                </a:lnTo>
                <a:lnTo>
                  <a:pt x="641617" y="58537"/>
                </a:lnTo>
                <a:lnTo>
                  <a:pt x="648373" y="44493"/>
                </a:lnTo>
                <a:lnTo>
                  <a:pt x="675624" y="51378"/>
                </a:lnTo>
                <a:lnTo>
                  <a:pt x="669951" y="52632"/>
                </a:lnTo>
                <a:lnTo>
                  <a:pt x="665576" y="56180"/>
                </a:lnTo>
                <a:lnTo>
                  <a:pt x="662516" y="61552"/>
                </a:lnTo>
                <a:lnTo>
                  <a:pt x="661685" y="65003"/>
                </a:lnTo>
                <a:lnTo>
                  <a:pt x="689291" y="65003"/>
                </a:lnTo>
                <a:lnTo>
                  <a:pt x="688352" y="61494"/>
                </a:lnTo>
                <a:lnTo>
                  <a:pt x="685331" y="56089"/>
                </a:lnTo>
                <a:lnTo>
                  <a:pt x="681181" y="52617"/>
                </a:lnTo>
                <a:lnTo>
                  <a:pt x="675624" y="51378"/>
                </a:lnTo>
                <a:lnTo>
                  <a:pt x="648373" y="44493"/>
                </a:lnTo>
                <a:lnTo>
                  <a:pt x="659775" y="34935"/>
                </a:lnTo>
                <a:lnTo>
                  <a:pt x="675624" y="31417"/>
                </a:lnTo>
                <a:lnTo>
                  <a:pt x="691473" y="34935"/>
                </a:lnTo>
                <a:lnTo>
                  <a:pt x="702804" y="44516"/>
                </a:lnTo>
                <a:lnTo>
                  <a:pt x="709457" y="58537"/>
                </a:lnTo>
                <a:lnTo>
                  <a:pt x="711640" y="75504"/>
                </a:lnTo>
                <a:lnTo>
                  <a:pt x="711640" y="84096"/>
                </a:lnTo>
                <a:close/>
              </a:path>
              <a:path w="1023865" h="119504">
                <a:moveTo>
                  <a:pt x="32111" y="118636"/>
                </a:moveTo>
                <a:lnTo>
                  <a:pt x="32111" y="20308"/>
                </a:lnTo>
                <a:lnTo>
                  <a:pt x="53286" y="20308"/>
                </a:lnTo>
                <a:lnTo>
                  <a:pt x="53286" y="118636"/>
                </a:lnTo>
                <a:close/>
              </a:path>
              <a:path w="1023865" h="119504">
                <a:moveTo>
                  <a:pt x="193879" y="118636"/>
                </a:moveTo>
                <a:lnTo>
                  <a:pt x="190749" y="118546"/>
                </a:lnTo>
                <a:lnTo>
                  <a:pt x="186382" y="117790"/>
                </a:lnTo>
                <a:lnTo>
                  <a:pt x="181760" y="115715"/>
                </a:lnTo>
                <a:lnTo>
                  <a:pt x="177340" y="111481"/>
                </a:lnTo>
                <a:lnTo>
                  <a:pt x="174330" y="104911"/>
                </a:lnTo>
                <a:lnTo>
                  <a:pt x="173224" y="95638"/>
                </a:lnTo>
                <a:lnTo>
                  <a:pt x="173224" y="51812"/>
                </a:lnTo>
                <a:lnTo>
                  <a:pt x="194053" y="51812"/>
                </a:lnTo>
                <a:lnTo>
                  <a:pt x="194053" y="95638"/>
                </a:lnTo>
                <a:lnTo>
                  <a:pt x="194188" y="97178"/>
                </a:lnTo>
                <a:lnTo>
                  <a:pt x="194524" y="98115"/>
                </a:lnTo>
                <a:lnTo>
                  <a:pt x="194971" y="98584"/>
                </a:lnTo>
                <a:lnTo>
                  <a:pt x="195614" y="98676"/>
                </a:lnTo>
                <a:lnTo>
                  <a:pt x="207070" y="98676"/>
                </a:lnTo>
                <a:lnTo>
                  <a:pt x="207070" y="118636"/>
                </a:lnTo>
                <a:close/>
              </a:path>
              <a:path w="1023865" h="119504">
                <a:moveTo>
                  <a:pt x="266518" y="118636"/>
                </a:moveTo>
                <a:lnTo>
                  <a:pt x="266518" y="114329"/>
                </a:lnTo>
                <a:lnTo>
                  <a:pt x="226141" y="112983"/>
                </a:lnTo>
                <a:lnTo>
                  <a:pt x="219887" y="104433"/>
                </a:lnTo>
                <a:lnTo>
                  <a:pt x="217657" y="92601"/>
                </a:lnTo>
                <a:lnTo>
                  <a:pt x="220270" y="80646"/>
                </a:lnTo>
                <a:lnTo>
                  <a:pt x="266518" y="83058"/>
                </a:lnTo>
                <a:lnTo>
                  <a:pt x="261403" y="83523"/>
                </a:lnTo>
                <a:lnTo>
                  <a:pt x="252632" y="83836"/>
                </a:lnTo>
                <a:lnTo>
                  <a:pt x="245174" y="84879"/>
                </a:lnTo>
                <a:lnTo>
                  <a:pt x="240967" y="87277"/>
                </a:lnTo>
                <a:lnTo>
                  <a:pt x="239051" y="90005"/>
                </a:lnTo>
                <a:lnTo>
                  <a:pt x="238486" y="92601"/>
                </a:lnTo>
                <a:lnTo>
                  <a:pt x="238791" y="95629"/>
                </a:lnTo>
                <a:lnTo>
                  <a:pt x="239955" y="97967"/>
                </a:lnTo>
                <a:lnTo>
                  <a:pt x="243183" y="100054"/>
                </a:lnTo>
                <a:lnTo>
                  <a:pt x="249942" y="101019"/>
                </a:lnTo>
                <a:lnTo>
                  <a:pt x="258515" y="99906"/>
                </a:lnTo>
                <a:lnTo>
                  <a:pt x="263582" y="97313"/>
                </a:lnTo>
                <a:lnTo>
                  <a:pt x="265881" y="94531"/>
                </a:lnTo>
                <a:lnTo>
                  <a:pt x="266518" y="92167"/>
                </a:lnTo>
                <a:lnTo>
                  <a:pt x="266518" y="83058"/>
                </a:lnTo>
                <a:lnTo>
                  <a:pt x="220270" y="80646"/>
                </a:lnTo>
                <a:lnTo>
                  <a:pt x="227424" y="72412"/>
                </a:lnTo>
                <a:lnTo>
                  <a:pt x="237844" y="67856"/>
                </a:lnTo>
                <a:lnTo>
                  <a:pt x="250376" y="66479"/>
                </a:lnTo>
                <a:lnTo>
                  <a:pt x="256752" y="66436"/>
                </a:lnTo>
                <a:lnTo>
                  <a:pt x="261217" y="66267"/>
                </a:lnTo>
                <a:lnTo>
                  <a:pt x="264889" y="65934"/>
                </a:lnTo>
                <a:lnTo>
                  <a:pt x="266518" y="65673"/>
                </a:lnTo>
                <a:lnTo>
                  <a:pt x="266518" y="63267"/>
                </a:lnTo>
                <a:lnTo>
                  <a:pt x="265816" y="58787"/>
                </a:lnTo>
                <a:lnTo>
                  <a:pt x="263606" y="54994"/>
                </a:lnTo>
                <a:lnTo>
                  <a:pt x="259215" y="52124"/>
                </a:lnTo>
                <a:lnTo>
                  <a:pt x="251851" y="50944"/>
                </a:lnTo>
                <a:lnTo>
                  <a:pt x="220080" y="45799"/>
                </a:lnTo>
                <a:lnTo>
                  <a:pt x="222028" y="43445"/>
                </a:lnTo>
                <a:lnTo>
                  <a:pt x="227140" y="38473"/>
                </a:lnTo>
                <a:lnTo>
                  <a:pt x="233649" y="34641"/>
                </a:lnTo>
                <a:lnTo>
                  <a:pt x="241657" y="32247"/>
                </a:lnTo>
                <a:lnTo>
                  <a:pt x="251417" y="31417"/>
                </a:lnTo>
                <a:lnTo>
                  <a:pt x="267526" y="33686"/>
                </a:lnTo>
                <a:lnTo>
                  <a:pt x="279037" y="40228"/>
                </a:lnTo>
                <a:lnTo>
                  <a:pt x="285788" y="50335"/>
                </a:lnTo>
                <a:lnTo>
                  <a:pt x="287867" y="62573"/>
                </a:lnTo>
                <a:lnTo>
                  <a:pt x="287867" y="118636"/>
                </a:lnTo>
                <a:close/>
              </a:path>
              <a:path w="1023865" h="119504">
                <a:moveTo>
                  <a:pt x="327268" y="118636"/>
                </a:moveTo>
                <a:lnTo>
                  <a:pt x="324138" y="118546"/>
                </a:lnTo>
                <a:lnTo>
                  <a:pt x="319771" y="117790"/>
                </a:lnTo>
                <a:lnTo>
                  <a:pt x="315149" y="115715"/>
                </a:lnTo>
                <a:lnTo>
                  <a:pt x="310728" y="111481"/>
                </a:lnTo>
                <a:lnTo>
                  <a:pt x="307718" y="104911"/>
                </a:lnTo>
                <a:lnTo>
                  <a:pt x="306612" y="95638"/>
                </a:lnTo>
                <a:lnTo>
                  <a:pt x="306612" y="1"/>
                </a:lnTo>
                <a:lnTo>
                  <a:pt x="327441" y="1"/>
                </a:lnTo>
                <a:lnTo>
                  <a:pt x="327441" y="95638"/>
                </a:lnTo>
                <a:lnTo>
                  <a:pt x="327577" y="97178"/>
                </a:lnTo>
                <a:lnTo>
                  <a:pt x="327913" y="98115"/>
                </a:lnTo>
                <a:lnTo>
                  <a:pt x="328360" y="98584"/>
                </a:lnTo>
                <a:lnTo>
                  <a:pt x="329003" y="98676"/>
                </a:lnTo>
                <a:lnTo>
                  <a:pt x="340459" y="98676"/>
                </a:lnTo>
                <a:lnTo>
                  <a:pt x="340459" y="118636"/>
                </a:lnTo>
                <a:close/>
              </a:path>
              <a:path w="1023865" h="119504">
                <a:moveTo>
                  <a:pt x="600294" y="118636"/>
                </a:moveTo>
                <a:lnTo>
                  <a:pt x="586219" y="118636"/>
                </a:lnTo>
                <a:lnTo>
                  <a:pt x="553849" y="32285"/>
                </a:lnTo>
                <a:lnTo>
                  <a:pt x="575629" y="32285"/>
                </a:lnTo>
                <a:lnTo>
                  <a:pt x="594219" y="86008"/>
                </a:lnTo>
                <a:lnTo>
                  <a:pt x="612810" y="32285"/>
                </a:lnTo>
                <a:lnTo>
                  <a:pt x="634589" y="32285"/>
                </a:lnTo>
                <a:lnTo>
                  <a:pt x="602219" y="118636"/>
                </a:lnTo>
                <a:close/>
              </a:path>
              <a:path w="1023865" h="119504">
                <a:moveTo>
                  <a:pt x="728302" y="118636"/>
                </a:moveTo>
                <a:lnTo>
                  <a:pt x="728302" y="32285"/>
                </a:lnTo>
                <a:lnTo>
                  <a:pt x="731079" y="32285"/>
                </a:lnTo>
                <a:lnTo>
                  <a:pt x="749131" y="32285"/>
                </a:lnTo>
                <a:lnTo>
                  <a:pt x="749131" y="37694"/>
                </a:lnTo>
                <a:lnTo>
                  <a:pt x="763884" y="51378"/>
                </a:lnTo>
                <a:lnTo>
                  <a:pt x="758479" y="52158"/>
                </a:lnTo>
                <a:lnTo>
                  <a:pt x="754001" y="54141"/>
                </a:lnTo>
                <a:lnTo>
                  <a:pt x="750691" y="56608"/>
                </a:lnTo>
                <a:lnTo>
                  <a:pt x="749131" y="58271"/>
                </a:lnTo>
                <a:lnTo>
                  <a:pt x="749131" y="118636"/>
                </a:lnTo>
                <a:close/>
              </a:path>
              <a:path w="1023865" h="119504">
                <a:moveTo>
                  <a:pt x="777684" y="118636"/>
                </a:moveTo>
                <a:lnTo>
                  <a:pt x="777684" y="64135"/>
                </a:lnTo>
                <a:lnTo>
                  <a:pt x="776495" y="58116"/>
                </a:lnTo>
                <a:lnTo>
                  <a:pt x="773437" y="54279"/>
                </a:lnTo>
                <a:lnTo>
                  <a:pt x="769039" y="52100"/>
                </a:lnTo>
                <a:lnTo>
                  <a:pt x="763884" y="51378"/>
                </a:lnTo>
                <a:lnTo>
                  <a:pt x="749131" y="37694"/>
                </a:lnTo>
                <a:lnTo>
                  <a:pt x="751290" y="36048"/>
                </a:lnTo>
                <a:lnTo>
                  <a:pt x="758328" y="32917"/>
                </a:lnTo>
                <a:lnTo>
                  <a:pt x="768050" y="31417"/>
                </a:lnTo>
                <a:lnTo>
                  <a:pt x="779922" y="33609"/>
                </a:lnTo>
                <a:lnTo>
                  <a:pt x="789639" y="40009"/>
                </a:lnTo>
                <a:lnTo>
                  <a:pt x="796147" y="50180"/>
                </a:lnTo>
                <a:lnTo>
                  <a:pt x="798512" y="63614"/>
                </a:lnTo>
                <a:lnTo>
                  <a:pt x="798512" y="118636"/>
                </a:lnTo>
                <a:close/>
              </a:path>
              <a:path w="1023865" h="119504">
                <a:moveTo>
                  <a:pt x="841644" y="118636"/>
                </a:moveTo>
                <a:lnTo>
                  <a:pt x="838515" y="118546"/>
                </a:lnTo>
                <a:lnTo>
                  <a:pt x="834148" y="117790"/>
                </a:lnTo>
                <a:lnTo>
                  <a:pt x="829525" y="115715"/>
                </a:lnTo>
                <a:lnTo>
                  <a:pt x="825106" y="111481"/>
                </a:lnTo>
                <a:lnTo>
                  <a:pt x="822096" y="104911"/>
                </a:lnTo>
                <a:lnTo>
                  <a:pt x="820989" y="95638"/>
                </a:lnTo>
                <a:lnTo>
                  <a:pt x="820989" y="51812"/>
                </a:lnTo>
                <a:lnTo>
                  <a:pt x="841818" y="51812"/>
                </a:lnTo>
                <a:lnTo>
                  <a:pt x="841818" y="95638"/>
                </a:lnTo>
                <a:lnTo>
                  <a:pt x="841954" y="97178"/>
                </a:lnTo>
                <a:lnTo>
                  <a:pt x="842291" y="98115"/>
                </a:lnTo>
                <a:lnTo>
                  <a:pt x="842737" y="98584"/>
                </a:lnTo>
                <a:lnTo>
                  <a:pt x="843380" y="98676"/>
                </a:lnTo>
                <a:lnTo>
                  <a:pt x="854835" y="98676"/>
                </a:lnTo>
                <a:lnTo>
                  <a:pt x="854835" y="118636"/>
                </a:lnTo>
                <a:close/>
              </a:path>
              <a:path w="1023865" h="119504">
                <a:moveTo>
                  <a:pt x="914284" y="118636"/>
                </a:moveTo>
                <a:lnTo>
                  <a:pt x="914284" y="114329"/>
                </a:lnTo>
                <a:lnTo>
                  <a:pt x="873907" y="112983"/>
                </a:lnTo>
                <a:lnTo>
                  <a:pt x="867653" y="104433"/>
                </a:lnTo>
                <a:lnTo>
                  <a:pt x="865424" y="92601"/>
                </a:lnTo>
                <a:lnTo>
                  <a:pt x="868036" y="80646"/>
                </a:lnTo>
                <a:lnTo>
                  <a:pt x="914284" y="83058"/>
                </a:lnTo>
                <a:lnTo>
                  <a:pt x="909169" y="83523"/>
                </a:lnTo>
                <a:lnTo>
                  <a:pt x="900399" y="83836"/>
                </a:lnTo>
                <a:lnTo>
                  <a:pt x="892940" y="84879"/>
                </a:lnTo>
                <a:lnTo>
                  <a:pt x="888733" y="87277"/>
                </a:lnTo>
                <a:lnTo>
                  <a:pt x="886818" y="90005"/>
                </a:lnTo>
                <a:lnTo>
                  <a:pt x="886252" y="92601"/>
                </a:lnTo>
                <a:lnTo>
                  <a:pt x="886556" y="95629"/>
                </a:lnTo>
                <a:lnTo>
                  <a:pt x="887721" y="97967"/>
                </a:lnTo>
                <a:lnTo>
                  <a:pt x="890949" y="100054"/>
                </a:lnTo>
                <a:lnTo>
                  <a:pt x="897708" y="101019"/>
                </a:lnTo>
                <a:lnTo>
                  <a:pt x="906280" y="99906"/>
                </a:lnTo>
                <a:lnTo>
                  <a:pt x="911347" y="97313"/>
                </a:lnTo>
                <a:lnTo>
                  <a:pt x="913646" y="94531"/>
                </a:lnTo>
                <a:lnTo>
                  <a:pt x="914284" y="92167"/>
                </a:lnTo>
                <a:lnTo>
                  <a:pt x="914284" y="83058"/>
                </a:lnTo>
                <a:lnTo>
                  <a:pt x="868036" y="80646"/>
                </a:lnTo>
                <a:lnTo>
                  <a:pt x="875190" y="72412"/>
                </a:lnTo>
                <a:lnTo>
                  <a:pt x="885609" y="67856"/>
                </a:lnTo>
                <a:lnTo>
                  <a:pt x="898141" y="66479"/>
                </a:lnTo>
                <a:lnTo>
                  <a:pt x="904518" y="66436"/>
                </a:lnTo>
                <a:lnTo>
                  <a:pt x="908983" y="66267"/>
                </a:lnTo>
                <a:lnTo>
                  <a:pt x="912654" y="65934"/>
                </a:lnTo>
                <a:lnTo>
                  <a:pt x="914284" y="65673"/>
                </a:lnTo>
                <a:lnTo>
                  <a:pt x="914284" y="63267"/>
                </a:lnTo>
                <a:lnTo>
                  <a:pt x="913582" y="58787"/>
                </a:lnTo>
                <a:lnTo>
                  <a:pt x="911372" y="54994"/>
                </a:lnTo>
                <a:lnTo>
                  <a:pt x="906981" y="52124"/>
                </a:lnTo>
                <a:lnTo>
                  <a:pt x="899617" y="50944"/>
                </a:lnTo>
                <a:lnTo>
                  <a:pt x="867846" y="45799"/>
                </a:lnTo>
                <a:lnTo>
                  <a:pt x="869793" y="43445"/>
                </a:lnTo>
                <a:lnTo>
                  <a:pt x="874906" y="38473"/>
                </a:lnTo>
                <a:lnTo>
                  <a:pt x="881414" y="34641"/>
                </a:lnTo>
                <a:lnTo>
                  <a:pt x="889423" y="32247"/>
                </a:lnTo>
                <a:lnTo>
                  <a:pt x="899183" y="31417"/>
                </a:lnTo>
                <a:lnTo>
                  <a:pt x="915292" y="33686"/>
                </a:lnTo>
                <a:lnTo>
                  <a:pt x="926802" y="40228"/>
                </a:lnTo>
                <a:lnTo>
                  <a:pt x="933554" y="50335"/>
                </a:lnTo>
                <a:lnTo>
                  <a:pt x="935633" y="62573"/>
                </a:lnTo>
                <a:lnTo>
                  <a:pt x="935633" y="118636"/>
                </a:lnTo>
                <a:close/>
              </a:path>
              <a:path w="1023865" h="119504">
                <a:moveTo>
                  <a:pt x="103408" y="117324"/>
                </a:moveTo>
                <a:lnTo>
                  <a:pt x="93697" y="111674"/>
                </a:lnTo>
                <a:lnTo>
                  <a:pt x="87068" y="103704"/>
                </a:lnTo>
                <a:lnTo>
                  <a:pt x="83148" y="94981"/>
                </a:lnTo>
                <a:lnTo>
                  <a:pt x="81169" y="86459"/>
                </a:lnTo>
                <a:lnTo>
                  <a:pt x="80624" y="79323"/>
                </a:lnTo>
                <a:lnTo>
                  <a:pt x="80624" y="71599"/>
                </a:lnTo>
                <a:lnTo>
                  <a:pt x="81169" y="64462"/>
                </a:lnTo>
                <a:lnTo>
                  <a:pt x="83148" y="55940"/>
                </a:lnTo>
                <a:lnTo>
                  <a:pt x="87068" y="47217"/>
                </a:lnTo>
                <a:lnTo>
                  <a:pt x="116639" y="51378"/>
                </a:lnTo>
                <a:lnTo>
                  <a:pt x="109265" y="53224"/>
                </a:lnTo>
                <a:lnTo>
                  <a:pt x="104633" y="58026"/>
                </a:lnTo>
                <a:lnTo>
                  <a:pt x="102182" y="64619"/>
                </a:lnTo>
                <a:lnTo>
                  <a:pt x="101452" y="71599"/>
                </a:lnTo>
                <a:lnTo>
                  <a:pt x="101452" y="79496"/>
                </a:lnTo>
                <a:lnTo>
                  <a:pt x="102182" y="86340"/>
                </a:lnTo>
                <a:lnTo>
                  <a:pt x="104633" y="92896"/>
                </a:lnTo>
                <a:lnTo>
                  <a:pt x="109265" y="97697"/>
                </a:lnTo>
                <a:lnTo>
                  <a:pt x="116639" y="99544"/>
                </a:lnTo>
                <a:lnTo>
                  <a:pt x="124122" y="97727"/>
                </a:lnTo>
                <a:lnTo>
                  <a:pt x="128790" y="92960"/>
                </a:lnTo>
                <a:lnTo>
                  <a:pt x="131271" y="86427"/>
                </a:lnTo>
                <a:lnTo>
                  <a:pt x="132001" y="79496"/>
                </a:lnTo>
                <a:lnTo>
                  <a:pt x="132001" y="71599"/>
                </a:lnTo>
                <a:lnTo>
                  <a:pt x="131270" y="64619"/>
                </a:lnTo>
                <a:lnTo>
                  <a:pt x="128790" y="58048"/>
                </a:lnTo>
                <a:lnTo>
                  <a:pt x="124102" y="53224"/>
                </a:lnTo>
                <a:lnTo>
                  <a:pt x="116639" y="51378"/>
                </a:lnTo>
                <a:lnTo>
                  <a:pt x="87068" y="47217"/>
                </a:lnTo>
                <a:lnTo>
                  <a:pt x="93697" y="39247"/>
                </a:lnTo>
                <a:lnTo>
                  <a:pt x="103408" y="33597"/>
                </a:lnTo>
                <a:lnTo>
                  <a:pt x="116726" y="31417"/>
                </a:lnTo>
                <a:lnTo>
                  <a:pt x="129957" y="33597"/>
                </a:lnTo>
                <a:lnTo>
                  <a:pt x="139699" y="39237"/>
                </a:lnTo>
                <a:lnTo>
                  <a:pt x="146385" y="47217"/>
                </a:lnTo>
                <a:lnTo>
                  <a:pt x="150306" y="55940"/>
                </a:lnTo>
                <a:lnTo>
                  <a:pt x="152285" y="64462"/>
                </a:lnTo>
                <a:lnTo>
                  <a:pt x="152829" y="71599"/>
                </a:lnTo>
                <a:lnTo>
                  <a:pt x="152829" y="79496"/>
                </a:lnTo>
                <a:lnTo>
                  <a:pt x="152283" y="86554"/>
                </a:lnTo>
                <a:lnTo>
                  <a:pt x="150308" y="95016"/>
                </a:lnTo>
                <a:lnTo>
                  <a:pt x="146379" y="103758"/>
                </a:lnTo>
                <a:lnTo>
                  <a:pt x="139713" y="111716"/>
                </a:lnTo>
                <a:lnTo>
                  <a:pt x="129939" y="117375"/>
                </a:lnTo>
                <a:lnTo>
                  <a:pt x="116726" y="119504"/>
                </a:lnTo>
                <a:close/>
              </a:path>
              <a:path w="1023865" h="119504">
                <a:moveTo>
                  <a:pt x="235532" y="117959"/>
                </a:moveTo>
                <a:lnTo>
                  <a:pt x="226141" y="112983"/>
                </a:lnTo>
                <a:lnTo>
                  <a:pt x="266518" y="114329"/>
                </a:lnTo>
                <a:lnTo>
                  <a:pt x="265070" y="115193"/>
                </a:lnTo>
                <a:lnTo>
                  <a:pt x="259931" y="117525"/>
                </a:lnTo>
                <a:lnTo>
                  <a:pt x="254030" y="118991"/>
                </a:lnTo>
                <a:lnTo>
                  <a:pt x="246818" y="119504"/>
                </a:lnTo>
                <a:close/>
              </a:path>
              <a:path w="1023865" h="119504">
                <a:moveTo>
                  <a:pt x="370412" y="116063"/>
                </a:moveTo>
                <a:lnTo>
                  <a:pt x="358492" y="106547"/>
                </a:lnTo>
                <a:lnTo>
                  <a:pt x="351542" y="92533"/>
                </a:lnTo>
                <a:lnTo>
                  <a:pt x="349311" y="75504"/>
                </a:lnTo>
                <a:lnTo>
                  <a:pt x="371131" y="84096"/>
                </a:lnTo>
                <a:lnTo>
                  <a:pt x="372056" y="88354"/>
                </a:lnTo>
                <a:lnTo>
                  <a:pt x="375382" y="94188"/>
                </a:lnTo>
                <a:lnTo>
                  <a:pt x="380407" y="98101"/>
                </a:lnTo>
                <a:lnTo>
                  <a:pt x="387236" y="99544"/>
                </a:lnTo>
                <a:lnTo>
                  <a:pt x="393095" y="99072"/>
                </a:lnTo>
                <a:lnTo>
                  <a:pt x="397462" y="97775"/>
                </a:lnTo>
                <a:lnTo>
                  <a:pt x="400950" y="95735"/>
                </a:lnTo>
                <a:lnTo>
                  <a:pt x="404680" y="92675"/>
                </a:lnTo>
                <a:lnTo>
                  <a:pt x="406530" y="91066"/>
                </a:lnTo>
                <a:lnTo>
                  <a:pt x="421389" y="104380"/>
                </a:lnTo>
                <a:lnTo>
                  <a:pt x="419315" y="106454"/>
                </a:lnTo>
                <a:lnTo>
                  <a:pt x="412844" y="111959"/>
                </a:lnTo>
                <a:lnTo>
                  <a:pt x="405514" y="116069"/>
                </a:lnTo>
                <a:lnTo>
                  <a:pt x="397051" y="118629"/>
                </a:lnTo>
                <a:lnTo>
                  <a:pt x="387236" y="119504"/>
                </a:lnTo>
                <a:close/>
              </a:path>
              <a:path w="1023865" h="119504">
                <a:moveTo>
                  <a:pt x="452711" y="117281"/>
                </a:moveTo>
                <a:lnTo>
                  <a:pt x="441690" y="112421"/>
                </a:lnTo>
                <a:lnTo>
                  <a:pt x="432804" y="105204"/>
                </a:lnTo>
                <a:lnTo>
                  <a:pt x="431069" y="103247"/>
                </a:lnTo>
                <a:lnTo>
                  <a:pt x="445794" y="88522"/>
                </a:lnTo>
                <a:lnTo>
                  <a:pt x="447756" y="90615"/>
                </a:lnTo>
                <a:lnTo>
                  <a:pt x="453277" y="95106"/>
                </a:lnTo>
                <a:lnTo>
                  <a:pt x="459872" y="98193"/>
                </a:lnTo>
                <a:lnTo>
                  <a:pt x="468468" y="99544"/>
                </a:lnTo>
                <a:lnTo>
                  <a:pt x="477088" y="98746"/>
                </a:lnTo>
                <a:lnTo>
                  <a:pt x="482412" y="96807"/>
                </a:lnTo>
                <a:lnTo>
                  <a:pt x="484816" y="94626"/>
                </a:lnTo>
                <a:lnTo>
                  <a:pt x="485477" y="92341"/>
                </a:lnTo>
                <a:lnTo>
                  <a:pt x="484773" y="89809"/>
                </a:lnTo>
                <a:lnTo>
                  <a:pt x="482116" y="87882"/>
                </a:lnTo>
                <a:lnTo>
                  <a:pt x="476923" y="86447"/>
                </a:lnTo>
                <a:lnTo>
                  <a:pt x="469151" y="85471"/>
                </a:lnTo>
                <a:lnTo>
                  <a:pt x="458491" y="83715"/>
                </a:lnTo>
                <a:lnTo>
                  <a:pt x="448118" y="79420"/>
                </a:lnTo>
                <a:lnTo>
                  <a:pt x="440160" y="71372"/>
                </a:lnTo>
                <a:lnTo>
                  <a:pt x="436965" y="58407"/>
                </a:lnTo>
                <a:lnTo>
                  <a:pt x="440100" y="46554"/>
                </a:lnTo>
                <a:lnTo>
                  <a:pt x="471679" y="51378"/>
                </a:lnTo>
                <a:lnTo>
                  <a:pt x="460786" y="53644"/>
                </a:lnTo>
                <a:lnTo>
                  <a:pt x="457793" y="58147"/>
                </a:lnTo>
                <a:lnTo>
                  <a:pt x="458324" y="60377"/>
                </a:lnTo>
                <a:lnTo>
                  <a:pt x="460193" y="62325"/>
                </a:lnTo>
                <a:lnTo>
                  <a:pt x="464674" y="64242"/>
                </a:lnTo>
                <a:lnTo>
                  <a:pt x="472442" y="65534"/>
                </a:lnTo>
                <a:lnTo>
                  <a:pt x="485967" y="67741"/>
                </a:lnTo>
                <a:lnTo>
                  <a:pt x="496622" y="72263"/>
                </a:lnTo>
                <a:lnTo>
                  <a:pt x="503805" y="79960"/>
                </a:lnTo>
                <a:lnTo>
                  <a:pt x="506306" y="90952"/>
                </a:lnTo>
                <a:lnTo>
                  <a:pt x="504140" y="102000"/>
                </a:lnTo>
                <a:lnTo>
                  <a:pt x="497195" y="111265"/>
                </a:lnTo>
                <a:lnTo>
                  <a:pt x="485333" y="117344"/>
                </a:lnTo>
                <a:lnTo>
                  <a:pt x="468468" y="119504"/>
                </a:lnTo>
                <a:close/>
              </a:path>
              <a:path w="1023865" h="119504">
                <a:moveTo>
                  <a:pt x="660536" y="116063"/>
                </a:moveTo>
                <a:lnTo>
                  <a:pt x="648615" y="106547"/>
                </a:lnTo>
                <a:lnTo>
                  <a:pt x="641666" y="92533"/>
                </a:lnTo>
                <a:lnTo>
                  <a:pt x="639435" y="75504"/>
                </a:lnTo>
                <a:lnTo>
                  <a:pt x="661254" y="84096"/>
                </a:lnTo>
                <a:lnTo>
                  <a:pt x="662179" y="88354"/>
                </a:lnTo>
                <a:lnTo>
                  <a:pt x="665504" y="94188"/>
                </a:lnTo>
                <a:lnTo>
                  <a:pt x="670530" y="98101"/>
                </a:lnTo>
                <a:lnTo>
                  <a:pt x="677359" y="99544"/>
                </a:lnTo>
                <a:lnTo>
                  <a:pt x="683219" y="99072"/>
                </a:lnTo>
                <a:lnTo>
                  <a:pt x="687585" y="97775"/>
                </a:lnTo>
                <a:lnTo>
                  <a:pt x="691073" y="95735"/>
                </a:lnTo>
                <a:lnTo>
                  <a:pt x="694803" y="92675"/>
                </a:lnTo>
                <a:lnTo>
                  <a:pt x="696654" y="91066"/>
                </a:lnTo>
                <a:lnTo>
                  <a:pt x="711512" y="104380"/>
                </a:lnTo>
                <a:lnTo>
                  <a:pt x="709438" y="106454"/>
                </a:lnTo>
                <a:lnTo>
                  <a:pt x="702967" y="111959"/>
                </a:lnTo>
                <a:lnTo>
                  <a:pt x="695637" y="116069"/>
                </a:lnTo>
                <a:lnTo>
                  <a:pt x="687174" y="118629"/>
                </a:lnTo>
                <a:lnTo>
                  <a:pt x="677359" y="119504"/>
                </a:lnTo>
                <a:close/>
              </a:path>
              <a:path w="1023865" h="119504">
                <a:moveTo>
                  <a:pt x="883297" y="117959"/>
                </a:moveTo>
                <a:lnTo>
                  <a:pt x="873907" y="112983"/>
                </a:lnTo>
                <a:lnTo>
                  <a:pt x="914284" y="114329"/>
                </a:lnTo>
                <a:lnTo>
                  <a:pt x="912836" y="115193"/>
                </a:lnTo>
                <a:lnTo>
                  <a:pt x="907696" y="117525"/>
                </a:lnTo>
                <a:lnTo>
                  <a:pt x="901796" y="118991"/>
                </a:lnTo>
                <a:lnTo>
                  <a:pt x="894583" y="119504"/>
                </a:lnTo>
                <a:close/>
              </a:path>
              <a:path w="1023865" h="119504">
                <a:moveTo>
                  <a:pt x="968910" y="117281"/>
                </a:moveTo>
                <a:lnTo>
                  <a:pt x="957889" y="112421"/>
                </a:lnTo>
                <a:lnTo>
                  <a:pt x="949003" y="105204"/>
                </a:lnTo>
                <a:lnTo>
                  <a:pt x="947268" y="103247"/>
                </a:lnTo>
                <a:lnTo>
                  <a:pt x="961993" y="88522"/>
                </a:lnTo>
                <a:lnTo>
                  <a:pt x="963955" y="90615"/>
                </a:lnTo>
                <a:lnTo>
                  <a:pt x="969476" y="95106"/>
                </a:lnTo>
                <a:lnTo>
                  <a:pt x="976071" y="98193"/>
                </a:lnTo>
                <a:lnTo>
                  <a:pt x="984666" y="99544"/>
                </a:lnTo>
                <a:lnTo>
                  <a:pt x="993287" y="98746"/>
                </a:lnTo>
                <a:lnTo>
                  <a:pt x="998611" y="96807"/>
                </a:lnTo>
                <a:lnTo>
                  <a:pt x="1001016" y="94626"/>
                </a:lnTo>
                <a:lnTo>
                  <a:pt x="1001676" y="92341"/>
                </a:lnTo>
                <a:lnTo>
                  <a:pt x="1000972" y="89809"/>
                </a:lnTo>
                <a:lnTo>
                  <a:pt x="998314" y="87882"/>
                </a:lnTo>
                <a:lnTo>
                  <a:pt x="993122" y="86447"/>
                </a:lnTo>
                <a:lnTo>
                  <a:pt x="985350" y="85471"/>
                </a:lnTo>
                <a:lnTo>
                  <a:pt x="974690" y="83715"/>
                </a:lnTo>
                <a:lnTo>
                  <a:pt x="964316" y="79420"/>
                </a:lnTo>
                <a:lnTo>
                  <a:pt x="956359" y="71372"/>
                </a:lnTo>
                <a:lnTo>
                  <a:pt x="953163" y="58407"/>
                </a:lnTo>
                <a:lnTo>
                  <a:pt x="956299" y="46554"/>
                </a:lnTo>
                <a:lnTo>
                  <a:pt x="987877" y="51378"/>
                </a:lnTo>
                <a:lnTo>
                  <a:pt x="976985" y="53644"/>
                </a:lnTo>
                <a:lnTo>
                  <a:pt x="973993" y="58147"/>
                </a:lnTo>
                <a:lnTo>
                  <a:pt x="974523" y="60377"/>
                </a:lnTo>
                <a:lnTo>
                  <a:pt x="976392" y="62325"/>
                </a:lnTo>
                <a:lnTo>
                  <a:pt x="980873" y="64242"/>
                </a:lnTo>
                <a:lnTo>
                  <a:pt x="988640" y="65534"/>
                </a:lnTo>
                <a:lnTo>
                  <a:pt x="1002166" y="67741"/>
                </a:lnTo>
                <a:lnTo>
                  <a:pt x="1012821" y="72263"/>
                </a:lnTo>
                <a:lnTo>
                  <a:pt x="1020004" y="79960"/>
                </a:lnTo>
                <a:lnTo>
                  <a:pt x="1022505" y="90952"/>
                </a:lnTo>
                <a:lnTo>
                  <a:pt x="1020339" y="102000"/>
                </a:lnTo>
                <a:lnTo>
                  <a:pt x="1013393" y="111265"/>
                </a:lnTo>
                <a:lnTo>
                  <a:pt x="1001532" y="117344"/>
                </a:lnTo>
                <a:lnTo>
                  <a:pt x="984666" y="119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7" name="text 1"/>
          <p:cNvSpPr txBox="1"/>
          <p:nvPr/>
        </p:nvSpPr>
        <p:spPr>
          <a:xfrm>
            <a:off x="3039533" y="3911668"/>
            <a:ext cx="279885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enero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661225" y="3911668"/>
            <a:ext cx="355931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febrero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45007" y="3911668"/>
            <a:ext cx="303929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marzo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83" name="text 1"/>
          <p:cNvSpPr txBox="1"/>
          <p:nvPr/>
        </p:nvSpPr>
        <p:spPr>
          <a:xfrm>
            <a:off x="5047623" y="3911668"/>
            <a:ext cx="212559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abril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84" name="text 1"/>
          <p:cNvSpPr txBox="1"/>
          <p:nvPr/>
        </p:nvSpPr>
        <p:spPr>
          <a:xfrm>
            <a:off x="5678663" y="3911668"/>
            <a:ext cx="269113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mayo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85" name="text 1"/>
          <p:cNvSpPr txBox="1"/>
          <p:nvPr/>
        </p:nvSpPr>
        <p:spPr>
          <a:xfrm>
            <a:off x="6349747" y="3911668"/>
            <a:ext cx="243015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junio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86" name="text 1"/>
          <p:cNvSpPr txBox="1"/>
          <p:nvPr/>
        </p:nvSpPr>
        <p:spPr>
          <a:xfrm>
            <a:off x="7025577" y="3911668"/>
            <a:ext cx="207749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julio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87" name="text 1"/>
          <p:cNvSpPr txBox="1"/>
          <p:nvPr/>
        </p:nvSpPr>
        <p:spPr>
          <a:xfrm>
            <a:off x="7622013" y="3911668"/>
            <a:ext cx="337144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agosto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88" name="text 1"/>
          <p:cNvSpPr txBox="1"/>
          <p:nvPr/>
        </p:nvSpPr>
        <p:spPr>
          <a:xfrm>
            <a:off x="8177291" y="3911668"/>
            <a:ext cx="546945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septiembre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89" name="text 1"/>
          <p:cNvSpPr txBox="1"/>
          <p:nvPr/>
        </p:nvSpPr>
        <p:spPr>
          <a:xfrm>
            <a:off x="8918556" y="3911668"/>
            <a:ext cx="376770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octubre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0" name="text 1"/>
          <p:cNvSpPr txBox="1"/>
          <p:nvPr/>
        </p:nvSpPr>
        <p:spPr>
          <a:xfrm>
            <a:off x="9507040" y="3911668"/>
            <a:ext cx="518540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noviembre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1" name="text 1"/>
          <p:cNvSpPr txBox="1"/>
          <p:nvPr/>
        </p:nvSpPr>
        <p:spPr>
          <a:xfrm>
            <a:off x="10183566" y="3911668"/>
            <a:ext cx="481670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diciembre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12495" y="3541514"/>
            <a:ext cx="518481" cy="342900"/>
          </a:xfrm>
          <a:custGeom>
            <a:avLst/>
            <a:gdLst/>
            <a:ahLst/>
            <a:cxnLst/>
            <a:rect l="l" t="t" r="r" b="b"/>
            <a:pathLst>
              <a:path w="553046" h="365760">
                <a:moveTo>
                  <a:pt x="0" y="365760"/>
                </a:moveTo>
                <a:lnTo>
                  <a:pt x="553045" y="365760"/>
                </a:lnTo>
                <a:lnTo>
                  <a:pt x="553045" y="1"/>
                </a:lnTo>
                <a:lnTo>
                  <a:pt x="0" y="1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9" name="object 29"/>
          <p:cNvSpPr/>
          <p:nvPr/>
        </p:nvSpPr>
        <p:spPr>
          <a:xfrm>
            <a:off x="3570882" y="3518056"/>
            <a:ext cx="518482" cy="366358"/>
          </a:xfrm>
          <a:custGeom>
            <a:avLst/>
            <a:gdLst/>
            <a:ahLst/>
            <a:cxnLst/>
            <a:rect l="l" t="t" r="r" b="b"/>
            <a:pathLst>
              <a:path w="553047" h="390782">
                <a:moveTo>
                  <a:pt x="1" y="390782"/>
                </a:moveTo>
                <a:lnTo>
                  <a:pt x="553046" y="390782"/>
                </a:lnTo>
                <a:lnTo>
                  <a:pt x="553046" y="1"/>
                </a:lnTo>
                <a:lnTo>
                  <a:pt x="1" y="1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30" name="object 30"/>
          <p:cNvSpPr/>
          <p:nvPr/>
        </p:nvSpPr>
        <p:spPr>
          <a:xfrm>
            <a:off x="4229270" y="3383196"/>
            <a:ext cx="518481" cy="501218"/>
          </a:xfrm>
          <a:custGeom>
            <a:avLst/>
            <a:gdLst/>
            <a:ahLst/>
            <a:cxnLst/>
            <a:rect l="l" t="t" r="r" b="b"/>
            <a:pathLst>
              <a:path w="553046" h="534632">
                <a:moveTo>
                  <a:pt x="1" y="534632"/>
                </a:moveTo>
                <a:lnTo>
                  <a:pt x="553046" y="534632"/>
                </a:lnTo>
                <a:lnTo>
                  <a:pt x="553046" y="1"/>
                </a:lnTo>
                <a:lnTo>
                  <a:pt x="1" y="1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31" name="object 31"/>
          <p:cNvSpPr/>
          <p:nvPr/>
        </p:nvSpPr>
        <p:spPr>
          <a:xfrm>
            <a:off x="4887657" y="3315974"/>
            <a:ext cx="518481" cy="568440"/>
          </a:xfrm>
          <a:custGeom>
            <a:avLst/>
            <a:gdLst/>
            <a:ahLst/>
            <a:cxnLst/>
            <a:rect l="l" t="t" r="r" b="b"/>
            <a:pathLst>
              <a:path w="553046" h="606336">
                <a:moveTo>
                  <a:pt x="0" y="606336"/>
                </a:moveTo>
                <a:lnTo>
                  <a:pt x="553046" y="606336"/>
                </a:lnTo>
                <a:lnTo>
                  <a:pt x="55304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32" name="object 32"/>
          <p:cNvSpPr/>
          <p:nvPr/>
        </p:nvSpPr>
        <p:spPr>
          <a:xfrm>
            <a:off x="5546045" y="3227170"/>
            <a:ext cx="518480" cy="657245"/>
          </a:xfrm>
          <a:custGeom>
            <a:avLst/>
            <a:gdLst/>
            <a:ahLst/>
            <a:cxnLst/>
            <a:rect l="l" t="t" r="r" b="b"/>
            <a:pathLst>
              <a:path w="553045" h="701061">
                <a:moveTo>
                  <a:pt x="0" y="701061"/>
                </a:moveTo>
                <a:lnTo>
                  <a:pt x="553045" y="701061"/>
                </a:lnTo>
                <a:lnTo>
                  <a:pt x="55304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33" name="object 33"/>
          <p:cNvSpPr/>
          <p:nvPr/>
        </p:nvSpPr>
        <p:spPr>
          <a:xfrm>
            <a:off x="6204432" y="3160790"/>
            <a:ext cx="518481" cy="723624"/>
          </a:xfrm>
          <a:custGeom>
            <a:avLst/>
            <a:gdLst/>
            <a:ahLst/>
            <a:cxnLst/>
            <a:rect l="l" t="t" r="r" b="b"/>
            <a:pathLst>
              <a:path w="553046" h="771866">
                <a:moveTo>
                  <a:pt x="0" y="771866"/>
                </a:moveTo>
                <a:lnTo>
                  <a:pt x="553046" y="771866"/>
                </a:lnTo>
                <a:lnTo>
                  <a:pt x="55304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34" name="object 34"/>
          <p:cNvSpPr/>
          <p:nvPr/>
        </p:nvSpPr>
        <p:spPr>
          <a:xfrm>
            <a:off x="6862820" y="3078781"/>
            <a:ext cx="518480" cy="805633"/>
          </a:xfrm>
          <a:custGeom>
            <a:avLst/>
            <a:gdLst/>
            <a:ahLst/>
            <a:cxnLst/>
            <a:rect l="l" t="t" r="r" b="b"/>
            <a:pathLst>
              <a:path w="553045" h="859342">
                <a:moveTo>
                  <a:pt x="0" y="859342"/>
                </a:moveTo>
                <a:lnTo>
                  <a:pt x="553045" y="859342"/>
                </a:lnTo>
                <a:lnTo>
                  <a:pt x="55304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35" name="object 35"/>
          <p:cNvSpPr/>
          <p:nvPr/>
        </p:nvSpPr>
        <p:spPr>
          <a:xfrm>
            <a:off x="7521206" y="3156653"/>
            <a:ext cx="518481" cy="727762"/>
          </a:xfrm>
          <a:custGeom>
            <a:avLst/>
            <a:gdLst/>
            <a:ahLst/>
            <a:cxnLst/>
            <a:rect l="l" t="t" r="r" b="b"/>
            <a:pathLst>
              <a:path w="553046" h="776279">
                <a:moveTo>
                  <a:pt x="1" y="776279"/>
                </a:moveTo>
                <a:lnTo>
                  <a:pt x="553046" y="776279"/>
                </a:lnTo>
                <a:lnTo>
                  <a:pt x="553046" y="1"/>
                </a:lnTo>
                <a:lnTo>
                  <a:pt x="1" y="1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36" name="object 36"/>
          <p:cNvSpPr/>
          <p:nvPr/>
        </p:nvSpPr>
        <p:spPr>
          <a:xfrm>
            <a:off x="8179594" y="3081451"/>
            <a:ext cx="518480" cy="802963"/>
          </a:xfrm>
          <a:custGeom>
            <a:avLst/>
            <a:gdLst/>
            <a:ahLst/>
            <a:cxnLst/>
            <a:rect l="l" t="t" r="r" b="b"/>
            <a:pathLst>
              <a:path w="553045" h="856494">
                <a:moveTo>
                  <a:pt x="0" y="856494"/>
                </a:moveTo>
                <a:lnTo>
                  <a:pt x="553045" y="856494"/>
                </a:lnTo>
                <a:lnTo>
                  <a:pt x="553045" y="1"/>
                </a:lnTo>
                <a:lnTo>
                  <a:pt x="0" y="1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37" name="object 37"/>
          <p:cNvSpPr/>
          <p:nvPr/>
        </p:nvSpPr>
        <p:spPr>
          <a:xfrm>
            <a:off x="8837982" y="3686697"/>
            <a:ext cx="518480" cy="197717"/>
          </a:xfrm>
          <a:custGeom>
            <a:avLst/>
            <a:gdLst/>
            <a:ahLst/>
            <a:cxnLst/>
            <a:rect l="l" t="t" r="r" b="b"/>
            <a:pathLst>
              <a:path w="553045" h="210898">
                <a:moveTo>
                  <a:pt x="0" y="210898"/>
                </a:moveTo>
                <a:lnTo>
                  <a:pt x="553045" y="210898"/>
                </a:lnTo>
                <a:lnTo>
                  <a:pt x="55304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38" name="object 38"/>
          <p:cNvSpPr/>
          <p:nvPr/>
        </p:nvSpPr>
        <p:spPr>
          <a:xfrm>
            <a:off x="9496368" y="3649932"/>
            <a:ext cx="518481" cy="234483"/>
          </a:xfrm>
          <a:custGeom>
            <a:avLst/>
            <a:gdLst/>
            <a:ahLst/>
            <a:cxnLst/>
            <a:rect l="l" t="t" r="r" b="b"/>
            <a:pathLst>
              <a:path w="553046" h="250115">
                <a:moveTo>
                  <a:pt x="0" y="250115"/>
                </a:moveTo>
                <a:lnTo>
                  <a:pt x="553046" y="250115"/>
                </a:lnTo>
                <a:lnTo>
                  <a:pt x="553046" y="1"/>
                </a:lnTo>
                <a:lnTo>
                  <a:pt x="0" y="1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39" name="object 39"/>
          <p:cNvSpPr/>
          <p:nvPr/>
        </p:nvSpPr>
        <p:spPr>
          <a:xfrm>
            <a:off x="10154756" y="3534572"/>
            <a:ext cx="518480" cy="349842"/>
          </a:xfrm>
          <a:custGeom>
            <a:avLst/>
            <a:gdLst/>
            <a:ahLst/>
            <a:cxnLst/>
            <a:rect l="l" t="t" r="r" b="b"/>
            <a:pathLst>
              <a:path w="553045" h="373165">
                <a:moveTo>
                  <a:pt x="0" y="373165"/>
                </a:moveTo>
                <a:lnTo>
                  <a:pt x="553045" y="373165"/>
                </a:lnTo>
                <a:lnTo>
                  <a:pt x="55304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92" name="text 1"/>
          <p:cNvSpPr txBox="1"/>
          <p:nvPr/>
        </p:nvSpPr>
        <p:spPr>
          <a:xfrm>
            <a:off x="2976817" y="3341982"/>
            <a:ext cx="402674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0,29 bill.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3" name="text 1"/>
          <p:cNvSpPr txBox="1"/>
          <p:nvPr/>
        </p:nvSpPr>
        <p:spPr>
          <a:xfrm>
            <a:off x="3635204" y="3318524"/>
            <a:ext cx="402674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0,31 bill.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4" name="text 1"/>
          <p:cNvSpPr txBox="1"/>
          <p:nvPr/>
        </p:nvSpPr>
        <p:spPr>
          <a:xfrm>
            <a:off x="4293592" y="3183665"/>
            <a:ext cx="402674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0,42 bill.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5" name="text 1"/>
          <p:cNvSpPr txBox="1"/>
          <p:nvPr/>
        </p:nvSpPr>
        <p:spPr>
          <a:xfrm>
            <a:off x="4951978" y="3116441"/>
            <a:ext cx="402674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0,47 bill.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6" name="text 1"/>
          <p:cNvSpPr txBox="1"/>
          <p:nvPr/>
        </p:nvSpPr>
        <p:spPr>
          <a:xfrm>
            <a:off x="5610367" y="3027636"/>
            <a:ext cx="402674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0,55 bill.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7" name="text 1"/>
          <p:cNvSpPr txBox="1"/>
          <p:nvPr/>
        </p:nvSpPr>
        <p:spPr>
          <a:xfrm>
            <a:off x="6268753" y="2961256"/>
            <a:ext cx="402674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0,60 bill.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8" name="text 1"/>
          <p:cNvSpPr txBox="1"/>
          <p:nvPr/>
        </p:nvSpPr>
        <p:spPr>
          <a:xfrm>
            <a:off x="6927141" y="2879249"/>
            <a:ext cx="402674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0,67 bill.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9" name="text 1"/>
          <p:cNvSpPr txBox="1"/>
          <p:nvPr/>
        </p:nvSpPr>
        <p:spPr>
          <a:xfrm>
            <a:off x="7585527" y="2957120"/>
            <a:ext cx="402674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0,61 bill.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00" name="text 1"/>
          <p:cNvSpPr txBox="1"/>
          <p:nvPr/>
        </p:nvSpPr>
        <p:spPr>
          <a:xfrm>
            <a:off x="8243915" y="2881919"/>
            <a:ext cx="402674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0,67 bill.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01" name="text 1"/>
          <p:cNvSpPr txBox="1"/>
          <p:nvPr/>
        </p:nvSpPr>
        <p:spPr>
          <a:xfrm>
            <a:off x="8902302" y="3487165"/>
            <a:ext cx="402674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0,17 bill.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02" name="text 1"/>
          <p:cNvSpPr txBox="1"/>
          <p:nvPr/>
        </p:nvSpPr>
        <p:spPr>
          <a:xfrm>
            <a:off x="9560690" y="3450399"/>
            <a:ext cx="402674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0,20 bill.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03" name="text 1"/>
          <p:cNvSpPr txBox="1"/>
          <p:nvPr/>
        </p:nvSpPr>
        <p:spPr>
          <a:xfrm>
            <a:off x="10219077" y="3335039"/>
            <a:ext cx="402674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0,29 bill.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04492" y="4366618"/>
            <a:ext cx="8384977" cy="2027039"/>
          </a:xfrm>
          <a:custGeom>
            <a:avLst/>
            <a:gdLst/>
            <a:ahLst/>
            <a:cxnLst/>
            <a:rect l="l" t="t" r="r" b="b"/>
            <a:pathLst>
              <a:path w="8943975" h="2162175">
                <a:moveTo>
                  <a:pt x="0" y="2162175"/>
                </a:moveTo>
                <a:lnTo>
                  <a:pt x="8943975" y="2162175"/>
                </a:lnTo>
                <a:lnTo>
                  <a:pt x="8943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38FEC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1" name="object 41"/>
          <p:cNvSpPr/>
          <p:nvPr/>
        </p:nvSpPr>
        <p:spPr>
          <a:xfrm>
            <a:off x="6017362" y="4400874"/>
            <a:ext cx="1564958" cy="112035"/>
          </a:xfrm>
          <a:custGeom>
            <a:avLst/>
            <a:gdLst/>
            <a:ahLst/>
            <a:cxnLst/>
            <a:rect l="l" t="t" r="r" b="b"/>
            <a:pathLst>
              <a:path w="1669289" h="119504">
                <a:moveTo>
                  <a:pt x="1207011" y="20308"/>
                </a:moveTo>
                <a:lnTo>
                  <a:pt x="1177678" y="20308"/>
                </a:lnTo>
                <a:lnTo>
                  <a:pt x="1156503" y="20308"/>
                </a:lnTo>
                <a:lnTo>
                  <a:pt x="1124391" y="20308"/>
                </a:lnTo>
                <a:lnTo>
                  <a:pt x="1124391" y="1"/>
                </a:lnTo>
                <a:lnTo>
                  <a:pt x="1209788" y="1"/>
                </a:lnTo>
                <a:lnTo>
                  <a:pt x="1209788" y="20308"/>
                </a:lnTo>
                <a:close/>
              </a:path>
              <a:path w="1669289" h="119504">
                <a:moveTo>
                  <a:pt x="403292" y="20829"/>
                </a:moveTo>
                <a:lnTo>
                  <a:pt x="385240" y="20829"/>
                </a:lnTo>
                <a:lnTo>
                  <a:pt x="385240" y="1"/>
                </a:lnTo>
                <a:lnTo>
                  <a:pt x="406069" y="1"/>
                </a:lnTo>
                <a:lnTo>
                  <a:pt x="406069" y="20829"/>
                </a:lnTo>
                <a:close/>
              </a:path>
              <a:path w="1669289" h="119504">
                <a:moveTo>
                  <a:pt x="678575" y="20829"/>
                </a:moveTo>
                <a:lnTo>
                  <a:pt x="660524" y="20829"/>
                </a:lnTo>
                <a:lnTo>
                  <a:pt x="660524" y="1"/>
                </a:lnTo>
                <a:lnTo>
                  <a:pt x="681352" y="1"/>
                </a:lnTo>
                <a:lnTo>
                  <a:pt x="681352" y="20829"/>
                </a:lnTo>
                <a:close/>
              </a:path>
              <a:path w="1669289" h="119504">
                <a:moveTo>
                  <a:pt x="1233220" y="20829"/>
                </a:moveTo>
                <a:lnTo>
                  <a:pt x="1215169" y="20829"/>
                </a:lnTo>
                <a:lnTo>
                  <a:pt x="1215169" y="1"/>
                </a:lnTo>
                <a:lnTo>
                  <a:pt x="1235997" y="1"/>
                </a:lnTo>
                <a:lnTo>
                  <a:pt x="1235997" y="20829"/>
                </a:lnTo>
                <a:close/>
              </a:path>
              <a:path w="1669289" h="119504">
                <a:moveTo>
                  <a:pt x="252190" y="45798"/>
                </a:moveTo>
                <a:lnTo>
                  <a:pt x="283962" y="50944"/>
                </a:lnTo>
                <a:lnTo>
                  <a:pt x="279107" y="51256"/>
                </a:lnTo>
                <a:lnTo>
                  <a:pt x="275738" y="52112"/>
                </a:lnTo>
                <a:lnTo>
                  <a:pt x="273108" y="53461"/>
                </a:lnTo>
                <a:lnTo>
                  <a:pt x="270148" y="55640"/>
                </a:lnTo>
                <a:lnTo>
                  <a:pt x="268551" y="56901"/>
                </a:lnTo>
                <a:close/>
              </a:path>
              <a:path w="1669289" h="119504">
                <a:moveTo>
                  <a:pt x="497880" y="45798"/>
                </a:moveTo>
                <a:lnTo>
                  <a:pt x="529651" y="50944"/>
                </a:lnTo>
                <a:lnTo>
                  <a:pt x="524796" y="51256"/>
                </a:lnTo>
                <a:lnTo>
                  <a:pt x="521427" y="52112"/>
                </a:lnTo>
                <a:lnTo>
                  <a:pt x="518797" y="53461"/>
                </a:lnTo>
                <a:lnTo>
                  <a:pt x="515838" y="55640"/>
                </a:lnTo>
                <a:lnTo>
                  <a:pt x="514241" y="56901"/>
                </a:lnTo>
                <a:close/>
              </a:path>
              <a:path w="1669289" h="119504">
                <a:moveTo>
                  <a:pt x="1513268" y="45798"/>
                </a:moveTo>
                <a:lnTo>
                  <a:pt x="1545040" y="50944"/>
                </a:lnTo>
                <a:lnTo>
                  <a:pt x="1540185" y="51256"/>
                </a:lnTo>
                <a:lnTo>
                  <a:pt x="1536817" y="52112"/>
                </a:lnTo>
                <a:lnTo>
                  <a:pt x="1534186" y="53461"/>
                </a:lnTo>
                <a:lnTo>
                  <a:pt x="1531227" y="55640"/>
                </a:lnTo>
                <a:lnTo>
                  <a:pt x="1529629" y="56901"/>
                </a:lnTo>
                <a:close/>
              </a:path>
              <a:path w="1669289" h="119504">
                <a:moveTo>
                  <a:pt x="1653598" y="57832"/>
                </a:moveTo>
                <a:lnTo>
                  <a:pt x="1647845" y="54593"/>
                </a:lnTo>
                <a:lnTo>
                  <a:pt x="1641374" y="52363"/>
                </a:lnTo>
                <a:lnTo>
                  <a:pt x="1633301" y="51378"/>
                </a:lnTo>
                <a:lnTo>
                  <a:pt x="1601722" y="46554"/>
                </a:lnTo>
                <a:lnTo>
                  <a:pt x="1609778" y="38106"/>
                </a:lnTo>
                <a:lnTo>
                  <a:pt x="1620756" y="33080"/>
                </a:lnTo>
                <a:lnTo>
                  <a:pt x="1633040" y="31417"/>
                </a:lnTo>
                <a:lnTo>
                  <a:pt x="1646856" y="33072"/>
                </a:lnTo>
                <a:lnTo>
                  <a:pt x="1657393" y="36588"/>
                </a:lnTo>
                <a:lnTo>
                  <a:pt x="1657422" y="36601"/>
                </a:lnTo>
                <a:lnTo>
                  <a:pt x="1657452" y="36614"/>
                </a:lnTo>
                <a:lnTo>
                  <a:pt x="1666726" y="41801"/>
                </a:lnTo>
                <a:lnTo>
                  <a:pt x="1669289" y="43566"/>
                </a:lnTo>
                <a:lnTo>
                  <a:pt x="1655638" y="59235"/>
                </a:lnTo>
                <a:close/>
              </a:path>
              <a:path w="1669289" h="119504">
                <a:moveTo>
                  <a:pt x="228369" y="58027"/>
                </a:moveTo>
                <a:lnTo>
                  <a:pt x="224468" y="54742"/>
                </a:lnTo>
                <a:lnTo>
                  <a:pt x="219602" y="52377"/>
                </a:lnTo>
                <a:lnTo>
                  <a:pt x="213145" y="51378"/>
                </a:lnTo>
                <a:lnTo>
                  <a:pt x="184347" y="44419"/>
                </a:lnTo>
                <a:lnTo>
                  <a:pt x="196445" y="34905"/>
                </a:lnTo>
                <a:lnTo>
                  <a:pt x="212885" y="31417"/>
                </a:lnTo>
                <a:lnTo>
                  <a:pt x="226727" y="33539"/>
                </a:lnTo>
                <a:lnTo>
                  <a:pt x="236095" y="38027"/>
                </a:lnTo>
                <a:lnTo>
                  <a:pt x="243465" y="44737"/>
                </a:lnTo>
                <a:lnTo>
                  <a:pt x="245036" y="46780"/>
                </a:lnTo>
                <a:lnTo>
                  <a:pt x="230224" y="60051"/>
                </a:lnTo>
                <a:close/>
              </a:path>
              <a:path w="1669289" h="119504">
                <a:moveTo>
                  <a:pt x="633049" y="58027"/>
                </a:moveTo>
                <a:lnTo>
                  <a:pt x="629147" y="54742"/>
                </a:lnTo>
                <a:lnTo>
                  <a:pt x="624282" y="52377"/>
                </a:lnTo>
                <a:lnTo>
                  <a:pt x="617825" y="51378"/>
                </a:lnTo>
                <a:lnTo>
                  <a:pt x="589027" y="44419"/>
                </a:lnTo>
                <a:lnTo>
                  <a:pt x="601125" y="34905"/>
                </a:lnTo>
                <a:lnTo>
                  <a:pt x="617565" y="31417"/>
                </a:lnTo>
                <a:lnTo>
                  <a:pt x="631407" y="33539"/>
                </a:lnTo>
                <a:lnTo>
                  <a:pt x="640774" y="38027"/>
                </a:lnTo>
                <a:lnTo>
                  <a:pt x="648145" y="44737"/>
                </a:lnTo>
                <a:lnTo>
                  <a:pt x="649716" y="46780"/>
                </a:lnTo>
                <a:lnTo>
                  <a:pt x="634904" y="60051"/>
                </a:lnTo>
                <a:close/>
              </a:path>
              <a:path w="1669289" h="119504">
                <a:moveTo>
                  <a:pt x="1023236" y="84096"/>
                </a:moveTo>
                <a:lnTo>
                  <a:pt x="1001417" y="75504"/>
                </a:lnTo>
                <a:lnTo>
                  <a:pt x="1003599" y="58536"/>
                </a:lnTo>
                <a:lnTo>
                  <a:pt x="1010355" y="44493"/>
                </a:lnTo>
                <a:lnTo>
                  <a:pt x="1037606" y="51378"/>
                </a:lnTo>
                <a:lnTo>
                  <a:pt x="1031933" y="52632"/>
                </a:lnTo>
                <a:lnTo>
                  <a:pt x="1027557" y="56179"/>
                </a:lnTo>
                <a:lnTo>
                  <a:pt x="1024498" y="61552"/>
                </a:lnTo>
                <a:lnTo>
                  <a:pt x="1023667" y="65003"/>
                </a:lnTo>
                <a:lnTo>
                  <a:pt x="1051274" y="65003"/>
                </a:lnTo>
                <a:lnTo>
                  <a:pt x="1050334" y="61493"/>
                </a:lnTo>
                <a:lnTo>
                  <a:pt x="1047313" y="56089"/>
                </a:lnTo>
                <a:lnTo>
                  <a:pt x="1043163" y="52617"/>
                </a:lnTo>
                <a:lnTo>
                  <a:pt x="1037606" y="51378"/>
                </a:lnTo>
                <a:lnTo>
                  <a:pt x="1010355" y="44493"/>
                </a:lnTo>
                <a:lnTo>
                  <a:pt x="1021757" y="34935"/>
                </a:lnTo>
                <a:lnTo>
                  <a:pt x="1037606" y="31417"/>
                </a:lnTo>
                <a:lnTo>
                  <a:pt x="1053455" y="34935"/>
                </a:lnTo>
                <a:lnTo>
                  <a:pt x="1064787" y="44515"/>
                </a:lnTo>
                <a:lnTo>
                  <a:pt x="1071439" y="58536"/>
                </a:lnTo>
                <a:lnTo>
                  <a:pt x="1073622" y="75504"/>
                </a:lnTo>
                <a:lnTo>
                  <a:pt x="1073622" y="84096"/>
                </a:lnTo>
                <a:close/>
              </a:path>
              <a:path w="1669289" h="119504">
                <a:moveTo>
                  <a:pt x="1274479" y="84096"/>
                </a:moveTo>
                <a:lnTo>
                  <a:pt x="1252660" y="75504"/>
                </a:lnTo>
                <a:lnTo>
                  <a:pt x="1254843" y="58536"/>
                </a:lnTo>
                <a:lnTo>
                  <a:pt x="1261599" y="44493"/>
                </a:lnTo>
                <a:lnTo>
                  <a:pt x="1288850" y="51378"/>
                </a:lnTo>
                <a:lnTo>
                  <a:pt x="1283177" y="52632"/>
                </a:lnTo>
                <a:lnTo>
                  <a:pt x="1278801" y="56179"/>
                </a:lnTo>
                <a:lnTo>
                  <a:pt x="1275742" y="61552"/>
                </a:lnTo>
                <a:lnTo>
                  <a:pt x="1274910" y="65003"/>
                </a:lnTo>
                <a:lnTo>
                  <a:pt x="1302517" y="65003"/>
                </a:lnTo>
                <a:lnTo>
                  <a:pt x="1301577" y="61493"/>
                </a:lnTo>
                <a:lnTo>
                  <a:pt x="1298557" y="56089"/>
                </a:lnTo>
                <a:lnTo>
                  <a:pt x="1294406" y="52617"/>
                </a:lnTo>
                <a:lnTo>
                  <a:pt x="1288850" y="51378"/>
                </a:lnTo>
                <a:lnTo>
                  <a:pt x="1261599" y="44493"/>
                </a:lnTo>
                <a:lnTo>
                  <a:pt x="1273001" y="34935"/>
                </a:lnTo>
                <a:lnTo>
                  <a:pt x="1288850" y="31417"/>
                </a:lnTo>
                <a:lnTo>
                  <a:pt x="1304699" y="34935"/>
                </a:lnTo>
                <a:lnTo>
                  <a:pt x="1316031" y="44515"/>
                </a:lnTo>
                <a:lnTo>
                  <a:pt x="1322683" y="58536"/>
                </a:lnTo>
                <a:lnTo>
                  <a:pt x="1324865" y="75504"/>
                </a:lnTo>
                <a:lnTo>
                  <a:pt x="1324865" y="84096"/>
                </a:lnTo>
                <a:close/>
              </a:path>
              <a:path w="1669289" h="119504">
                <a:moveTo>
                  <a:pt x="75504" y="118636"/>
                </a:moveTo>
                <a:lnTo>
                  <a:pt x="1" y="118636"/>
                </a:lnTo>
                <a:lnTo>
                  <a:pt x="1" y="1"/>
                </a:lnTo>
                <a:lnTo>
                  <a:pt x="21176" y="1"/>
                </a:lnTo>
                <a:lnTo>
                  <a:pt x="21176" y="98328"/>
                </a:lnTo>
                <a:lnTo>
                  <a:pt x="78281" y="98328"/>
                </a:lnTo>
                <a:lnTo>
                  <a:pt x="78281" y="118636"/>
                </a:lnTo>
                <a:close/>
              </a:path>
              <a:path w="1669289" h="119504">
                <a:moveTo>
                  <a:pt x="298629" y="118636"/>
                </a:moveTo>
                <a:lnTo>
                  <a:pt x="298629" y="114329"/>
                </a:lnTo>
                <a:lnTo>
                  <a:pt x="258252" y="112983"/>
                </a:lnTo>
                <a:lnTo>
                  <a:pt x="251998" y="104433"/>
                </a:lnTo>
                <a:lnTo>
                  <a:pt x="249768" y="92601"/>
                </a:lnTo>
                <a:lnTo>
                  <a:pt x="252381" y="80646"/>
                </a:lnTo>
                <a:lnTo>
                  <a:pt x="298629" y="83058"/>
                </a:lnTo>
                <a:lnTo>
                  <a:pt x="293514" y="83523"/>
                </a:lnTo>
                <a:lnTo>
                  <a:pt x="284743" y="83835"/>
                </a:lnTo>
                <a:lnTo>
                  <a:pt x="277285" y="84879"/>
                </a:lnTo>
                <a:lnTo>
                  <a:pt x="273077" y="87277"/>
                </a:lnTo>
                <a:lnTo>
                  <a:pt x="271163" y="90005"/>
                </a:lnTo>
                <a:lnTo>
                  <a:pt x="270597" y="92601"/>
                </a:lnTo>
                <a:lnTo>
                  <a:pt x="270901" y="95629"/>
                </a:lnTo>
                <a:lnTo>
                  <a:pt x="272067" y="97967"/>
                </a:lnTo>
                <a:lnTo>
                  <a:pt x="275294" y="100054"/>
                </a:lnTo>
                <a:lnTo>
                  <a:pt x="282053" y="101019"/>
                </a:lnTo>
                <a:lnTo>
                  <a:pt x="290625" y="99906"/>
                </a:lnTo>
                <a:lnTo>
                  <a:pt x="295692" y="97313"/>
                </a:lnTo>
                <a:lnTo>
                  <a:pt x="297991" y="94531"/>
                </a:lnTo>
                <a:lnTo>
                  <a:pt x="298629" y="92167"/>
                </a:lnTo>
                <a:lnTo>
                  <a:pt x="298629" y="83058"/>
                </a:lnTo>
                <a:lnTo>
                  <a:pt x="252381" y="80646"/>
                </a:lnTo>
                <a:lnTo>
                  <a:pt x="259535" y="72411"/>
                </a:lnTo>
                <a:lnTo>
                  <a:pt x="269954" y="67855"/>
                </a:lnTo>
                <a:lnTo>
                  <a:pt x="282486" y="66478"/>
                </a:lnTo>
                <a:lnTo>
                  <a:pt x="288863" y="66435"/>
                </a:lnTo>
                <a:lnTo>
                  <a:pt x="293327" y="66267"/>
                </a:lnTo>
                <a:lnTo>
                  <a:pt x="296998" y="65933"/>
                </a:lnTo>
                <a:lnTo>
                  <a:pt x="298629" y="65673"/>
                </a:lnTo>
                <a:lnTo>
                  <a:pt x="298629" y="63267"/>
                </a:lnTo>
                <a:lnTo>
                  <a:pt x="297926" y="58787"/>
                </a:lnTo>
                <a:lnTo>
                  <a:pt x="295717" y="54993"/>
                </a:lnTo>
                <a:lnTo>
                  <a:pt x="291326" y="52124"/>
                </a:lnTo>
                <a:lnTo>
                  <a:pt x="283962" y="50944"/>
                </a:lnTo>
                <a:lnTo>
                  <a:pt x="252190" y="45798"/>
                </a:lnTo>
                <a:lnTo>
                  <a:pt x="254138" y="43445"/>
                </a:lnTo>
                <a:lnTo>
                  <a:pt x="259251" y="38473"/>
                </a:lnTo>
                <a:lnTo>
                  <a:pt x="265759" y="34641"/>
                </a:lnTo>
                <a:lnTo>
                  <a:pt x="273769" y="32247"/>
                </a:lnTo>
                <a:lnTo>
                  <a:pt x="283528" y="31417"/>
                </a:lnTo>
                <a:lnTo>
                  <a:pt x="299637" y="33686"/>
                </a:lnTo>
                <a:lnTo>
                  <a:pt x="311147" y="40228"/>
                </a:lnTo>
                <a:lnTo>
                  <a:pt x="317899" y="50335"/>
                </a:lnTo>
                <a:lnTo>
                  <a:pt x="319978" y="62573"/>
                </a:lnTo>
                <a:lnTo>
                  <a:pt x="319978" y="118636"/>
                </a:lnTo>
                <a:close/>
              </a:path>
              <a:path w="1669289" h="119504">
                <a:moveTo>
                  <a:pt x="359379" y="118636"/>
                </a:moveTo>
                <a:lnTo>
                  <a:pt x="356249" y="118546"/>
                </a:lnTo>
                <a:lnTo>
                  <a:pt x="351882" y="117789"/>
                </a:lnTo>
                <a:lnTo>
                  <a:pt x="347260" y="115715"/>
                </a:lnTo>
                <a:lnTo>
                  <a:pt x="342839" y="111481"/>
                </a:lnTo>
                <a:lnTo>
                  <a:pt x="339830" y="104910"/>
                </a:lnTo>
                <a:lnTo>
                  <a:pt x="338723" y="95638"/>
                </a:lnTo>
                <a:lnTo>
                  <a:pt x="338723" y="1"/>
                </a:lnTo>
                <a:lnTo>
                  <a:pt x="359552" y="1"/>
                </a:lnTo>
                <a:lnTo>
                  <a:pt x="359552" y="95638"/>
                </a:lnTo>
                <a:lnTo>
                  <a:pt x="359688" y="97178"/>
                </a:lnTo>
                <a:lnTo>
                  <a:pt x="360024" y="98115"/>
                </a:lnTo>
                <a:lnTo>
                  <a:pt x="360471" y="98584"/>
                </a:lnTo>
                <a:lnTo>
                  <a:pt x="361114" y="98676"/>
                </a:lnTo>
                <a:lnTo>
                  <a:pt x="372570" y="98676"/>
                </a:lnTo>
                <a:lnTo>
                  <a:pt x="372570" y="118636"/>
                </a:lnTo>
                <a:close/>
              </a:path>
              <a:path w="1669289" h="119504">
                <a:moveTo>
                  <a:pt x="403292" y="118636"/>
                </a:moveTo>
                <a:lnTo>
                  <a:pt x="385240" y="118636"/>
                </a:lnTo>
                <a:lnTo>
                  <a:pt x="385240" y="32285"/>
                </a:lnTo>
                <a:lnTo>
                  <a:pt x="406069" y="32285"/>
                </a:lnTo>
                <a:lnTo>
                  <a:pt x="406069" y="118636"/>
                </a:lnTo>
                <a:close/>
              </a:path>
              <a:path w="1669289" h="119504">
                <a:moveTo>
                  <a:pt x="420736" y="118636"/>
                </a:moveTo>
                <a:lnTo>
                  <a:pt x="420736" y="101785"/>
                </a:lnTo>
                <a:lnTo>
                  <a:pt x="460109" y="52245"/>
                </a:lnTo>
                <a:lnTo>
                  <a:pt x="424208" y="52245"/>
                </a:lnTo>
                <a:lnTo>
                  <a:pt x="424208" y="32285"/>
                </a:lnTo>
                <a:lnTo>
                  <a:pt x="486866" y="32285"/>
                </a:lnTo>
                <a:lnTo>
                  <a:pt x="486866" y="49143"/>
                </a:lnTo>
                <a:lnTo>
                  <a:pt x="486255" y="49905"/>
                </a:lnTo>
                <a:lnTo>
                  <a:pt x="447095" y="98676"/>
                </a:lnTo>
                <a:lnTo>
                  <a:pt x="486866" y="98676"/>
                </a:lnTo>
                <a:lnTo>
                  <a:pt x="486866" y="118636"/>
                </a:lnTo>
                <a:close/>
              </a:path>
              <a:path w="1669289" h="119504">
                <a:moveTo>
                  <a:pt x="544318" y="118636"/>
                </a:moveTo>
                <a:lnTo>
                  <a:pt x="544318" y="114329"/>
                </a:lnTo>
                <a:lnTo>
                  <a:pt x="503941" y="112983"/>
                </a:lnTo>
                <a:lnTo>
                  <a:pt x="497687" y="104433"/>
                </a:lnTo>
                <a:lnTo>
                  <a:pt x="495458" y="92601"/>
                </a:lnTo>
                <a:lnTo>
                  <a:pt x="498071" y="80646"/>
                </a:lnTo>
                <a:lnTo>
                  <a:pt x="544318" y="83058"/>
                </a:lnTo>
                <a:lnTo>
                  <a:pt x="539204" y="83523"/>
                </a:lnTo>
                <a:lnTo>
                  <a:pt x="530432" y="83835"/>
                </a:lnTo>
                <a:lnTo>
                  <a:pt x="522974" y="84879"/>
                </a:lnTo>
                <a:lnTo>
                  <a:pt x="518767" y="87277"/>
                </a:lnTo>
                <a:lnTo>
                  <a:pt x="516852" y="90005"/>
                </a:lnTo>
                <a:lnTo>
                  <a:pt x="516287" y="92601"/>
                </a:lnTo>
                <a:lnTo>
                  <a:pt x="516590" y="95629"/>
                </a:lnTo>
                <a:lnTo>
                  <a:pt x="517756" y="97967"/>
                </a:lnTo>
                <a:lnTo>
                  <a:pt x="520983" y="100054"/>
                </a:lnTo>
                <a:lnTo>
                  <a:pt x="527743" y="101019"/>
                </a:lnTo>
                <a:lnTo>
                  <a:pt x="536314" y="99906"/>
                </a:lnTo>
                <a:lnTo>
                  <a:pt x="541381" y="97313"/>
                </a:lnTo>
                <a:lnTo>
                  <a:pt x="543680" y="94531"/>
                </a:lnTo>
                <a:lnTo>
                  <a:pt x="544318" y="92167"/>
                </a:lnTo>
                <a:lnTo>
                  <a:pt x="544318" y="83058"/>
                </a:lnTo>
                <a:lnTo>
                  <a:pt x="498071" y="80646"/>
                </a:lnTo>
                <a:lnTo>
                  <a:pt x="505225" y="72411"/>
                </a:lnTo>
                <a:lnTo>
                  <a:pt x="515643" y="67855"/>
                </a:lnTo>
                <a:lnTo>
                  <a:pt x="528176" y="66478"/>
                </a:lnTo>
                <a:lnTo>
                  <a:pt x="534552" y="66435"/>
                </a:lnTo>
                <a:lnTo>
                  <a:pt x="539017" y="66267"/>
                </a:lnTo>
                <a:lnTo>
                  <a:pt x="542688" y="65933"/>
                </a:lnTo>
                <a:lnTo>
                  <a:pt x="544318" y="65673"/>
                </a:lnTo>
                <a:lnTo>
                  <a:pt x="544318" y="63267"/>
                </a:lnTo>
                <a:lnTo>
                  <a:pt x="543616" y="58787"/>
                </a:lnTo>
                <a:lnTo>
                  <a:pt x="541407" y="54993"/>
                </a:lnTo>
                <a:lnTo>
                  <a:pt x="537016" y="52124"/>
                </a:lnTo>
                <a:lnTo>
                  <a:pt x="529651" y="50944"/>
                </a:lnTo>
                <a:lnTo>
                  <a:pt x="497880" y="45798"/>
                </a:lnTo>
                <a:lnTo>
                  <a:pt x="499827" y="43445"/>
                </a:lnTo>
                <a:lnTo>
                  <a:pt x="504941" y="38473"/>
                </a:lnTo>
                <a:lnTo>
                  <a:pt x="511449" y="34641"/>
                </a:lnTo>
                <a:lnTo>
                  <a:pt x="519458" y="32247"/>
                </a:lnTo>
                <a:lnTo>
                  <a:pt x="529218" y="31417"/>
                </a:lnTo>
                <a:lnTo>
                  <a:pt x="545327" y="33686"/>
                </a:lnTo>
                <a:lnTo>
                  <a:pt x="556837" y="40228"/>
                </a:lnTo>
                <a:lnTo>
                  <a:pt x="563588" y="50335"/>
                </a:lnTo>
                <a:lnTo>
                  <a:pt x="565667" y="62573"/>
                </a:lnTo>
                <a:lnTo>
                  <a:pt x="565667" y="118636"/>
                </a:lnTo>
                <a:close/>
              </a:path>
              <a:path w="1669289" h="119504">
                <a:moveTo>
                  <a:pt x="678575" y="118636"/>
                </a:moveTo>
                <a:lnTo>
                  <a:pt x="660524" y="118636"/>
                </a:lnTo>
                <a:lnTo>
                  <a:pt x="660524" y="32285"/>
                </a:lnTo>
                <a:lnTo>
                  <a:pt x="681352" y="32285"/>
                </a:lnTo>
                <a:lnTo>
                  <a:pt x="681352" y="118636"/>
                </a:lnTo>
                <a:close/>
              </a:path>
              <a:path w="1669289" h="119504">
                <a:moveTo>
                  <a:pt x="786883" y="118636"/>
                </a:moveTo>
                <a:lnTo>
                  <a:pt x="786883" y="32285"/>
                </a:lnTo>
                <a:lnTo>
                  <a:pt x="789660" y="32285"/>
                </a:lnTo>
                <a:lnTo>
                  <a:pt x="807711" y="32285"/>
                </a:lnTo>
                <a:lnTo>
                  <a:pt x="807711" y="37695"/>
                </a:lnTo>
                <a:lnTo>
                  <a:pt x="822466" y="51378"/>
                </a:lnTo>
                <a:lnTo>
                  <a:pt x="817059" y="52158"/>
                </a:lnTo>
                <a:lnTo>
                  <a:pt x="812583" y="54141"/>
                </a:lnTo>
                <a:lnTo>
                  <a:pt x="809271" y="56608"/>
                </a:lnTo>
                <a:lnTo>
                  <a:pt x="807711" y="58272"/>
                </a:lnTo>
                <a:lnTo>
                  <a:pt x="807711" y="118636"/>
                </a:lnTo>
                <a:close/>
              </a:path>
              <a:path w="1669289" h="119504">
                <a:moveTo>
                  <a:pt x="836264" y="118636"/>
                </a:moveTo>
                <a:lnTo>
                  <a:pt x="836264" y="64135"/>
                </a:lnTo>
                <a:lnTo>
                  <a:pt x="835075" y="58116"/>
                </a:lnTo>
                <a:lnTo>
                  <a:pt x="832019" y="54279"/>
                </a:lnTo>
                <a:lnTo>
                  <a:pt x="827619" y="52100"/>
                </a:lnTo>
                <a:lnTo>
                  <a:pt x="822466" y="51378"/>
                </a:lnTo>
                <a:lnTo>
                  <a:pt x="807711" y="37695"/>
                </a:lnTo>
                <a:lnTo>
                  <a:pt x="809871" y="36048"/>
                </a:lnTo>
                <a:lnTo>
                  <a:pt x="816909" y="32917"/>
                </a:lnTo>
                <a:lnTo>
                  <a:pt x="826631" y="31417"/>
                </a:lnTo>
                <a:lnTo>
                  <a:pt x="838503" y="33609"/>
                </a:lnTo>
                <a:lnTo>
                  <a:pt x="848219" y="40009"/>
                </a:lnTo>
                <a:lnTo>
                  <a:pt x="854727" y="50180"/>
                </a:lnTo>
                <a:lnTo>
                  <a:pt x="857093" y="63614"/>
                </a:lnTo>
                <a:lnTo>
                  <a:pt x="857093" y="118636"/>
                </a:lnTo>
                <a:close/>
              </a:path>
              <a:path w="1669289" h="119504">
                <a:moveTo>
                  <a:pt x="981977" y="118636"/>
                </a:moveTo>
                <a:lnTo>
                  <a:pt x="963925" y="118636"/>
                </a:lnTo>
                <a:lnTo>
                  <a:pt x="963925" y="114293"/>
                </a:lnTo>
                <a:lnTo>
                  <a:pt x="922507" y="109635"/>
                </a:lnTo>
                <a:lnTo>
                  <a:pt x="916894" y="99188"/>
                </a:lnTo>
                <a:lnTo>
                  <a:pt x="914979" y="86699"/>
                </a:lnTo>
                <a:lnTo>
                  <a:pt x="914979" y="64656"/>
                </a:lnTo>
                <a:lnTo>
                  <a:pt x="916890" y="51919"/>
                </a:lnTo>
                <a:lnTo>
                  <a:pt x="922498" y="41341"/>
                </a:lnTo>
                <a:lnTo>
                  <a:pt x="948565" y="50944"/>
                </a:lnTo>
                <a:lnTo>
                  <a:pt x="942371" y="52133"/>
                </a:lnTo>
                <a:lnTo>
                  <a:pt x="938535" y="55189"/>
                </a:lnTo>
                <a:lnTo>
                  <a:pt x="936459" y="59481"/>
                </a:lnTo>
                <a:lnTo>
                  <a:pt x="935807" y="64569"/>
                </a:lnTo>
                <a:lnTo>
                  <a:pt x="935807" y="87133"/>
                </a:lnTo>
                <a:lnTo>
                  <a:pt x="936478" y="91306"/>
                </a:lnTo>
                <a:lnTo>
                  <a:pt x="938621" y="95471"/>
                </a:lnTo>
                <a:lnTo>
                  <a:pt x="942515" y="98710"/>
                </a:lnTo>
                <a:lnTo>
                  <a:pt x="948565" y="99977"/>
                </a:lnTo>
                <a:lnTo>
                  <a:pt x="956190" y="98660"/>
                </a:lnTo>
                <a:lnTo>
                  <a:pt x="960843" y="95490"/>
                </a:lnTo>
                <a:lnTo>
                  <a:pt x="963209" y="91695"/>
                </a:lnTo>
                <a:lnTo>
                  <a:pt x="963925" y="88088"/>
                </a:lnTo>
                <a:lnTo>
                  <a:pt x="963925" y="58321"/>
                </a:lnTo>
                <a:lnTo>
                  <a:pt x="960994" y="55894"/>
                </a:lnTo>
                <a:lnTo>
                  <a:pt x="956943" y="53312"/>
                </a:lnTo>
                <a:lnTo>
                  <a:pt x="952704" y="51561"/>
                </a:lnTo>
                <a:lnTo>
                  <a:pt x="948565" y="50944"/>
                </a:lnTo>
                <a:lnTo>
                  <a:pt x="922498" y="41341"/>
                </a:lnTo>
                <a:lnTo>
                  <a:pt x="931684" y="34084"/>
                </a:lnTo>
                <a:lnTo>
                  <a:pt x="944052" y="31417"/>
                </a:lnTo>
                <a:lnTo>
                  <a:pt x="950837" y="32033"/>
                </a:lnTo>
                <a:lnTo>
                  <a:pt x="956761" y="33727"/>
                </a:lnTo>
                <a:lnTo>
                  <a:pt x="962104" y="36102"/>
                </a:lnTo>
                <a:lnTo>
                  <a:pt x="963925" y="37068"/>
                </a:lnTo>
                <a:lnTo>
                  <a:pt x="963925" y="1"/>
                </a:lnTo>
                <a:lnTo>
                  <a:pt x="984753" y="1"/>
                </a:lnTo>
                <a:lnTo>
                  <a:pt x="984753" y="118636"/>
                </a:lnTo>
                <a:close/>
              </a:path>
              <a:path w="1669289" h="119504">
                <a:moveTo>
                  <a:pt x="1156503" y="118636"/>
                </a:moveTo>
                <a:lnTo>
                  <a:pt x="1156503" y="20308"/>
                </a:lnTo>
                <a:lnTo>
                  <a:pt x="1177678" y="20308"/>
                </a:lnTo>
                <a:lnTo>
                  <a:pt x="1177678" y="118636"/>
                </a:lnTo>
                <a:close/>
              </a:path>
              <a:path w="1669289" h="119504">
                <a:moveTo>
                  <a:pt x="1233220" y="118636"/>
                </a:moveTo>
                <a:lnTo>
                  <a:pt x="1215169" y="118636"/>
                </a:lnTo>
                <a:lnTo>
                  <a:pt x="1215169" y="32285"/>
                </a:lnTo>
                <a:lnTo>
                  <a:pt x="1235997" y="32285"/>
                </a:lnTo>
                <a:lnTo>
                  <a:pt x="1235997" y="118636"/>
                </a:lnTo>
                <a:close/>
              </a:path>
              <a:path w="1669289" h="119504">
                <a:moveTo>
                  <a:pt x="1341529" y="118636"/>
                </a:moveTo>
                <a:lnTo>
                  <a:pt x="1341529" y="32285"/>
                </a:lnTo>
                <a:lnTo>
                  <a:pt x="1344305" y="32285"/>
                </a:lnTo>
                <a:lnTo>
                  <a:pt x="1362357" y="32285"/>
                </a:lnTo>
                <a:lnTo>
                  <a:pt x="1362357" y="37695"/>
                </a:lnTo>
                <a:lnTo>
                  <a:pt x="1377111" y="51378"/>
                </a:lnTo>
                <a:lnTo>
                  <a:pt x="1371703" y="52158"/>
                </a:lnTo>
                <a:lnTo>
                  <a:pt x="1367228" y="54141"/>
                </a:lnTo>
                <a:lnTo>
                  <a:pt x="1363916" y="56608"/>
                </a:lnTo>
                <a:lnTo>
                  <a:pt x="1362357" y="58272"/>
                </a:lnTo>
                <a:lnTo>
                  <a:pt x="1362357" y="118636"/>
                </a:lnTo>
                <a:close/>
              </a:path>
              <a:path w="1669289" h="119504">
                <a:moveTo>
                  <a:pt x="1390910" y="118636"/>
                </a:moveTo>
                <a:lnTo>
                  <a:pt x="1390910" y="64135"/>
                </a:lnTo>
                <a:lnTo>
                  <a:pt x="1389720" y="58116"/>
                </a:lnTo>
                <a:lnTo>
                  <a:pt x="1386664" y="54279"/>
                </a:lnTo>
                <a:lnTo>
                  <a:pt x="1382265" y="52100"/>
                </a:lnTo>
                <a:lnTo>
                  <a:pt x="1377111" y="51378"/>
                </a:lnTo>
                <a:lnTo>
                  <a:pt x="1362357" y="37695"/>
                </a:lnTo>
                <a:lnTo>
                  <a:pt x="1364516" y="36048"/>
                </a:lnTo>
                <a:lnTo>
                  <a:pt x="1371554" y="32917"/>
                </a:lnTo>
                <a:lnTo>
                  <a:pt x="1381276" y="31417"/>
                </a:lnTo>
                <a:lnTo>
                  <a:pt x="1393148" y="33609"/>
                </a:lnTo>
                <a:lnTo>
                  <a:pt x="1402864" y="40009"/>
                </a:lnTo>
                <a:lnTo>
                  <a:pt x="1409372" y="50180"/>
                </a:lnTo>
                <a:lnTo>
                  <a:pt x="1411738" y="63614"/>
                </a:lnTo>
                <a:lnTo>
                  <a:pt x="1411738" y="118636"/>
                </a:lnTo>
                <a:close/>
              </a:path>
              <a:path w="1669289" h="119504">
                <a:moveTo>
                  <a:pt x="1495399" y="118636"/>
                </a:moveTo>
                <a:lnTo>
                  <a:pt x="1477347" y="118636"/>
                </a:lnTo>
                <a:lnTo>
                  <a:pt x="1477347" y="114293"/>
                </a:lnTo>
                <a:lnTo>
                  <a:pt x="1435929" y="109635"/>
                </a:lnTo>
                <a:lnTo>
                  <a:pt x="1430316" y="99188"/>
                </a:lnTo>
                <a:lnTo>
                  <a:pt x="1428401" y="86699"/>
                </a:lnTo>
                <a:lnTo>
                  <a:pt x="1428401" y="64656"/>
                </a:lnTo>
                <a:lnTo>
                  <a:pt x="1430312" y="51919"/>
                </a:lnTo>
                <a:lnTo>
                  <a:pt x="1435920" y="41341"/>
                </a:lnTo>
                <a:lnTo>
                  <a:pt x="1461986" y="50944"/>
                </a:lnTo>
                <a:lnTo>
                  <a:pt x="1455794" y="52133"/>
                </a:lnTo>
                <a:lnTo>
                  <a:pt x="1451957" y="55189"/>
                </a:lnTo>
                <a:lnTo>
                  <a:pt x="1449882" y="59481"/>
                </a:lnTo>
                <a:lnTo>
                  <a:pt x="1449229" y="64569"/>
                </a:lnTo>
                <a:lnTo>
                  <a:pt x="1449229" y="87133"/>
                </a:lnTo>
                <a:lnTo>
                  <a:pt x="1449900" y="91306"/>
                </a:lnTo>
                <a:lnTo>
                  <a:pt x="1452043" y="95471"/>
                </a:lnTo>
                <a:lnTo>
                  <a:pt x="1455937" y="98710"/>
                </a:lnTo>
                <a:lnTo>
                  <a:pt x="1461986" y="99977"/>
                </a:lnTo>
                <a:lnTo>
                  <a:pt x="1469612" y="98660"/>
                </a:lnTo>
                <a:lnTo>
                  <a:pt x="1474265" y="95490"/>
                </a:lnTo>
                <a:lnTo>
                  <a:pt x="1476632" y="91695"/>
                </a:lnTo>
                <a:lnTo>
                  <a:pt x="1477347" y="88088"/>
                </a:lnTo>
                <a:lnTo>
                  <a:pt x="1477347" y="58320"/>
                </a:lnTo>
                <a:lnTo>
                  <a:pt x="1474416" y="55894"/>
                </a:lnTo>
                <a:lnTo>
                  <a:pt x="1470366" y="53312"/>
                </a:lnTo>
                <a:lnTo>
                  <a:pt x="1466126" y="51561"/>
                </a:lnTo>
                <a:lnTo>
                  <a:pt x="1461986" y="50944"/>
                </a:lnTo>
                <a:lnTo>
                  <a:pt x="1435920" y="41341"/>
                </a:lnTo>
                <a:lnTo>
                  <a:pt x="1445107" y="34084"/>
                </a:lnTo>
                <a:lnTo>
                  <a:pt x="1457473" y="31417"/>
                </a:lnTo>
                <a:lnTo>
                  <a:pt x="1464259" y="32033"/>
                </a:lnTo>
                <a:lnTo>
                  <a:pt x="1470184" y="33727"/>
                </a:lnTo>
                <a:lnTo>
                  <a:pt x="1475526" y="36102"/>
                </a:lnTo>
                <a:lnTo>
                  <a:pt x="1477347" y="37068"/>
                </a:lnTo>
                <a:lnTo>
                  <a:pt x="1477347" y="1"/>
                </a:lnTo>
                <a:lnTo>
                  <a:pt x="1498176" y="1"/>
                </a:lnTo>
                <a:lnTo>
                  <a:pt x="1498176" y="118636"/>
                </a:lnTo>
                <a:close/>
              </a:path>
              <a:path w="1669289" h="119504">
                <a:moveTo>
                  <a:pt x="1559707" y="118636"/>
                </a:moveTo>
                <a:lnTo>
                  <a:pt x="1559707" y="114329"/>
                </a:lnTo>
                <a:lnTo>
                  <a:pt x="1519330" y="112983"/>
                </a:lnTo>
                <a:lnTo>
                  <a:pt x="1513076" y="104433"/>
                </a:lnTo>
                <a:lnTo>
                  <a:pt x="1510847" y="92601"/>
                </a:lnTo>
                <a:lnTo>
                  <a:pt x="1513460" y="80646"/>
                </a:lnTo>
                <a:lnTo>
                  <a:pt x="1559707" y="83058"/>
                </a:lnTo>
                <a:lnTo>
                  <a:pt x="1554593" y="83523"/>
                </a:lnTo>
                <a:lnTo>
                  <a:pt x="1545821" y="83835"/>
                </a:lnTo>
                <a:lnTo>
                  <a:pt x="1538363" y="84879"/>
                </a:lnTo>
                <a:lnTo>
                  <a:pt x="1534156" y="87277"/>
                </a:lnTo>
                <a:lnTo>
                  <a:pt x="1532241" y="90005"/>
                </a:lnTo>
                <a:lnTo>
                  <a:pt x="1531675" y="92601"/>
                </a:lnTo>
                <a:lnTo>
                  <a:pt x="1531980" y="95629"/>
                </a:lnTo>
                <a:lnTo>
                  <a:pt x="1533145" y="97967"/>
                </a:lnTo>
                <a:lnTo>
                  <a:pt x="1536372" y="100054"/>
                </a:lnTo>
                <a:lnTo>
                  <a:pt x="1543131" y="101019"/>
                </a:lnTo>
                <a:lnTo>
                  <a:pt x="1551703" y="99906"/>
                </a:lnTo>
                <a:lnTo>
                  <a:pt x="1556770" y="97313"/>
                </a:lnTo>
                <a:lnTo>
                  <a:pt x="1559070" y="94531"/>
                </a:lnTo>
                <a:lnTo>
                  <a:pt x="1559707" y="92167"/>
                </a:lnTo>
                <a:lnTo>
                  <a:pt x="1559707" y="83058"/>
                </a:lnTo>
                <a:lnTo>
                  <a:pt x="1513460" y="80646"/>
                </a:lnTo>
                <a:lnTo>
                  <a:pt x="1520614" y="72411"/>
                </a:lnTo>
                <a:lnTo>
                  <a:pt x="1531032" y="67855"/>
                </a:lnTo>
                <a:lnTo>
                  <a:pt x="1543565" y="66478"/>
                </a:lnTo>
                <a:lnTo>
                  <a:pt x="1549941" y="66435"/>
                </a:lnTo>
                <a:lnTo>
                  <a:pt x="1554406" y="66267"/>
                </a:lnTo>
                <a:lnTo>
                  <a:pt x="1558077" y="65933"/>
                </a:lnTo>
                <a:lnTo>
                  <a:pt x="1559707" y="65673"/>
                </a:lnTo>
                <a:lnTo>
                  <a:pt x="1559707" y="63267"/>
                </a:lnTo>
                <a:lnTo>
                  <a:pt x="1559004" y="58787"/>
                </a:lnTo>
                <a:lnTo>
                  <a:pt x="1556795" y="54993"/>
                </a:lnTo>
                <a:lnTo>
                  <a:pt x="1552404" y="52124"/>
                </a:lnTo>
                <a:lnTo>
                  <a:pt x="1545040" y="50944"/>
                </a:lnTo>
                <a:lnTo>
                  <a:pt x="1513268" y="45798"/>
                </a:lnTo>
                <a:lnTo>
                  <a:pt x="1515216" y="43445"/>
                </a:lnTo>
                <a:lnTo>
                  <a:pt x="1520330" y="38473"/>
                </a:lnTo>
                <a:lnTo>
                  <a:pt x="1526837" y="34641"/>
                </a:lnTo>
                <a:lnTo>
                  <a:pt x="1534847" y="32247"/>
                </a:lnTo>
                <a:lnTo>
                  <a:pt x="1544607" y="31417"/>
                </a:lnTo>
                <a:lnTo>
                  <a:pt x="1560715" y="33686"/>
                </a:lnTo>
                <a:lnTo>
                  <a:pt x="1572225" y="40228"/>
                </a:lnTo>
                <a:lnTo>
                  <a:pt x="1578978" y="50335"/>
                </a:lnTo>
                <a:lnTo>
                  <a:pt x="1581057" y="62573"/>
                </a:lnTo>
                <a:lnTo>
                  <a:pt x="1581057" y="118636"/>
                </a:lnTo>
                <a:close/>
              </a:path>
              <a:path w="1669289" h="119504">
                <a:moveTo>
                  <a:pt x="113650" y="117324"/>
                </a:moveTo>
                <a:lnTo>
                  <a:pt x="103939" y="111674"/>
                </a:lnTo>
                <a:lnTo>
                  <a:pt x="97309" y="103704"/>
                </a:lnTo>
                <a:lnTo>
                  <a:pt x="93388" y="94981"/>
                </a:lnTo>
                <a:lnTo>
                  <a:pt x="91410" y="86459"/>
                </a:lnTo>
                <a:lnTo>
                  <a:pt x="90865" y="79322"/>
                </a:lnTo>
                <a:lnTo>
                  <a:pt x="90865" y="71599"/>
                </a:lnTo>
                <a:lnTo>
                  <a:pt x="91410" y="64462"/>
                </a:lnTo>
                <a:lnTo>
                  <a:pt x="93388" y="55940"/>
                </a:lnTo>
                <a:lnTo>
                  <a:pt x="97309" y="47217"/>
                </a:lnTo>
                <a:lnTo>
                  <a:pt x="126881" y="51378"/>
                </a:lnTo>
                <a:lnTo>
                  <a:pt x="119506" y="53224"/>
                </a:lnTo>
                <a:lnTo>
                  <a:pt x="114874" y="58025"/>
                </a:lnTo>
                <a:lnTo>
                  <a:pt x="112424" y="64619"/>
                </a:lnTo>
                <a:lnTo>
                  <a:pt x="111693" y="71599"/>
                </a:lnTo>
                <a:lnTo>
                  <a:pt x="111693" y="79496"/>
                </a:lnTo>
                <a:lnTo>
                  <a:pt x="112423" y="86340"/>
                </a:lnTo>
                <a:lnTo>
                  <a:pt x="114874" y="92896"/>
                </a:lnTo>
                <a:lnTo>
                  <a:pt x="119506" y="97697"/>
                </a:lnTo>
                <a:lnTo>
                  <a:pt x="126881" y="99543"/>
                </a:lnTo>
                <a:lnTo>
                  <a:pt x="134363" y="97727"/>
                </a:lnTo>
                <a:lnTo>
                  <a:pt x="139031" y="92960"/>
                </a:lnTo>
                <a:lnTo>
                  <a:pt x="141512" y="86426"/>
                </a:lnTo>
                <a:lnTo>
                  <a:pt x="142242" y="79496"/>
                </a:lnTo>
                <a:lnTo>
                  <a:pt x="142242" y="71599"/>
                </a:lnTo>
                <a:lnTo>
                  <a:pt x="141511" y="64619"/>
                </a:lnTo>
                <a:lnTo>
                  <a:pt x="139031" y="58048"/>
                </a:lnTo>
                <a:lnTo>
                  <a:pt x="134343" y="53224"/>
                </a:lnTo>
                <a:lnTo>
                  <a:pt x="126881" y="51378"/>
                </a:lnTo>
                <a:lnTo>
                  <a:pt x="97309" y="47217"/>
                </a:lnTo>
                <a:lnTo>
                  <a:pt x="103939" y="39247"/>
                </a:lnTo>
                <a:lnTo>
                  <a:pt x="113650" y="33597"/>
                </a:lnTo>
                <a:lnTo>
                  <a:pt x="126968" y="31417"/>
                </a:lnTo>
                <a:lnTo>
                  <a:pt x="140198" y="33597"/>
                </a:lnTo>
                <a:lnTo>
                  <a:pt x="149940" y="39237"/>
                </a:lnTo>
                <a:lnTo>
                  <a:pt x="156626" y="47217"/>
                </a:lnTo>
                <a:lnTo>
                  <a:pt x="160547" y="55940"/>
                </a:lnTo>
                <a:lnTo>
                  <a:pt x="162525" y="64462"/>
                </a:lnTo>
                <a:lnTo>
                  <a:pt x="163070" y="71599"/>
                </a:lnTo>
                <a:lnTo>
                  <a:pt x="163070" y="79496"/>
                </a:lnTo>
                <a:lnTo>
                  <a:pt x="162524" y="86554"/>
                </a:lnTo>
                <a:lnTo>
                  <a:pt x="160549" y="95016"/>
                </a:lnTo>
                <a:lnTo>
                  <a:pt x="156620" y="103759"/>
                </a:lnTo>
                <a:lnTo>
                  <a:pt x="149955" y="111716"/>
                </a:lnTo>
                <a:lnTo>
                  <a:pt x="140179" y="117375"/>
                </a:lnTo>
                <a:lnTo>
                  <a:pt x="126968" y="119504"/>
                </a:lnTo>
                <a:close/>
              </a:path>
              <a:path w="1669289" h="119504">
                <a:moveTo>
                  <a:pt x="196458" y="116066"/>
                </a:moveTo>
                <a:lnTo>
                  <a:pt x="184347" y="106589"/>
                </a:lnTo>
                <a:lnTo>
                  <a:pt x="176994" y="92556"/>
                </a:lnTo>
                <a:lnTo>
                  <a:pt x="174526" y="75504"/>
                </a:lnTo>
                <a:lnTo>
                  <a:pt x="176994" y="58452"/>
                </a:lnTo>
                <a:lnTo>
                  <a:pt x="184347" y="44419"/>
                </a:lnTo>
                <a:lnTo>
                  <a:pt x="213145" y="51378"/>
                </a:lnTo>
                <a:lnTo>
                  <a:pt x="205900" y="53279"/>
                </a:lnTo>
                <a:lnTo>
                  <a:pt x="200275" y="58570"/>
                </a:lnTo>
                <a:lnTo>
                  <a:pt x="196636" y="66373"/>
                </a:lnTo>
                <a:lnTo>
                  <a:pt x="195354" y="75504"/>
                </a:lnTo>
                <a:lnTo>
                  <a:pt x="196634" y="84671"/>
                </a:lnTo>
                <a:lnTo>
                  <a:pt x="200266" y="92382"/>
                </a:lnTo>
                <a:lnTo>
                  <a:pt x="205900" y="97642"/>
                </a:lnTo>
                <a:lnTo>
                  <a:pt x="213145" y="99543"/>
                </a:lnTo>
                <a:lnTo>
                  <a:pt x="219634" y="98576"/>
                </a:lnTo>
                <a:lnTo>
                  <a:pt x="224470" y="96264"/>
                </a:lnTo>
                <a:lnTo>
                  <a:pt x="228331" y="92936"/>
                </a:lnTo>
                <a:lnTo>
                  <a:pt x="230182" y="90832"/>
                </a:lnTo>
                <a:lnTo>
                  <a:pt x="245012" y="104120"/>
                </a:lnTo>
                <a:lnTo>
                  <a:pt x="243486" y="106157"/>
                </a:lnTo>
                <a:lnTo>
                  <a:pt x="236111" y="112970"/>
                </a:lnTo>
                <a:lnTo>
                  <a:pt x="226758" y="117430"/>
                </a:lnTo>
                <a:lnTo>
                  <a:pt x="212885" y="119504"/>
                </a:lnTo>
                <a:close/>
              </a:path>
              <a:path w="1669289" h="119504">
                <a:moveTo>
                  <a:pt x="267642" y="117959"/>
                </a:moveTo>
                <a:lnTo>
                  <a:pt x="258252" y="112983"/>
                </a:lnTo>
                <a:lnTo>
                  <a:pt x="298629" y="114329"/>
                </a:lnTo>
                <a:lnTo>
                  <a:pt x="297181" y="115192"/>
                </a:lnTo>
                <a:lnTo>
                  <a:pt x="292041" y="117525"/>
                </a:lnTo>
                <a:lnTo>
                  <a:pt x="286142" y="118991"/>
                </a:lnTo>
                <a:lnTo>
                  <a:pt x="278928" y="119504"/>
                </a:lnTo>
                <a:close/>
              </a:path>
              <a:path w="1669289" h="119504">
                <a:moveTo>
                  <a:pt x="513332" y="117959"/>
                </a:moveTo>
                <a:lnTo>
                  <a:pt x="503941" y="112983"/>
                </a:lnTo>
                <a:lnTo>
                  <a:pt x="544318" y="114329"/>
                </a:lnTo>
                <a:lnTo>
                  <a:pt x="542870" y="115192"/>
                </a:lnTo>
                <a:lnTo>
                  <a:pt x="537731" y="117525"/>
                </a:lnTo>
                <a:lnTo>
                  <a:pt x="531831" y="118991"/>
                </a:lnTo>
                <a:lnTo>
                  <a:pt x="524618" y="119504"/>
                </a:lnTo>
                <a:close/>
              </a:path>
              <a:path w="1669289" h="119504">
                <a:moveTo>
                  <a:pt x="601138" y="116066"/>
                </a:moveTo>
                <a:lnTo>
                  <a:pt x="589027" y="106589"/>
                </a:lnTo>
                <a:lnTo>
                  <a:pt x="581674" y="92556"/>
                </a:lnTo>
                <a:lnTo>
                  <a:pt x="579206" y="75504"/>
                </a:lnTo>
                <a:lnTo>
                  <a:pt x="581674" y="58452"/>
                </a:lnTo>
                <a:lnTo>
                  <a:pt x="589027" y="44419"/>
                </a:lnTo>
                <a:lnTo>
                  <a:pt x="617825" y="51378"/>
                </a:lnTo>
                <a:lnTo>
                  <a:pt x="610579" y="53279"/>
                </a:lnTo>
                <a:lnTo>
                  <a:pt x="604955" y="58570"/>
                </a:lnTo>
                <a:lnTo>
                  <a:pt x="601316" y="66373"/>
                </a:lnTo>
                <a:lnTo>
                  <a:pt x="600034" y="75504"/>
                </a:lnTo>
                <a:lnTo>
                  <a:pt x="601314" y="84671"/>
                </a:lnTo>
                <a:lnTo>
                  <a:pt x="604946" y="92382"/>
                </a:lnTo>
                <a:lnTo>
                  <a:pt x="610579" y="97642"/>
                </a:lnTo>
                <a:lnTo>
                  <a:pt x="617825" y="99543"/>
                </a:lnTo>
                <a:lnTo>
                  <a:pt x="624313" y="98576"/>
                </a:lnTo>
                <a:lnTo>
                  <a:pt x="629150" y="96264"/>
                </a:lnTo>
                <a:lnTo>
                  <a:pt x="633011" y="92936"/>
                </a:lnTo>
                <a:lnTo>
                  <a:pt x="634862" y="90832"/>
                </a:lnTo>
                <a:lnTo>
                  <a:pt x="649692" y="104120"/>
                </a:lnTo>
                <a:lnTo>
                  <a:pt x="648166" y="106157"/>
                </a:lnTo>
                <a:lnTo>
                  <a:pt x="640791" y="112970"/>
                </a:lnTo>
                <a:lnTo>
                  <a:pt x="631439" y="117430"/>
                </a:lnTo>
                <a:lnTo>
                  <a:pt x="617565" y="119504"/>
                </a:lnTo>
                <a:close/>
              </a:path>
              <a:path w="1669289" h="119504">
                <a:moveTo>
                  <a:pt x="720801" y="117324"/>
                </a:moveTo>
                <a:lnTo>
                  <a:pt x="711089" y="111674"/>
                </a:lnTo>
                <a:lnTo>
                  <a:pt x="704459" y="103704"/>
                </a:lnTo>
                <a:lnTo>
                  <a:pt x="700538" y="94981"/>
                </a:lnTo>
                <a:lnTo>
                  <a:pt x="698560" y="86459"/>
                </a:lnTo>
                <a:lnTo>
                  <a:pt x="698015" y="79322"/>
                </a:lnTo>
                <a:lnTo>
                  <a:pt x="698015" y="71599"/>
                </a:lnTo>
                <a:lnTo>
                  <a:pt x="698560" y="64462"/>
                </a:lnTo>
                <a:lnTo>
                  <a:pt x="700538" y="55940"/>
                </a:lnTo>
                <a:lnTo>
                  <a:pt x="704459" y="47217"/>
                </a:lnTo>
                <a:lnTo>
                  <a:pt x="734031" y="51378"/>
                </a:lnTo>
                <a:lnTo>
                  <a:pt x="726656" y="53224"/>
                </a:lnTo>
                <a:lnTo>
                  <a:pt x="722024" y="58025"/>
                </a:lnTo>
                <a:lnTo>
                  <a:pt x="719574" y="64619"/>
                </a:lnTo>
                <a:lnTo>
                  <a:pt x="718843" y="71599"/>
                </a:lnTo>
                <a:lnTo>
                  <a:pt x="718843" y="79496"/>
                </a:lnTo>
                <a:lnTo>
                  <a:pt x="719573" y="86340"/>
                </a:lnTo>
                <a:lnTo>
                  <a:pt x="722024" y="92896"/>
                </a:lnTo>
                <a:lnTo>
                  <a:pt x="726656" y="97697"/>
                </a:lnTo>
                <a:lnTo>
                  <a:pt x="734031" y="99543"/>
                </a:lnTo>
                <a:lnTo>
                  <a:pt x="741512" y="97727"/>
                </a:lnTo>
                <a:lnTo>
                  <a:pt x="746181" y="92960"/>
                </a:lnTo>
                <a:lnTo>
                  <a:pt x="748662" y="86426"/>
                </a:lnTo>
                <a:lnTo>
                  <a:pt x="749393" y="79496"/>
                </a:lnTo>
                <a:lnTo>
                  <a:pt x="749393" y="71599"/>
                </a:lnTo>
                <a:lnTo>
                  <a:pt x="748662" y="64619"/>
                </a:lnTo>
                <a:lnTo>
                  <a:pt x="746181" y="58048"/>
                </a:lnTo>
                <a:lnTo>
                  <a:pt x="741492" y="53224"/>
                </a:lnTo>
                <a:lnTo>
                  <a:pt x="734031" y="51378"/>
                </a:lnTo>
                <a:lnTo>
                  <a:pt x="704459" y="47217"/>
                </a:lnTo>
                <a:lnTo>
                  <a:pt x="711089" y="39247"/>
                </a:lnTo>
                <a:lnTo>
                  <a:pt x="720801" y="33597"/>
                </a:lnTo>
                <a:lnTo>
                  <a:pt x="734118" y="31417"/>
                </a:lnTo>
                <a:lnTo>
                  <a:pt x="747349" y="33597"/>
                </a:lnTo>
                <a:lnTo>
                  <a:pt x="757091" y="39237"/>
                </a:lnTo>
                <a:lnTo>
                  <a:pt x="763776" y="47217"/>
                </a:lnTo>
                <a:lnTo>
                  <a:pt x="767697" y="55940"/>
                </a:lnTo>
                <a:lnTo>
                  <a:pt x="769675" y="64462"/>
                </a:lnTo>
                <a:lnTo>
                  <a:pt x="770221" y="71599"/>
                </a:lnTo>
                <a:lnTo>
                  <a:pt x="770221" y="79496"/>
                </a:lnTo>
                <a:lnTo>
                  <a:pt x="769674" y="86554"/>
                </a:lnTo>
                <a:lnTo>
                  <a:pt x="767699" y="95016"/>
                </a:lnTo>
                <a:lnTo>
                  <a:pt x="763770" y="103759"/>
                </a:lnTo>
                <a:lnTo>
                  <a:pt x="757104" y="111716"/>
                </a:lnTo>
                <a:lnTo>
                  <a:pt x="747330" y="117375"/>
                </a:lnTo>
                <a:lnTo>
                  <a:pt x="734118" y="119504"/>
                </a:lnTo>
                <a:close/>
              </a:path>
              <a:path w="1669289" h="119504">
                <a:moveTo>
                  <a:pt x="931685" y="116837"/>
                </a:moveTo>
                <a:lnTo>
                  <a:pt x="922507" y="109635"/>
                </a:lnTo>
                <a:lnTo>
                  <a:pt x="963925" y="114293"/>
                </a:lnTo>
                <a:lnTo>
                  <a:pt x="962352" y="115215"/>
                </a:lnTo>
                <a:lnTo>
                  <a:pt x="957107" y="117530"/>
                </a:lnTo>
                <a:lnTo>
                  <a:pt x="951177" y="118991"/>
                </a:lnTo>
                <a:lnTo>
                  <a:pt x="944052" y="119504"/>
                </a:lnTo>
                <a:close/>
              </a:path>
              <a:path w="1669289" h="119504">
                <a:moveTo>
                  <a:pt x="1022519" y="116063"/>
                </a:moveTo>
                <a:lnTo>
                  <a:pt x="1010597" y="106547"/>
                </a:lnTo>
                <a:lnTo>
                  <a:pt x="1003648" y="92533"/>
                </a:lnTo>
                <a:lnTo>
                  <a:pt x="1001417" y="75504"/>
                </a:lnTo>
                <a:lnTo>
                  <a:pt x="1023236" y="84096"/>
                </a:lnTo>
                <a:lnTo>
                  <a:pt x="1024160" y="88354"/>
                </a:lnTo>
                <a:lnTo>
                  <a:pt x="1027487" y="94189"/>
                </a:lnTo>
                <a:lnTo>
                  <a:pt x="1032512" y="98101"/>
                </a:lnTo>
                <a:lnTo>
                  <a:pt x="1039342" y="99543"/>
                </a:lnTo>
                <a:lnTo>
                  <a:pt x="1045201" y="99072"/>
                </a:lnTo>
                <a:lnTo>
                  <a:pt x="1049567" y="97775"/>
                </a:lnTo>
                <a:lnTo>
                  <a:pt x="1053055" y="95735"/>
                </a:lnTo>
                <a:lnTo>
                  <a:pt x="1056786" y="92675"/>
                </a:lnTo>
                <a:lnTo>
                  <a:pt x="1058636" y="91066"/>
                </a:lnTo>
                <a:lnTo>
                  <a:pt x="1073494" y="104380"/>
                </a:lnTo>
                <a:lnTo>
                  <a:pt x="1071420" y="106454"/>
                </a:lnTo>
                <a:lnTo>
                  <a:pt x="1064949" y="111959"/>
                </a:lnTo>
                <a:lnTo>
                  <a:pt x="1057619" y="116068"/>
                </a:lnTo>
                <a:lnTo>
                  <a:pt x="1049156" y="118629"/>
                </a:lnTo>
                <a:lnTo>
                  <a:pt x="1039342" y="119504"/>
                </a:lnTo>
                <a:close/>
              </a:path>
              <a:path w="1669289" h="119504">
                <a:moveTo>
                  <a:pt x="1273761" y="116063"/>
                </a:moveTo>
                <a:lnTo>
                  <a:pt x="1261840" y="106547"/>
                </a:lnTo>
                <a:lnTo>
                  <a:pt x="1254892" y="92533"/>
                </a:lnTo>
                <a:lnTo>
                  <a:pt x="1252660" y="75504"/>
                </a:lnTo>
                <a:lnTo>
                  <a:pt x="1274479" y="84096"/>
                </a:lnTo>
                <a:lnTo>
                  <a:pt x="1275405" y="88354"/>
                </a:lnTo>
                <a:lnTo>
                  <a:pt x="1278731" y="94189"/>
                </a:lnTo>
                <a:lnTo>
                  <a:pt x="1283756" y="98101"/>
                </a:lnTo>
                <a:lnTo>
                  <a:pt x="1290586" y="99543"/>
                </a:lnTo>
                <a:lnTo>
                  <a:pt x="1296444" y="99072"/>
                </a:lnTo>
                <a:lnTo>
                  <a:pt x="1300811" y="97775"/>
                </a:lnTo>
                <a:lnTo>
                  <a:pt x="1304299" y="95735"/>
                </a:lnTo>
                <a:lnTo>
                  <a:pt x="1308030" y="92675"/>
                </a:lnTo>
                <a:lnTo>
                  <a:pt x="1309879" y="91066"/>
                </a:lnTo>
                <a:lnTo>
                  <a:pt x="1324738" y="104380"/>
                </a:lnTo>
                <a:lnTo>
                  <a:pt x="1322664" y="106454"/>
                </a:lnTo>
                <a:lnTo>
                  <a:pt x="1316193" y="111959"/>
                </a:lnTo>
                <a:lnTo>
                  <a:pt x="1308863" y="116068"/>
                </a:lnTo>
                <a:lnTo>
                  <a:pt x="1300400" y="118629"/>
                </a:lnTo>
                <a:lnTo>
                  <a:pt x="1290586" y="119504"/>
                </a:lnTo>
                <a:close/>
              </a:path>
              <a:path w="1669289" h="119504">
                <a:moveTo>
                  <a:pt x="1445107" y="116837"/>
                </a:moveTo>
                <a:lnTo>
                  <a:pt x="1435929" y="109635"/>
                </a:lnTo>
                <a:lnTo>
                  <a:pt x="1477347" y="114293"/>
                </a:lnTo>
                <a:lnTo>
                  <a:pt x="1475774" y="115215"/>
                </a:lnTo>
                <a:lnTo>
                  <a:pt x="1470529" y="117530"/>
                </a:lnTo>
                <a:lnTo>
                  <a:pt x="1464600" y="118991"/>
                </a:lnTo>
                <a:lnTo>
                  <a:pt x="1457473" y="119504"/>
                </a:lnTo>
                <a:close/>
              </a:path>
              <a:path w="1669289" h="119504">
                <a:moveTo>
                  <a:pt x="1528721" y="117959"/>
                </a:moveTo>
                <a:lnTo>
                  <a:pt x="1519330" y="112983"/>
                </a:lnTo>
                <a:lnTo>
                  <a:pt x="1559707" y="114329"/>
                </a:lnTo>
                <a:lnTo>
                  <a:pt x="1558259" y="115192"/>
                </a:lnTo>
                <a:lnTo>
                  <a:pt x="1553119" y="117525"/>
                </a:lnTo>
                <a:lnTo>
                  <a:pt x="1547219" y="118991"/>
                </a:lnTo>
                <a:lnTo>
                  <a:pt x="1540007" y="119504"/>
                </a:lnTo>
                <a:close/>
              </a:path>
              <a:path w="1669289" h="119504">
                <a:moveTo>
                  <a:pt x="1614334" y="117281"/>
                </a:moveTo>
                <a:lnTo>
                  <a:pt x="1603313" y="112422"/>
                </a:lnTo>
                <a:lnTo>
                  <a:pt x="1594425" y="105204"/>
                </a:lnTo>
                <a:lnTo>
                  <a:pt x="1592691" y="103247"/>
                </a:lnTo>
                <a:lnTo>
                  <a:pt x="1607416" y="88522"/>
                </a:lnTo>
                <a:lnTo>
                  <a:pt x="1609378" y="90615"/>
                </a:lnTo>
                <a:lnTo>
                  <a:pt x="1614899" y="95106"/>
                </a:lnTo>
                <a:lnTo>
                  <a:pt x="1621494" y="98193"/>
                </a:lnTo>
                <a:lnTo>
                  <a:pt x="1630090" y="99543"/>
                </a:lnTo>
                <a:lnTo>
                  <a:pt x="1638710" y="98746"/>
                </a:lnTo>
                <a:lnTo>
                  <a:pt x="1644035" y="96807"/>
                </a:lnTo>
                <a:lnTo>
                  <a:pt x="1646439" y="94626"/>
                </a:lnTo>
                <a:lnTo>
                  <a:pt x="1647100" y="92340"/>
                </a:lnTo>
                <a:lnTo>
                  <a:pt x="1646395" y="89809"/>
                </a:lnTo>
                <a:lnTo>
                  <a:pt x="1643737" y="87882"/>
                </a:lnTo>
                <a:lnTo>
                  <a:pt x="1638545" y="86447"/>
                </a:lnTo>
                <a:lnTo>
                  <a:pt x="1630774" y="85471"/>
                </a:lnTo>
                <a:lnTo>
                  <a:pt x="1620113" y="83715"/>
                </a:lnTo>
                <a:lnTo>
                  <a:pt x="1609740" y="79420"/>
                </a:lnTo>
                <a:lnTo>
                  <a:pt x="1601782" y="71372"/>
                </a:lnTo>
                <a:lnTo>
                  <a:pt x="1598586" y="58407"/>
                </a:lnTo>
                <a:lnTo>
                  <a:pt x="1601722" y="46554"/>
                </a:lnTo>
                <a:lnTo>
                  <a:pt x="1633301" y="51378"/>
                </a:lnTo>
                <a:lnTo>
                  <a:pt x="1622407" y="53645"/>
                </a:lnTo>
                <a:lnTo>
                  <a:pt x="1619415" y="58147"/>
                </a:lnTo>
                <a:lnTo>
                  <a:pt x="1619946" y="60376"/>
                </a:lnTo>
                <a:lnTo>
                  <a:pt x="1621815" y="62325"/>
                </a:lnTo>
                <a:lnTo>
                  <a:pt x="1626296" y="64242"/>
                </a:lnTo>
                <a:lnTo>
                  <a:pt x="1634064" y="65534"/>
                </a:lnTo>
                <a:lnTo>
                  <a:pt x="1647589" y="67741"/>
                </a:lnTo>
                <a:lnTo>
                  <a:pt x="1658244" y="72263"/>
                </a:lnTo>
                <a:lnTo>
                  <a:pt x="1665428" y="79960"/>
                </a:lnTo>
                <a:lnTo>
                  <a:pt x="1667928" y="90952"/>
                </a:lnTo>
                <a:lnTo>
                  <a:pt x="1665762" y="102000"/>
                </a:lnTo>
                <a:lnTo>
                  <a:pt x="1658816" y="111265"/>
                </a:lnTo>
                <a:lnTo>
                  <a:pt x="1646956" y="117344"/>
                </a:lnTo>
                <a:lnTo>
                  <a:pt x="1630090" y="119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pic>
        <p:nvPicPr>
          <p:cNvPr id="20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41" y="4580930"/>
            <a:ext cx="8295680" cy="1768078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5437053" y="5162440"/>
            <a:ext cx="121556" cy="121555"/>
          </a:xfrm>
          <a:custGeom>
            <a:avLst/>
            <a:gdLst/>
            <a:ahLst/>
            <a:cxnLst/>
            <a:rect l="l" t="t" r="r" b="b"/>
            <a:pathLst>
              <a:path w="129660" h="129659">
                <a:moveTo>
                  <a:pt x="52183" y="128413"/>
                </a:moveTo>
                <a:lnTo>
                  <a:pt x="40021" y="124724"/>
                </a:lnTo>
                <a:lnTo>
                  <a:pt x="28813" y="118733"/>
                </a:lnTo>
                <a:lnTo>
                  <a:pt x="18989" y="110671"/>
                </a:lnTo>
                <a:lnTo>
                  <a:pt x="10926" y="100847"/>
                </a:lnTo>
                <a:lnTo>
                  <a:pt x="4935" y="89639"/>
                </a:lnTo>
                <a:lnTo>
                  <a:pt x="1246" y="77477"/>
                </a:lnTo>
                <a:lnTo>
                  <a:pt x="1" y="64829"/>
                </a:lnTo>
                <a:lnTo>
                  <a:pt x="1246" y="52182"/>
                </a:lnTo>
                <a:lnTo>
                  <a:pt x="4935" y="40020"/>
                </a:lnTo>
                <a:lnTo>
                  <a:pt x="10926" y="28812"/>
                </a:lnTo>
                <a:lnTo>
                  <a:pt x="18989" y="18988"/>
                </a:lnTo>
                <a:lnTo>
                  <a:pt x="28813" y="10926"/>
                </a:lnTo>
                <a:lnTo>
                  <a:pt x="40021" y="4935"/>
                </a:lnTo>
                <a:lnTo>
                  <a:pt x="52183" y="1246"/>
                </a:lnTo>
                <a:lnTo>
                  <a:pt x="64831" y="0"/>
                </a:lnTo>
                <a:lnTo>
                  <a:pt x="77478" y="1246"/>
                </a:lnTo>
                <a:lnTo>
                  <a:pt x="89639" y="4935"/>
                </a:lnTo>
                <a:lnTo>
                  <a:pt x="100847" y="10926"/>
                </a:lnTo>
                <a:lnTo>
                  <a:pt x="110672" y="18988"/>
                </a:lnTo>
                <a:lnTo>
                  <a:pt x="118733" y="28812"/>
                </a:lnTo>
                <a:lnTo>
                  <a:pt x="124725" y="40020"/>
                </a:lnTo>
                <a:lnTo>
                  <a:pt x="128414" y="52182"/>
                </a:lnTo>
                <a:lnTo>
                  <a:pt x="129660" y="64829"/>
                </a:lnTo>
                <a:lnTo>
                  <a:pt x="128414" y="77477"/>
                </a:lnTo>
                <a:lnTo>
                  <a:pt x="124725" y="89639"/>
                </a:lnTo>
                <a:lnTo>
                  <a:pt x="118733" y="100847"/>
                </a:lnTo>
                <a:lnTo>
                  <a:pt x="110672" y="110671"/>
                </a:lnTo>
                <a:lnTo>
                  <a:pt x="100847" y="118733"/>
                </a:lnTo>
                <a:lnTo>
                  <a:pt x="89639" y="124724"/>
                </a:lnTo>
                <a:lnTo>
                  <a:pt x="77478" y="128413"/>
                </a:lnTo>
                <a:lnTo>
                  <a:pt x="64831" y="129659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3" name="object 43"/>
          <p:cNvSpPr/>
          <p:nvPr/>
        </p:nvSpPr>
        <p:spPr>
          <a:xfrm>
            <a:off x="5432588" y="5157975"/>
            <a:ext cx="130485" cy="130486"/>
          </a:xfrm>
          <a:custGeom>
            <a:avLst/>
            <a:gdLst/>
            <a:ahLst/>
            <a:cxnLst/>
            <a:rect l="l" t="t" r="r" b="b"/>
            <a:pathLst>
              <a:path w="139184" h="139185">
                <a:moveTo>
                  <a:pt x="56945" y="133176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4"/>
                </a:lnTo>
                <a:lnTo>
                  <a:pt x="15688" y="105610"/>
                </a:lnTo>
                <a:lnTo>
                  <a:pt x="9697" y="94402"/>
                </a:lnTo>
                <a:lnTo>
                  <a:pt x="6008" y="82240"/>
                </a:lnTo>
                <a:lnTo>
                  <a:pt x="4763" y="69592"/>
                </a:lnTo>
                <a:lnTo>
                  <a:pt x="6008" y="56945"/>
                </a:lnTo>
                <a:lnTo>
                  <a:pt x="9697" y="44783"/>
                </a:lnTo>
                <a:lnTo>
                  <a:pt x="15688" y="33575"/>
                </a:lnTo>
                <a:lnTo>
                  <a:pt x="23751" y="23751"/>
                </a:lnTo>
                <a:lnTo>
                  <a:pt x="33575" y="15689"/>
                </a:lnTo>
                <a:lnTo>
                  <a:pt x="44783" y="9698"/>
                </a:lnTo>
                <a:lnTo>
                  <a:pt x="56945" y="6009"/>
                </a:lnTo>
                <a:lnTo>
                  <a:pt x="69593" y="4763"/>
                </a:lnTo>
                <a:lnTo>
                  <a:pt x="82240" y="6009"/>
                </a:lnTo>
                <a:lnTo>
                  <a:pt x="94401" y="9698"/>
                </a:lnTo>
                <a:lnTo>
                  <a:pt x="105609" y="15689"/>
                </a:lnTo>
                <a:lnTo>
                  <a:pt x="115434" y="23751"/>
                </a:lnTo>
                <a:lnTo>
                  <a:pt x="123495" y="33575"/>
                </a:lnTo>
                <a:lnTo>
                  <a:pt x="129487" y="44783"/>
                </a:lnTo>
                <a:lnTo>
                  <a:pt x="133176" y="56945"/>
                </a:lnTo>
                <a:lnTo>
                  <a:pt x="134422" y="69592"/>
                </a:lnTo>
                <a:lnTo>
                  <a:pt x="133176" y="82240"/>
                </a:lnTo>
                <a:lnTo>
                  <a:pt x="129487" y="94402"/>
                </a:lnTo>
                <a:lnTo>
                  <a:pt x="123495" y="105610"/>
                </a:lnTo>
                <a:lnTo>
                  <a:pt x="115434" y="115434"/>
                </a:lnTo>
                <a:lnTo>
                  <a:pt x="105609" y="123496"/>
                </a:lnTo>
                <a:lnTo>
                  <a:pt x="94401" y="129487"/>
                </a:lnTo>
                <a:lnTo>
                  <a:pt x="82240" y="133176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4" name="object 44"/>
          <p:cNvSpPr/>
          <p:nvPr/>
        </p:nvSpPr>
        <p:spPr>
          <a:xfrm>
            <a:off x="5614812" y="5208262"/>
            <a:ext cx="121555" cy="121555"/>
          </a:xfrm>
          <a:custGeom>
            <a:avLst/>
            <a:gdLst/>
            <a:ahLst/>
            <a:cxnLst/>
            <a:rect l="l" t="t" r="r" b="b"/>
            <a:pathLst>
              <a:path w="129659" h="129659">
                <a:moveTo>
                  <a:pt x="52182" y="128414"/>
                </a:moveTo>
                <a:lnTo>
                  <a:pt x="40020" y="124725"/>
                </a:lnTo>
                <a:lnTo>
                  <a:pt x="28812" y="118734"/>
                </a:lnTo>
                <a:lnTo>
                  <a:pt x="18988" y="110671"/>
                </a:lnTo>
                <a:lnTo>
                  <a:pt x="10926" y="100847"/>
                </a:lnTo>
                <a:lnTo>
                  <a:pt x="4935" y="89639"/>
                </a:lnTo>
                <a:lnTo>
                  <a:pt x="1246" y="77477"/>
                </a:lnTo>
                <a:lnTo>
                  <a:pt x="0" y="64830"/>
                </a:lnTo>
                <a:lnTo>
                  <a:pt x="1246" y="52182"/>
                </a:lnTo>
                <a:lnTo>
                  <a:pt x="4935" y="40021"/>
                </a:lnTo>
                <a:lnTo>
                  <a:pt x="10926" y="28812"/>
                </a:lnTo>
                <a:lnTo>
                  <a:pt x="18988" y="18988"/>
                </a:lnTo>
                <a:lnTo>
                  <a:pt x="28812" y="10926"/>
                </a:lnTo>
                <a:lnTo>
                  <a:pt x="40020" y="4935"/>
                </a:lnTo>
                <a:lnTo>
                  <a:pt x="52182" y="1246"/>
                </a:lnTo>
                <a:lnTo>
                  <a:pt x="64830" y="0"/>
                </a:lnTo>
                <a:lnTo>
                  <a:pt x="77477" y="1246"/>
                </a:lnTo>
                <a:lnTo>
                  <a:pt x="89639" y="4935"/>
                </a:lnTo>
                <a:lnTo>
                  <a:pt x="100847" y="10926"/>
                </a:lnTo>
                <a:lnTo>
                  <a:pt x="110671" y="18988"/>
                </a:lnTo>
                <a:lnTo>
                  <a:pt x="118733" y="28812"/>
                </a:lnTo>
                <a:lnTo>
                  <a:pt x="124724" y="40021"/>
                </a:lnTo>
                <a:lnTo>
                  <a:pt x="128413" y="52182"/>
                </a:lnTo>
                <a:lnTo>
                  <a:pt x="129659" y="64830"/>
                </a:lnTo>
                <a:lnTo>
                  <a:pt x="128413" y="77478"/>
                </a:lnTo>
                <a:lnTo>
                  <a:pt x="124724" y="89639"/>
                </a:lnTo>
                <a:lnTo>
                  <a:pt x="118733" y="100847"/>
                </a:lnTo>
                <a:lnTo>
                  <a:pt x="110671" y="110671"/>
                </a:lnTo>
                <a:lnTo>
                  <a:pt x="100847" y="118734"/>
                </a:lnTo>
                <a:lnTo>
                  <a:pt x="89639" y="124725"/>
                </a:lnTo>
                <a:lnTo>
                  <a:pt x="77478" y="128414"/>
                </a:lnTo>
                <a:lnTo>
                  <a:pt x="64830" y="129659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5" name="object 45"/>
          <p:cNvSpPr/>
          <p:nvPr/>
        </p:nvSpPr>
        <p:spPr>
          <a:xfrm>
            <a:off x="5610346" y="5203797"/>
            <a:ext cx="130486" cy="130486"/>
          </a:xfrm>
          <a:custGeom>
            <a:avLst/>
            <a:gdLst/>
            <a:ahLst/>
            <a:cxnLst/>
            <a:rect l="l" t="t" r="r" b="b"/>
            <a:pathLst>
              <a:path w="139185" h="139185">
                <a:moveTo>
                  <a:pt x="56945" y="133177"/>
                </a:moveTo>
                <a:lnTo>
                  <a:pt x="44783" y="129488"/>
                </a:lnTo>
                <a:lnTo>
                  <a:pt x="33575" y="123497"/>
                </a:lnTo>
                <a:lnTo>
                  <a:pt x="23751" y="115434"/>
                </a:lnTo>
                <a:lnTo>
                  <a:pt x="15689" y="105610"/>
                </a:lnTo>
                <a:lnTo>
                  <a:pt x="9698" y="94402"/>
                </a:lnTo>
                <a:lnTo>
                  <a:pt x="6009" y="82240"/>
                </a:lnTo>
                <a:lnTo>
                  <a:pt x="4763" y="69593"/>
                </a:lnTo>
                <a:lnTo>
                  <a:pt x="6009" y="56945"/>
                </a:lnTo>
                <a:lnTo>
                  <a:pt x="9698" y="44784"/>
                </a:lnTo>
                <a:lnTo>
                  <a:pt x="15689" y="33575"/>
                </a:lnTo>
                <a:lnTo>
                  <a:pt x="23751" y="23751"/>
                </a:lnTo>
                <a:lnTo>
                  <a:pt x="33575" y="15689"/>
                </a:lnTo>
                <a:lnTo>
                  <a:pt x="44783" y="9698"/>
                </a:lnTo>
                <a:lnTo>
                  <a:pt x="56945" y="6009"/>
                </a:lnTo>
                <a:lnTo>
                  <a:pt x="69593" y="4763"/>
                </a:lnTo>
                <a:lnTo>
                  <a:pt x="82240" y="6009"/>
                </a:lnTo>
                <a:lnTo>
                  <a:pt x="94402" y="9698"/>
                </a:lnTo>
                <a:lnTo>
                  <a:pt x="105610" y="15689"/>
                </a:lnTo>
                <a:lnTo>
                  <a:pt x="115434" y="23751"/>
                </a:lnTo>
                <a:lnTo>
                  <a:pt x="123496" y="33575"/>
                </a:lnTo>
                <a:lnTo>
                  <a:pt x="129487" y="44784"/>
                </a:lnTo>
                <a:lnTo>
                  <a:pt x="133176" y="56945"/>
                </a:lnTo>
                <a:lnTo>
                  <a:pt x="134422" y="69593"/>
                </a:lnTo>
                <a:lnTo>
                  <a:pt x="133176" y="82241"/>
                </a:lnTo>
                <a:lnTo>
                  <a:pt x="129487" y="94402"/>
                </a:lnTo>
                <a:lnTo>
                  <a:pt x="123496" y="105610"/>
                </a:lnTo>
                <a:lnTo>
                  <a:pt x="115434" y="115434"/>
                </a:lnTo>
                <a:lnTo>
                  <a:pt x="105610" y="123497"/>
                </a:lnTo>
                <a:lnTo>
                  <a:pt x="94402" y="129488"/>
                </a:lnTo>
                <a:lnTo>
                  <a:pt x="82241" y="133177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6" name="object 46"/>
          <p:cNvSpPr/>
          <p:nvPr/>
        </p:nvSpPr>
        <p:spPr>
          <a:xfrm>
            <a:off x="5472545" y="5220847"/>
            <a:ext cx="121556" cy="121556"/>
          </a:xfrm>
          <a:custGeom>
            <a:avLst/>
            <a:gdLst/>
            <a:ahLst/>
            <a:cxnLst/>
            <a:rect l="l" t="t" r="r" b="b"/>
            <a:pathLst>
              <a:path w="129660" h="129660">
                <a:moveTo>
                  <a:pt x="52183" y="128414"/>
                </a:moveTo>
                <a:lnTo>
                  <a:pt x="40021" y="124725"/>
                </a:lnTo>
                <a:lnTo>
                  <a:pt x="28813" y="118734"/>
                </a:lnTo>
                <a:lnTo>
                  <a:pt x="18989" y="110671"/>
                </a:lnTo>
                <a:lnTo>
                  <a:pt x="10927" y="100847"/>
                </a:lnTo>
                <a:lnTo>
                  <a:pt x="4936" y="89639"/>
                </a:lnTo>
                <a:lnTo>
                  <a:pt x="1247" y="77478"/>
                </a:lnTo>
                <a:lnTo>
                  <a:pt x="1" y="64830"/>
                </a:lnTo>
                <a:lnTo>
                  <a:pt x="1247" y="52182"/>
                </a:lnTo>
                <a:lnTo>
                  <a:pt x="4936" y="40021"/>
                </a:lnTo>
                <a:lnTo>
                  <a:pt x="10927" y="28813"/>
                </a:lnTo>
                <a:lnTo>
                  <a:pt x="18989" y="18989"/>
                </a:lnTo>
                <a:lnTo>
                  <a:pt x="28813" y="10926"/>
                </a:lnTo>
                <a:lnTo>
                  <a:pt x="40021" y="4935"/>
                </a:lnTo>
                <a:lnTo>
                  <a:pt x="52183" y="1246"/>
                </a:lnTo>
                <a:lnTo>
                  <a:pt x="64831" y="0"/>
                </a:lnTo>
                <a:lnTo>
                  <a:pt x="77478" y="1246"/>
                </a:lnTo>
                <a:lnTo>
                  <a:pt x="89640" y="4935"/>
                </a:lnTo>
                <a:lnTo>
                  <a:pt x="100847" y="10926"/>
                </a:lnTo>
                <a:lnTo>
                  <a:pt x="110672" y="18989"/>
                </a:lnTo>
                <a:lnTo>
                  <a:pt x="118734" y="28813"/>
                </a:lnTo>
                <a:lnTo>
                  <a:pt x="124725" y="40021"/>
                </a:lnTo>
                <a:lnTo>
                  <a:pt x="128414" y="52182"/>
                </a:lnTo>
                <a:lnTo>
                  <a:pt x="129660" y="64830"/>
                </a:lnTo>
                <a:lnTo>
                  <a:pt x="128414" y="77478"/>
                </a:lnTo>
                <a:lnTo>
                  <a:pt x="124725" y="89639"/>
                </a:lnTo>
                <a:lnTo>
                  <a:pt x="118734" y="100847"/>
                </a:lnTo>
                <a:lnTo>
                  <a:pt x="110672" y="110671"/>
                </a:lnTo>
                <a:lnTo>
                  <a:pt x="100848" y="118734"/>
                </a:lnTo>
                <a:lnTo>
                  <a:pt x="89640" y="124725"/>
                </a:lnTo>
                <a:lnTo>
                  <a:pt x="77478" y="128414"/>
                </a:lnTo>
                <a:lnTo>
                  <a:pt x="64831" y="12966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7" name="object 47"/>
          <p:cNvSpPr/>
          <p:nvPr/>
        </p:nvSpPr>
        <p:spPr>
          <a:xfrm>
            <a:off x="5468081" y="5216382"/>
            <a:ext cx="130486" cy="130485"/>
          </a:xfrm>
          <a:custGeom>
            <a:avLst/>
            <a:gdLst/>
            <a:ahLst/>
            <a:cxnLst/>
            <a:rect l="l" t="t" r="r" b="b"/>
            <a:pathLst>
              <a:path w="139185" h="139184">
                <a:moveTo>
                  <a:pt x="56945" y="133176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3"/>
                </a:lnTo>
                <a:lnTo>
                  <a:pt x="15689" y="105609"/>
                </a:lnTo>
                <a:lnTo>
                  <a:pt x="9698" y="94401"/>
                </a:lnTo>
                <a:lnTo>
                  <a:pt x="6009" y="82240"/>
                </a:lnTo>
                <a:lnTo>
                  <a:pt x="4763" y="69592"/>
                </a:lnTo>
                <a:lnTo>
                  <a:pt x="6009" y="56944"/>
                </a:lnTo>
                <a:lnTo>
                  <a:pt x="9698" y="44783"/>
                </a:lnTo>
                <a:lnTo>
                  <a:pt x="15689" y="33575"/>
                </a:lnTo>
                <a:lnTo>
                  <a:pt x="23751" y="23751"/>
                </a:lnTo>
                <a:lnTo>
                  <a:pt x="33575" y="15688"/>
                </a:lnTo>
                <a:lnTo>
                  <a:pt x="44783" y="9697"/>
                </a:lnTo>
                <a:lnTo>
                  <a:pt x="56945" y="6008"/>
                </a:lnTo>
                <a:lnTo>
                  <a:pt x="69593" y="4762"/>
                </a:lnTo>
                <a:lnTo>
                  <a:pt x="82240" y="6008"/>
                </a:lnTo>
                <a:lnTo>
                  <a:pt x="94402" y="9697"/>
                </a:lnTo>
                <a:lnTo>
                  <a:pt x="105609" y="15688"/>
                </a:lnTo>
                <a:lnTo>
                  <a:pt x="115434" y="23751"/>
                </a:lnTo>
                <a:lnTo>
                  <a:pt x="123496" y="33575"/>
                </a:lnTo>
                <a:lnTo>
                  <a:pt x="129487" y="44783"/>
                </a:lnTo>
                <a:lnTo>
                  <a:pt x="133176" y="56944"/>
                </a:lnTo>
                <a:lnTo>
                  <a:pt x="134422" y="69592"/>
                </a:lnTo>
                <a:lnTo>
                  <a:pt x="133176" y="82240"/>
                </a:lnTo>
                <a:lnTo>
                  <a:pt x="129487" y="94401"/>
                </a:lnTo>
                <a:lnTo>
                  <a:pt x="123496" y="105609"/>
                </a:lnTo>
                <a:lnTo>
                  <a:pt x="115434" y="115433"/>
                </a:lnTo>
                <a:lnTo>
                  <a:pt x="105610" y="123496"/>
                </a:lnTo>
                <a:lnTo>
                  <a:pt x="94402" y="129487"/>
                </a:lnTo>
                <a:lnTo>
                  <a:pt x="82240" y="133176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8" name="object 48"/>
          <p:cNvSpPr/>
          <p:nvPr/>
        </p:nvSpPr>
        <p:spPr>
          <a:xfrm>
            <a:off x="5476997" y="5136937"/>
            <a:ext cx="121556" cy="121556"/>
          </a:xfrm>
          <a:custGeom>
            <a:avLst/>
            <a:gdLst/>
            <a:ahLst/>
            <a:cxnLst/>
            <a:rect l="l" t="t" r="r" b="b"/>
            <a:pathLst>
              <a:path w="129660" h="129660">
                <a:moveTo>
                  <a:pt x="52183" y="128414"/>
                </a:moveTo>
                <a:lnTo>
                  <a:pt x="40021" y="124725"/>
                </a:lnTo>
                <a:lnTo>
                  <a:pt x="28813" y="118734"/>
                </a:lnTo>
                <a:lnTo>
                  <a:pt x="18989" y="110672"/>
                </a:lnTo>
                <a:lnTo>
                  <a:pt x="10927" y="100848"/>
                </a:lnTo>
                <a:lnTo>
                  <a:pt x="4935" y="89640"/>
                </a:lnTo>
                <a:lnTo>
                  <a:pt x="1246" y="77478"/>
                </a:lnTo>
                <a:lnTo>
                  <a:pt x="1" y="64830"/>
                </a:lnTo>
                <a:lnTo>
                  <a:pt x="1246" y="52183"/>
                </a:lnTo>
                <a:lnTo>
                  <a:pt x="4936" y="40021"/>
                </a:lnTo>
                <a:lnTo>
                  <a:pt x="10927" y="28813"/>
                </a:lnTo>
                <a:lnTo>
                  <a:pt x="18989" y="18989"/>
                </a:lnTo>
                <a:lnTo>
                  <a:pt x="28813" y="10927"/>
                </a:lnTo>
                <a:lnTo>
                  <a:pt x="40021" y="4936"/>
                </a:lnTo>
                <a:lnTo>
                  <a:pt x="52183" y="1246"/>
                </a:lnTo>
                <a:lnTo>
                  <a:pt x="64831" y="1"/>
                </a:lnTo>
                <a:lnTo>
                  <a:pt x="77478" y="1246"/>
                </a:lnTo>
                <a:lnTo>
                  <a:pt x="89639" y="4936"/>
                </a:lnTo>
                <a:lnTo>
                  <a:pt x="100847" y="10927"/>
                </a:lnTo>
                <a:lnTo>
                  <a:pt x="110672" y="18989"/>
                </a:lnTo>
                <a:lnTo>
                  <a:pt x="118734" y="28813"/>
                </a:lnTo>
                <a:lnTo>
                  <a:pt x="124725" y="40021"/>
                </a:lnTo>
                <a:lnTo>
                  <a:pt x="128414" y="52183"/>
                </a:lnTo>
                <a:lnTo>
                  <a:pt x="129660" y="64830"/>
                </a:lnTo>
                <a:lnTo>
                  <a:pt x="128414" y="77478"/>
                </a:lnTo>
                <a:lnTo>
                  <a:pt x="124725" y="89640"/>
                </a:lnTo>
                <a:lnTo>
                  <a:pt x="118734" y="100848"/>
                </a:lnTo>
                <a:lnTo>
                  <a:pt x="110672" y="110672"/>
                </a:lnTo>
                <a:lnTo>
                  <a:pt x="100847" y="118734"/>
                </a:lnTo>
                <a:lnTo>
                  <a:pt x="89639" y="124725"/>
                </a:lnTo>
                <a:lnTo>
                  <a:pt x="77478" y="128414"/>
                </a:lnTo>
                <a:lnTo>
                  <a:pt x="64831" y="12966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9" name="object 49"/>
          <p:cNvSpPr/>
          <p:nvPr/>
        </p:nvSpPr>
        <p:spPr>
          <a:xfrm>
            <a:off x="5472532" y="5132472"/>
            <a:ext cx="130487" cy="130485"/>
          </a:xfrm>
          <a:custGeom>
            <a:avLst/>
            <a:gdLst/>
            <a:ahLst/>
            <a:cxnLst/>
            <a:rect l="l" t="t" r="r" b="b"/>
            <a:pathLst>
              <a:path w="139186" h="139184">
                <a:moveTo>
                  <a:pt x="56946" y="133176"/>
                </a:moveTo>
                <a:lnTo>
                  <a:pt x="44784" y="129487"/>
                </a:lnTo>
                <a:lnTo>
                  <a:pt x="33576" y="123496"/>
                </a:lnTo>
                <a:lnTo>
                  <a:pt x="23752" y="115434"/>
                </a:lnTo>
                <a:lnTo>
                  <a:pt x="15690" y="105610"/>
                </a:lnTo>
                <a:lnTo>
                  <a:pt x="9698" y="94402"/>
                </a:lnTo>
                <a:lnTo>
                  <a:pt x="6009" y="82240"/>
                </a:lnTo>
                <a:lnTo>
                  <a:pt x="4764" y="69592"/>
                </a:lnTo>
                <a:lnTo>
                  <a:pt x="6009" y="56945"/>
                </a:lnTo>
                <a:lnTo>
                  <a:pt x="9699" y="44783"/>
                </a:lnTo>
                <a:lnTo>
                  <a:pt x="15690" y="33575"/>
                </a:lnTo>
                <a:lnTo>
                  <a:pt x="23752" y="23751"/>
                </a:lnTo>
                <a:lnTo>
                  <a:pt x="33576" y="15689"/>
                </a:lnTo>
                <a:lnTo>
                  <a:pt x="44784" y="9698"/>
                </a:lnTo>
                <a:lnTo>
                  <a:pt x="56946" y="6008"/>
                </a:lnTo>
                <a:lnTo>
                  <a:pt x="69594" y="4763"/>
                </a:lnTo>
                <a:lnTo>
                  <a:pt x="82241" y="6008"/>
                </a:lnTo>
                <a:lnTo>
                  <a:pt x="94402" y="9698"/>
                </a:lnTo>
                <a:lnTo>
                  <a:pt x="105610" y="15689"/>
                </a:lnTo>
                <a:lnTo>
                  <a:pt x="115435" y="23751"/>
                </a:lnTo>
                <a:lnTo>
                  <a:pt x="123497" y="33575"/>
                </a:lnTo>
                <a:lnTo>
                  <a:pt x="129488" y="44783"/>
                </a:lnTo>
                <a:lnTo>
                  <a:pt x="133177" y="56945"/>
                </a:lnTo>
                <a:lnTo>
                  <a:pt x="134423" y="69592"/>
                </a:lnTo>
                <a:lnTo>
                  <a:pt x="133177" y="82240"/>
                </a:lnTo>
                <a:lnTo>
                  <a:pt x="129488" y="94402"/>
                </a:lnTo>
                <a:lnTo>
                  <a:pt x="123497" y="105610"/>
                </a:lnTo>
                <a:lnTo>
                  <a:pt x="115435" y="115434"/>
                </a:lnTo>
                <a:lnTo>
                  <a:pt x="105610" y="123496"/>
                </a:lnTo>
                <a:lnTo>
                  <a:pt x="94402" y="129487"/>
                </a:lnTo>
                <a:lnTo>
                  <a:pt x="82241" y="133176"/>
                </a:lnTo>
                <a:lnTo>
                  <a:pt x="69594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0" name="object 50"/>
          <p:cNvSpPr/>
          <p:nvPr/>
        </p:nvSpPr>
        <p:spPr>
          <a:xfrm>
            <a:off x="5476064" y="5202933"/>
            <a:ext cx="121556" cy="121556"/>
          </a:xfrm>
          <a:custGeom>
            <a:avLst/>
            <a:gdLst/>
            <a:ahLst/>
            <a:cxnLst/>
            <a:rect l="l" t="t" r="r" b="b"/>
            <a:pathLst>
              <a:path w="129660" h="129660">
                <a:moveTo>
                  <a:pt x="52182" y="128414"/>
                </a:moveTo>
                <a:lnTo>
                  <a:pt x="40021" y="124725"/>
                </a:lnTo>
                <a:lnTo>
                  <a:pt x="28813" y="118734"/>
                </a:lnTo>
                <a:lnTo>
                  <a:pt x="18989" y="110672"/>
                </a:lnTo>
                <a:lnTo>
                  <a:pt x="10926" y="100847"/>
                </a:lnTo>
                <a:lnTo>
                  <a:pt x="4935" y="89639"/>
                </a:lnTo>
                <a:lnTo>
                  <a:pt x="1246" y="77478"/>
                </a:lnTo>
                <a:lnTo>
                  <a:pt x="1" y="64830"/>
                </a:lnTo>
                <a:lnTo>
                  <a:pt x="1246" y="52183"/>
                </a:lnTo>
                <a:lnTo>
                  <a:pt x="4935" y="40021"/>
                </a:lnTo>
                <a:lnTo>
                  <a:pt x="10926" y="28813"/>
                </a:lnTo>
                <a:lnTo>
                  <a:pt x="18989" y="18989"/>
                </a:lnTo>
                <a:lnTo>
                  <a:pt x="28813" y="10926"/>
                </a:lnTo>
                <a:lnTo>
                  <a:pt x="40021" y="4936"/>
                </a:lnTo>
                <a:lnTo>
                  <a:pt x="52183" y="1246"/>
                </a:lnTo>
                <a:lnTo>
                  <a:pt x="64830" y="1"/>
                </a:lnTo>
                <a:lnTo>
                  <a:pt x="77478" y="1246"/>
                </a:lnTo>
                <a:lnTo>
                  <a:pt x="89639" y="4936"/>
                </a:lnTo>
                <a:lnTo>
                  <a:pt x="100848" y="10926"/>
                </a:lnTo>
                <a:lnTo>
                  <a:pt x="110672" y="18989"/>
                </a:lnTo>
                <a:lnTo>
                  <a:pt x="118734" y="28813"/>
                </a:lnTo>
                <a:lnTo>
                  <a:pt x="124725" y="40021"/>
                </a:lnTo>
                <a:lnTo>
                  <a:pt x="128414" y="52183"/>
                </a:lnTo>
                <a:lnTo>
                  <a:pt x="129660" y="64830"/>
                </a:lnTo>
                <a:lnTo>
                  <a:pt x="128414" y="77478"/>
                </a:lnTo>
                <a:lnTo>
                  <a:pt x="124725" y="89639"/>
                </a:lnTo>
                <a:lnTo>
                  <a:pt x="118734" y="100847"/>
                </a:lnTo>
                <a:lnTo>
                  <a:pt x="110672" y="110672"/>
                </a:lnTo>
                <a:lnTo>
                  <a:pt x="100848" y="118734"/>
                </a:lnTo>
                <a:lnTo>
                  <a:pt x="89639" y="124725"/>
                </a:lnTo>
                <a:lnTo>
                  <a:pt x="77478" y="128414"/>
                </a:lnTo>
                <a:lnTo>
                  <a:pt x="64830" y="12966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1" name="object 51"/>
          <p:cNvSpPr/>
          <p:nvPr/>
        </p:nvSpPr>
        <p:spPr>
          <a:xfrm>
            <a:off x="5471600" y="5198468"/>
            <a:ext cx="130485" cy="130485"/>
          </a:xfrm>
          <a:custGeom>
            <a:avLst/>
            <a:gdLst/>
            <a:ahLst/>
            <a:cxnLst/>
            <a:rect l="l" t="t" r="r" b="b"/>
            <a:pathLst>
              <a:path w="139184" h="139184">
                <a:moveTo>
                  <a:pt x="56944" y="133176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4"/>
                </a:lnTo>
                <a:lnTo>
                  <a:pt x="15688" y="105609"/>
                </a:lnTo>
                <a:lnTo>
                  <a:pt x="9697" y="94401"/>
                </a:lnTo>
                <a:lnTo>
                  <a:pt x="6008" y="82240"/>
                </a:lnTo>
                <a:lnTo>
                  <a:pt x="4763" y="69592"/>
                </a:lnTo>
                <a:lnTo>
                  <a:pt x="6008" y="56945"/>
                </a:lnTo>
                <a:lnTo>
                  <a:pt x="9697" y="44783"/>
                </a:lnTo>
                <a:lnTo>
                  <a:pt x="15688" y="33575"/>
                </a:lnTo>
                <a:lnTo>
                  <a:pt x="23751" y="23751"/>
                </a:lnTo>
                <a:lnTo>
                  <a:pt x="33575" y="15688"/>
                </a:lnTo>
                <a:lnTo>
                  <a:pt x="44783" y="9698"/>
                </a:lnTo>
                <a:lnTo>
                  <a:pt x="56945" y="6008"/>
                </a:lnTo>
                <a:lnTo>
                  <a:pt x="69592" y="4763"/>
                </a:lnTo>
                <a:lnTo>
                  <a:pt x="82240" y="6008"/>
                </a:lnTo>
                <a:lnTo>
                  <a:pt x="94401" y="9698"/>
                </a:lnTo>
                <a:lnTo>
                  <a:pt x="105610" y="15688"/>
                </a:lnTo>
                <a:lnTo>
                  <a:pt x="115434" y="23751"/>
                </a:lnTo>
                <a:lnTo>
                  <a:pt x="123496" y="33575"/>
                </a:lnTo>
                <a:lnTo>
                  <a:pt x="129487" y="44783"/>
                </a:lnTo>
                <a:lnTo>
                  <a:pt x="133176" y="56945"/>
                </a:lnTo>
                <a:lnTo>
                  <a:pt x="134422" y="69592"/>
                </a:lnTo>
                <a:lnTo>
                  <a:pt x="133176" y="82240"/>
                </a:lnTo>
                <a:lnTo>
                  <a:pt x="129487" y="94401"/>
                </a:lnTo>
                <a:lnTo>
                  <a:pt x="123496" y="105609"/>
                </a:lnTo>
                <a:lnTo>
                  <a:pt x="115434" y="115434"/>
                </a:lnTo>
                <a:lnTo>
                  <a:pt x="105610" y="123496"/>
                </a:lnTo>
                <a:lnTo>
                  <a:pt x="94401" y="129487"/>
                </a:lnTo>
                <a:lnTo>
                  <a:pt x="82240" y="133176"/>
                </a:lnTo>
                <a:lnTo>
                  <a:pt x="69592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2" name="object 52"/>
          <p:cNvSpPr/>
          <p:nvPr/>
        </p:nvSpPr>
        <p:spPr>
          <a:xfrm>
            <a:off x="5372293" y="5121936"/>
            <a:ext cx="121556" cy="121555"/>
          </a:xfrm>
          <a:custGeom>
            <a:avLst/>
            <a:gdLst/>
            <a:ahLst/>
            <a:cxnLst/>
            <a:rect l="l" t="t" r="r" b="b"/>
            <a:pathLst>
              <a:path w="129660" h="129659">
                <a:moveTo>
                  <a:pt x="52183" y="128413"/>
                </a:moveTo>
                <a:lnTo>
                  <a:pt x="40021" y="124724"/>
                </a:lnTo>
                <a:lnTo>
                  <a:pt x="28812" y="118733"/>
                </a:lnTo>
                <a:lnTo>
                  <a:pt x="18989" y="110671"/>
                </a:lnTo>
                <a:lnTo>
                  <a:pt x="10926" y="100847"/>
                </a:lnTo>
                <a:lnTo>
                  <a:pt x="4935" y="89639"/>
                </a:lnTo>
                <a:lnTo>
                  <a:pt x="1246" y="77477"/>
                </a:lnTo>
                <a:lnTo>
                  <a:pt x="1" y="64829"/>
                </a:lnTo>
                <a:lnTo>
                  <a:pt x="1246" y="52182"/>
                </a:lnTo>
                <a:lnTo>
                  <a:pt x="4935" y="40020"/>
                </a:lnTo>
                <a:lnTo>
                  <a:pt x="10926" y="28812"/>
                </a:lnTo>
                <a:lnTo>
                  <a:pt x="18989" y="18988"/>
                </a:lnTo>
                <a:lnTo>
                  <a:pt x="28812" y="10926"/>
                </a:lnTo>
                <a:lnTo>
                  <a:pt x="40021" y="4935"/>
                </a:lnTo>
                <a:lnTo>
                  <a:pt x="52183" y="1246"/>
                </a:lnTo>
                <a:lnTo>
                  <a:pt x="64830" y="0"/>
                </a:lnTo>
                <a:lnTo>
                  <a:pt x="77478" y="1246"/>
                </a:lnTo>
                <a:lnTo>
                  <a:pt x="89639" y="4935"/>
                </a:lnTo>
                <a:lnTo>
                  <a:pt x="100847" y="10926"/>
                </a:lnTo>
                <a:lnTo>
                  <a:pt x="110672" y="18988"/>
                </a:lnTo>
                <a:lnTo>
                  <a:pt x="118734" y="28812"/>
                </a:lnTo>
                <a:lnTo>
                  <a:pt x="124725" y="40020"/>
                </a:lnTo>
                <a:lnTo>
                  <a:pt x="128414" y="52182"/>
                </a:lnTo>
                <a:lnTo>
                  <a:pt x="129660" y="64829"/>
                </a:lnTo>
                <a:lnTo>
                  <a:pt x="128414" y="77477"/>
                </a:lnTo>
                <a:lnTo>
                  <a:pt x="124725" y="89639"/>
                </a:lnTo>
                <a:lnTo>
                  <a:pt x="118734" y="100847"/>
                </a:lnTo>
                <a:lnTo>
                  <a:pt x="110671" y="110671"/>
                </a:lnTo>
                <a:lnTo>
                  <a:pt x="100847" y="118733"/>
                </a:lnTo>
                <a:lnTo>
                  <a:pt x="89639" y="124724"/>
                </a:lnTo>
                <a:lnTo>
                  <a:pt x="77478" y="128413"/>
                </a:lnTo>
                <a:lnTo>
                  <a:pt x="64830" y="129659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3" name="object 53"/>
          <p:cNvSpPr/>
          <p:nvPr/>
        </p:nvSpPr>
        <p:spPr>
          <a:xfrm>
            <a:off x="5367829" y="5117471"/>
            <a:ext cx="130485" cy="130486"/>
          </a:xfrm>
          <a:custGeom>
            <a:avLst/>
            <a:gdLst/>
            <a:ahLst/>
            <a:cxnLst/>
            <a:rect l="l" t="t" r="r" b="b"/>
            <a:pathLst>
              <a:path w="139184" h="139185">
                <a:moveTo>
                  <a:pt x="56945" y="133176"/>
                </a:moveTo>
                <a:lnTo>
                  <a:pt x="44783" y="129487"/>
                </a:lnTo>
                <a:lnTo>
                  <a:pt x="33574" y="123496"/>
                </a:lnTo>
                <a:lnTo>
                  <a:pt x="23751" y="115434"/>
                </a:lnTo>
                <a:lnTo>
                  <a:pt x="15688" y="105610"/>
                </a:lnTo>
                <a:lnTo>
                  <a:pt x="9697" y="94402"/>
                </a:lnTo>
                <a:lnTo>
                  <a:pt x="6008" y="82240"/>
                </a:lnTo>
                <a:lnTo>
                  <a:pt x="4763" y="69592"/>
                </a:lnTo>
                <a:lnTo>
                  <a:pt x="6008" y="56945"/>
                </a:lnTo>
                <a:lnTo>
                  <a:pt x="9697" y="44783"/>
                </a:lnTo>
                <a:lnTo>
                  <a:pt x="15688" y="33575"/>
                </a:lnTo>
                <a:lnTo>
                  <a:pt x="23751" y="23751"/>
                </a:lnTo>
                <a:lnTo>
                  <a:pt x="33574" y="15689"/>
                </a:lnTo>
                <a:lnTo>
                  <a:pt x="44783" y="9698"/>
                </a:lnTo>
                <a:lnTo>
                  <a:pt x="56945" y="6009"/>
                </a:lnTo>
                <a:lnTo>
                  <a:pt x="69592" y="4763"/>
                </a:lnTo>
                <a:lnTo>
                  <a:pt x="82240" y="6009"/>
                </a:lnTo>
                <a:lnTo>
                  <a:pt x="94401" y="9698"/>
                </a:lnTo>
                <a:lnTo>
                  <a:pt x="105609" y="15689"/>
                </a:lnTo>
                <a:lnTo>
                  <a:pt x="115434" y="23751"/>
                </a:lnTo>
                <a:lnTo>
                  <a:pt x="123496" y="33575"/>
                </a:lnTo>
                <a:lnTo>
                  <a:pt x="129487" y="44783"/>
                </a:lnTo>
                <a:lnTo>
                  <a:pt x="133176" y="56945"/>
                </a:lnTo>
                <a:lnTo>
                  <a:pt x="134422" y="69592"/>
                </a:lnTo>
                <a:lnTo>
                  <a:pt x="133176" y="82240"/>
                </a:lnTo>
                <a:lnTo>
                  <a:pt x="129487" y="94402"/>
                </a:lnTo>
                <a:lnTo>
                  <a:pt x="123496" y="105610"/>
                </a:lnTo>
                <a:lnTo>
                  <a:pt x="115433" y="115434"/>
                </a:lnTo>
                <a:lnTo>
                  <a:pt x="105609" y="123496"/>
                </a:lnTo>
                <a:lnTo>
                  <a:pt x="94401" y="129487"/>
                </a:lnTo>
                <a:lnTo>
                  <a:pt x="82240" y="133176"/>
                </a:lnTo>
                <a:lnTo>
                  <a:pt x="69592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4" name="object 54"/>
          <p:cNvSpPr/>
          <p:nvPr/>
        </p:nvSpPr>
        <p:spPr>
          <a:xfrm>
            <a:off x="5366155" y="4936384"/>
            <a:ext cx="121556" cy="121556"/>
          </a:xfrm>
          <a:custGeom>
            <a:avLst/>
            <a:gdLst/>
            <a:ahLst/>
            <a:cxnLst/>
            <a:rect l="l" t="t" r="r" b="b"/>
            <a:pathLst>
              <a:path w="129660" h="129660">
                <a:moveTo>
                  <a:pt x="52183" y="128414"/>
                </a:moveTo>
                <a:lnTo>
                  <a:pt x="40021" y="124725"/>
                </a:lnTo>
                <a:lnTo>
                  <a:pt x="28813" y="118734"/>
                </a:lnTo>
                <a:lnTo>
                  <a:pt x="18989" y="110671"/>
                </a:lnTo>
                <a:lnTo>
                  <a:pt x="10927" y="100847"/>
                </a:lnTo>
                <a:lnTo>
                  <a:pt x="4936" y="89639"/>
                </a:lnTo>
                <a:lnTo>
                  <a:pt x="1247" y="77478"/>
                </a:lnTo>
                <a:lnTo>
                  <a:pt x="1" y="64830"/>
                </a:lnTo>
                <a:lnTo>
                  <a:pt x="1247" y="52182"/>
                </a:lnTo>
                <a:lnTo>
                  <a:pt x="4936" y="40021"/>
                </a:lnTo>
                <a:lnTo>
                  <a:pt x="10927" y="28813"/>
                </a:lnTo>
                <a:lnTo>
                  <a:pt x="18989" y="18989"/>
                </a:lnTo>
                <a:lnTo>
                  <a:pt x="28813" y="10926"/>
                </a:lnTo>
                <a:lnTo>
                  <a:pt x="40021" y="4935"/>
                </a:lnTo>
                <a:lnTo>
                  <a:pt x="52183" y="1246"/>
                </a:lnTo>
                <a:lnTo>
                  <a:pt x="64831" y="0"/>
                </a:lnTo>
                <a:lnTo>
                  <a:pt x="77478" y="1246"/>
                </a:lnTo>
                <a:lnTo>
                  <a:pt x="89640" y="4935"/>
                </a:lnTo>
                <a:lnTo>
                  <a:pt x="100848" y="10926"/>
                </a:lnTo>
                <a:lnTo>
                  <a:pt x="110672" y="18989"/>
                </a:lnTo>
                <a:lnTo>
                  <a:pt x="118734" y="28813"/>
                </a:lnTo>
                <a:lnTo>
                  <a:pt x="124725" y="40021"/>
                </a:lnTo>
                <a:lnTo>
                  <a:pt x="128414" y="52182"/>
                </a:lnTo>
                <a:lnTo>
                  <a:pt x="129660" y="64830"/>
                </a:lnTo>
                <a:lnTo>
                  <a:pt x="128414" y="77478"/>
                </a:lnTo>
                <a:lnTo>
                  <a:pt x="124725" y="89639"/>
                </a:lnTo>
                <a:lnTo>
                  <a:pt x="118734" y="100847"/>
                </a:lnTo>
                <a:lnTo>
                  <a:pt x="110672" y="110671"/>
                </a:lnTo>
                <a:lnTo>
                  <a:pt x="100848" y="118734"/>
                </a:lnTo>
                <a:lnTo>
                  <a:pt x="89640" y="124725"/>
                </a:lnTo>
                <a:lnTo>
                  <a:pt x="77478" y="128414"/>
                </a:lnTo>
                <a:lnTo>
                  <a:pt x="64831" y="12966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5" name="object 55"/>
          <p:cNvSpPr/>
          <p:nvPr/>
        </p:nvSpPr>
        <p:spPr>
          <a:xfrm>
            <a:off x="5361690" y="4931919"/>
            <a:ext cx="130486" cy="130485"/>
          </a:xfrm>
          <a:custGeom>
            <a:avLst/>
            <a:gdLst/>
            <a:ahLst/>
            <a:cxnLst/>
            <a:rect l="l" t="t" r="r" b="b"/>
            <a:pathLst>
              <a:path w="139185" h="139184">
                <a:moveTo>
                  <a:pt x="56945" y="133176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3"/>
                </a:lnTo>
                <a:lnTo>
                  <a:pt x="15689" y="105609"/>
                </a:lnTo>
                <a:lnTo>
                  <a:pt x="9698" y="94401"/>
                </a:lnTo>
                <a:lnTo>
                  <a:pt x="6009" y="82240"/>
                </a:lnTo>
                <a:lnTo>
                  <a:pt x="4763" y="69592"/>
                </a:lnTo>
                <a:lnTo>
                  <a:pt x="6009" y="56944"/>
                </a:lnTo>
                <a:lnTo>
                  <a:pt x="9698" y="44783"/>
                </a:lnTo>
                <a:lnTo>
                  <a:pt x="15689" y="33575"/>
                </a:lnTo>
                <a:lnTo>
                  <a:pt x="23751" y="23751"/>
                </a:lnTo>
                <a:lnTo>
                  <a:pt x="33575" y="15688"/>
                </a:lnTo>
                <a:lnTo>
                  <a:pt x="44783" y="9697"/>
                </a:lnTo>
                <a:lnTo>
                  <a:pt x="56945" y="6008"/>
                </a:lnTo>
                <a:lnTo>
                  <a:pt x="69593" y="4762"/>
                </a:lnTo>
                <a:lnTo>
                  <a:pt x="82240" y="6008"/>
                </a:lnTo>
                <a:lnTo>
                  <a:pt x="94402" y="9697"/>
                </a:lnTo>
                <a:lnTo>
                  <a:pt x="105610" y="15688"/>
                </a:lnTo>
                <a:lnTo>
                  <a:pt x="115434" y="23751"/>
                </a:lnTo>
                <a:lnTo>
                  <a:pt x="123496" y="33575"/>
                </a:lnTo>
                <a:lnTo>
                  <a:pt x="129487" y="44783"/>
                </a:lnTo>
                <a:lnTo>
                  <a:pt x="133176" y="56944"/>
                </a:lnTo>
                <a:lnTo>
                  <a:pt x="134422" y="69592"/>
                </a:lnTo>
                <a:lnTo>
                  <a:pt x="133176" y="82240"/>
                </a:lnTo>
                <a:lnTo>
                  <a:pt x="129487" y="94401"/>
                </a:lnTo>
                <a:lnTo>
                  <a:pt x="123496" y="105609"/>
                </a:lnTo>
                <a:lnTo>
                  <a:pt x="115434" y="115433"/>
                </a:lnTo>
                <a:lnTo>
                  <a:pt x="105610" y="123496"/>
                </a:lnTo>
                <a:lnTo>
                  <a:pt x="94402" y="129487"/>
                </a:lnTo>
                <a:lnTo>
                  <a:pt x="82240" y="133176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6" name="object 56"/>
          <p:cNvSpPr/>
          <p:nvPr/>
        </p:nvSpPr>
        <p:spPr>
          <a:xfrm>
            <a:off x="5870905" y="5659771"/>
            <a:ext cx="121556" cy="121555"/>
          </a:xfrm>
          <a:custGeom>
            <a:avLst/>
            <a:gdLst/>
            <a:ahLst/>
            <a:cxnLst/>
            <a:rect l="l" t="t" r="r" b="b"/>
            <a:pathLst>
              <a:path w="129660" h="129659">
                <a:moveTo>
                  <a:pt x="52182" y="128413"/>
                </a:moveTo>
                <a:lnTo>
                  <a:pt x="40021" y="124724"/>
                </a:lnTo>
                <a:lnTo>
                  <a:pt x="28813" y="118733"/>
                </a:lnTo>
                <a:lnTo>
                  <a:pt x="18989" y="110671"/>
                </a:lnTo>
                <a:lnTo>
                  <a:pt x="10926" y="100847"/>
                </a:lnTo>
                <a:lnTo>
                  <a:pt x="4935" y="89639"/>
                </a:lnTo>
                <a:lnTo>
                  <a:pt x="1246" y="77477"/>
                </a:lnTo>
                <a:lnTo>
                  <a:pt x="1" y="64830"/>
                </a:lnTo>
                <a:lnTo>
                  <a:pt x="1246" y="52182"/>
                </a:lnTo>
                <a:lnTo>
                  <a:pt x="4935" y="40020"/>
                </a:lnTo>
                <a:lnTo>
                  <a:pt x="10926" y="28812"/>
                </a:lnTo>
                <a:lnTo>
                  <a:pt x="18989" y="18988"/>
                </a:lnTo>
                <a:lnTo>
                  <a:pt x="28813" y="10926"/>
                </a:lnTo>
                <a:lnTo>
                  <a:pt x="40021" y="4935"/>
                </a:lnTo>
                <a:lnTo>
                  <a:pt x="52182" y="1246"/>
                </a:lnTo>
                <a:lnTo>
                  <a:pt x="64830" y="0"/>
                </a:lnTo>
                <a:lnTo>
                  <a:pt x="77478" y="1246"/>
                </a:lnTo>
                <a:lnTo>
                  <a:pt x="89639" y="4935"/>
                </a:lnTo>
                <a:lnTo>
                  <a:pt x="100847" y="10926"/>
                </a:lnTo>
                <a:lnTo>
                  <a:pt x="110671" y="18988"/>
                </a:lnTo>
                <a:lnTo>
                  <a:pt x="118734" y="28812"/>
                </a:lnTo>
                <a:lnTo>
                  <a:pt x="124724" y="40020"/>
                </a:lnTo>
                <a:lnTo>
                  <a:pt x="128413" y="52182"/>
                </a:lnTo>
                <a:lnTo>
                  <a:pt x="129660" y="64830"/>
                </a:lnTo>
                <a:lnTo>
                  <a:pt x="128414" y="77477"/>
                </a:lnTo>
                <a:lnTo>
                  <a:pt x="124724" y="89639"/>
                </a:lnTo>
                <a:lnTo>
                  <a:pt x="118734" y="100847"/>
                </a:lnTo>
                <a:lnTo>
                  <a:pt x="110671" y="110671"/>
                </a:lnTo>
                <a:lnTo>
                  <a:pt x="100847" y="118733"/>
                </a:lnTo>
                <a:lnTo>
                  <a:pt x="89639" y="124724"/>
                </a:lnTo>
                <a:lnTo>
                  <a:pt x="77478" y="128413"/>
                </a:lnTo>
                <a:lnTo>
                  <a:pt x="64830" y="129659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7" name="object 57"/>
          <p:cNvSpPr/>
          <p:nvPr/>
        </p:nvSpPr>
        <p:spPr>
          <a:xfrm>
            <a:off x="5866440" y="5655305"/>
            <a:ext cx="130486" cy="130486"/>
          </a:xfrm>
          <a:custGeom>
            <a:avLst/>
            <a:gdLst/>
            <a:ahLst/>
            <a:cxnLst/>
            <a:rect l="l" t="t" r="r" b="b"/>
            <a:pathLst>
              <a:path w="139185" h="139185">
                <a:moveTo>
                  <a:pt x="56945" y="133176"/>
                </a:moveTo>
                <a:lnTo>
                  <a:pt x="44784" y="129487"/>
                </a:lnTo>
                <a:lnTo>
                  <a:pt x="33576" y="123496"/>
                </a:lnTo>
                <a:lnTo>
                  <a:pt x="23752" y="115434"/>
                </a:lnTo>
                <a:lnTo>
                  <a:pt x="15689" y="105610"/>
                </a:lnTo>
                <a:lnTo>
                  <a:pt x="9698" y="94402"/>
                </a:lnTo>
                <a:lnTo>
                  <a:pt x="6009" y="82240"/>
                </a:lnTo>
                <a:lnTo>
                  <a:pt x="4764" y="69593"/>
                </a:lnTo>
                <a:lnTo>
                  <a:pt x="6009" y="56945"/>
                </a:lnTo>
                <a:lnTo>
                  <a:pt x="9698" y="44783"/>
                </a:lnTo>
                <a:lnTo>
                  <a:pt x="15689" y="33575"/>
                </a:lnTo>
                <a:lnTo>
                  <a:pt x="23752" y="23751"/>
                </a:lnTo>
                <a:lnTo>
                  <a:pt x="33576" y="15689"/>
                </a:lnTo>
                <a:lnTo>
                  <a:pt x="44784" y="9698"/>
                </a:lnTo>
                <a:lnTo>
                  <a:pt x="56945" y="6009"/>
                </a:lnTo>
                <a:lnTo>
                  <a:pt x="69593" y="4763"/>
                </a:lnTo>
                <a:lnTo>
                  <a:pt x="82241" y="6009"/>
                </a:lnTo>
                <a:lnTo>
                  <a:pt x="94402" y="9698"/>
                </a:lnTo>
                <a:lnTo>
                  <a:pt x="105610" y="15689"/>
                </a:lnTo>
                <a:lnTo>
                  <a:pt x="115434" y="23751"/>
                </a:lnTo>
                <a:lnTo>
                  <a:pt x="123497" y="33575"/>
                </a:lnTo>
                <a:lnTo>
                  <a:pt x="129487" y="44783"/>
                </a:lnTo>
                <a:lnTo>
                  <a:pt x="133176" y="56945"/>
                </a:lnTo>
                <a:lnTo>
                  <a:pt x="134423" y="69593"/>
                </a:lnTo>
                <a:lnTo>
                  <a:pt x="133177" y="82240"/>
                </a:lnTo>
                <a:lnTo>
                  <a:pt x="129487" y="94402"/>
                </a:lnTo>
                <a:lnTo>
                  <a:pt x="123497" y="105610"/>
                </a:lnTo>
                <a:lnTo>
                  <a:pt x="115434" y="115434"/>
                </a:lnTo>
                <a:lnTo>
                  <a:pt x="105610" y="123496"/>
                </a:lnTo>
                <a:lnTo>
                  <a:pt x="94402" y="129487"/>
                </a:lnTo>
                <a:lnTo>
                  <a:pt x="82241" y="133176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8" name="object 58"/>
          <p:cNvSpPr/>
          <p:nvPr/>
        </p:nvSpPr>
        <p:spPr>
          <a:xfrm>
            <a:off x="6655603" y="4910016"/>
            <a:ext cx="121555" cy="121555"/>
          </a:xfrm>
          <a:custGeom>
            <a:avLst/>
            <a:gdLst/>
            <a:ahLst/>
            <a:cxnLst/>
            <a:rect l="l" t="t" r="r" b="b"/>
            <a:pathLst>
              <a:path w="129659" h="129659">
                <a:moveTo>
                  <a:pt x="52182" y="128414"/>
                </a:moveTo>
                <a:lnTo>
                  <a:pt x="40021" y="124724"/>
                </a:lnTo>
                <a:lnTo>
                  <a:pt x="28813" y="118734"/>
                </a:lnTo>
                <a:lnTo>
                  <a:pt x="18989" y="110671"/>
                </a:lnTo>
                <a:lnTo>
                  <a:pt x="10926" y="100847"/>
                </a:lnTo>
                <a:lnTo>
                  <a:pt x="4935" y="89639"/>
                </a:lnTo>
                <a:lnTo>
                  <a:pt x="1246" y="77477"/>
                </a:lnTo>
                <a:lnTo>
                  <a:pt x="1" y="64830"/>
                </a:lnTo>
                <a:lnTo>
                  <a:pt x="1246" y="52182"/>
                </a:lnTo>
                <a:lnTo>
                  <a:pt x="4935" y="40021"/>
                </a:lnTo>
                <a:lnTo>
                  <a:pt x="10925" y="28812"/>
                </a:lnTo>
                <a:lnTo>
                  <a:pt x="18989" y="18988"/>
                </a:lnTo>
                <a:lnTo>
                  <a:pt x="28812" y="10926"/>
                </a:lnTo>
                <a:lnTo>
                  <a:pt x="40021" y="4935"/>
                </a:lnTo>
                <a:lnTo>
                  <a:pt x="52182" y="1246"/>
                </a:lnTo>
                <a:lnTo>
                  <a:pt x="64831" y="0"/>
                </a:lnTo>
                <a:lnTo>
                  <a:pt x="77477" y="1246"/>
                </a:lnTo>
                <a:lnTo>
                  <a:pt x="89638" y="4935"/>
                </a:lnTo>
                <a:lnTo>
                  <a:pt x="100847" y="10926"/>
                </a:lnTo>
                <a:lnTo>
                  <a:pt x="110671" y="18988"/>
                </a:lnTo>
                <a:lnTo>
                  <a:pt x="118733" y="28812"/>
                </a:lnTo>
                <a:lnTo>
                  <a:pt x="124725" y="40021"/>
                </a:lnTo>
                <a:lnTo>
                  <a:pt x="128414" y="52182"/>
                </a:lnTo>
                <a:lnTo>
                  <a:pt x="129659" y="64830"/>
                </a:lnTo>
                <a:lnTo>
                  <a:pt x="128414" y="77477"/>
                </a:lnTo>
                <a:lnTo>
                  <a:pt x="124725" y="89639"/>
                </a:lnTo>
                <a:lnTo>
                  <a:pt x="118734" y="100847"/>
                </a:lnTo>
                <a:lnTo>
                  <a:pt x="110671" y="110671"/>
                </a:lnTo>
                <a:lnTo>
                  <a:pt x="100847" y="118734"/>
                </a:lnTo>
                <a:lnTo>
                  <a:pt x="89638" y="124724"/>
                </a:lnTo>
                <a:lnTo>
                  <a:pt x="77477" y="128413"/>
                </a:lnTo>
                <a:lnTo>
                  <a:pt x="64831" y="129659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9" name="object 59"/>
          <p:cNvSpPr/>
          <p:nvPr/>
        </p:nvSpPr>
        <p:spPr>
          <a:xfrm>
            <a:off x="6651138" y="4905551"/>
            <a:ext cx="130485" cy="130486"/>
          </a:xfrm>
          <a:custGeom>
            <a:avLst/>
            <a:gdLst/>
            <a:ahLst/>
            <a:cxnLst/>
            <a:rect l="l" t="t" r="r" b="b"/>
            <a:pathLst>
              <a:path w="139184" h="139185">
                <a:moveTo>
                  <a:pt x="56944" y="133177"/>
                </a:moveTo>
                <a:lnTo>
                  <a:pt x="44783" y="129487"/>
                </a:lnTo>
                <a:lnTo>
                  <a:pt x="33575" y="123497"/>
                </a:lnTo>
                <a:lnTo>
                  <a:pt x="23751" y="115434"/>
                </a:lnTo>
                <a:lnTo>
                  <a:pt x="15688" y="105610"/>
                </a:lnTo>
                <a:lnTo>
                  <a:pt x="9697" y="94402"/>
                </a:lnTo>
                <a:lnTo>
                  <a:pt x="6008" y="82240"/>
                </a:lnTo>
                <a:lnTo>
                  <a:pt x="4763" y="69593"/>
                </a:lnTo>
                <a:lnTo>
                  <a:pt x="6008" y="56945"/>
                </a:lnTo>
                <a:lnTo>
                  <a:pt x="9697" y="44784"/>
                </a:lnTo>
                <a:lnTo>
                  <a:pt x="15687" y="33575"/>
                </a:lnTo>
                <a:lnTo>
                  <a:pt x="23751" y="23751"/>
                </a:lnTo>
                <a:lnTo>
                  <a:pt x="33574" y="15689"/>
                </a:lnTo>
                <a:lnTo>
                  <a:pt x="44783" y="9698"/>
                </a:lnTo>
                <a:lnTo>
                  <a:pt x="56944" y="6009"/>
                </a:lnTo>
                <a:lnTo>
                  <a:pt x="69593" y="4763"/>
                </a:lnTo>
                <a:lnTo>
                  <a:pt x="82239" y="6009"/>
                </a:lnTo>
                <a:lnTo>
                  <a:pt x="94400" y="9698"/>
                </a:lnTo>
                <a:lnTo>
                  <a:pt x="105609" y="15689"/>
                </a:lnTo>
                <a:lnTo>
                  <a:pt x="115433" y="23751"/>
                </a:lnTo>
                <a:lnTo>
                  <a:pt x="123495" y="33575"/>
                </a:lnTo>
                <a:lnTo>
                  <a:pt x="129487" y="44784"/>
                </a:lnTo>
                <a:lnTo>
                  <a:pt x="133176" y="56945"/>
                </a:lnTo>
                <a:lnTo>
                  <a:pt x="134421" y="69593"/>
                </a:lnTo>
                <a:lnTo>
                  <a:pt x="133176" y="82240"/>
                </a:lnTo>
                <a:lnTo>
                  <a:pt x="129487" y="94402"/>
                </a:lnTo>
                <a:lnTo>
                  <a:pt x="123496" y="105610"/>
                </a:lnTo>
                <a:lnTo>
                  <a:pt x="115433" y="115434"/>
                </a:lnTo>
                <a:lnTo>
                  <a:pt x="105609" y="123497"/>
                </a:lnTo>
                <a:lnTo>
                  <a:pt x="94400" y="129487"/>
                </a:lnTo>
                <a:lnTo>
                  <a:pt x="82239" y="133176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60" name="object 60"/>
          <p:cNvSpPr/>
          <p:nvPr/>
        </p:nvSpPr>
        <p:spPr>
          <a:xfrm>
            <a:off x="5451059" y="5192025"/>
            <a:ext cx="121556" cy="121556"/>
          </a:xfrm>
          <a:custGeom>
            <a:avLst/>
            <a:gdLst/>
            <a:ahLst/>
            <a:cxnLst/>
            <a:rect l="l" t="t" r="r" b="b"/>
            <a:pathLst>
              <a:path w="129660" h="129660">
                <a:moveTo>
                  <a:pt x="52183" y="128414"/>
                </a:moveTo>
                <a:lnTo>
                  <a:pt x="40021" y="124725"/>
                </a:lnTo>
                <a:lnTo>
                  <a:pt x="28813" y="118734"/>
                </a:lnTo>
                <a:lnTo>
                  <a:pt x="18989" y="110671"/>
                </a:lnTo>
                <a:lnTo>
                  <a:pt x="10927" y="100847"/>
                </a:lnTo>
                <a:lnTo>
                  <a:pt x="4936" y="89639"/>
                </a:lnTo>
                <a:lnTo>
                  <a:pt x="1247" y="77477"/>
                </a:lnTo>
                <a:lnTo>
                  <a:pt x="1" y="64830"/>
                </a:lnTo>
                <a:lnTo>
                  <a:pt x="1247" y="52182"/>
                </a:lnTo>
                <a:lnTo>
                  <a:pt x="4936" y="40021"/>
                </a:lnTo>
                <a:lnTo>
                  <a:pt x="10927" y="28812"/>
                </a:lnTo>
                <a:lnTo>
                  <a:pt x="18989" y="18989"/>
                </a:lnTo>
                <a:lnTo>
                  <a:pt x="28813" y="10926"/>
                </a:lnTo>
                <a:lnTo>
                  <a:pt x="40021" y="4935"/>
                </a:lnTo>
                <a:lnTo>
                  <a:pt x="52183" y="1246"/>
                </a:lnTo>
                <a:lnTo>
                  <a:pt x="64831" y="0"/>
                </a:lnTo>
                <a:lnTo>
                  <a:pt x="77478" y="1246"/>
                </a:lnTo>
                <a:lnTo>
                  <a:pt x="89640" y="4935"/>
                </a:lnTo>
                <a:lnTo>
                  <a:pt x="100848" y="10926"/>
                </a:lnTo>
                <a:lnTo>
                  <a:pt x="110672" y="18989"/>
                </a:lnTo>
                <a:lnTo>
                  <a:pt x="118734" y="28812"/>
                </a:lnTo>
                <a:lnTo>
                  <a:pt x="124725" y="40021"/>
                </a:lnTo>
                <a:lnTo>
                  <a:pt x="128415" y="52182"/>
                </a:lnTo>
                <a:lnTo>
                  <a:pt x="129660" y="64830"/>
                </a:lnTo>
                <a:lnTo>
                  <a:pt x="128415" y="77478"/>
                </a:lnTo>
                <a:lnTo>
                  <a:pt x="124725" y="89639"/>
                </a:lnTo>
                <a:lnTo>
                  <a:pt x="118734" y="100847"/>
                </a:lnTo>
                <a:lnTo>
                  <a:pt x="110672" y="110671"/>
                </a:lnTo>
                <a:lnTo>
                  <a:pt x="100848" y="118734"/>
                </a:lnTo>
                <a:lnTo>
                  <a:pt x="89640" y="124725"/>
                </a:lnTo>
                <a:lnTo>
                  <a:pt x="77478" y="128414"/>
                </a:lnTo>
                <a:lnTo>
                  <a:pt x="64831" y="12966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61" name="object 61"/>
          <p:cNvSpPr/>
          <p:nvPr/>
        </p:nvSpPr>
        <p:spPr>
          <a:xfrm>
            <a:off x="5446595" y="5187561"/>
            <a:ext cx="130486" cy="130485"/>
          </a:xfrm>
          <a:custGeom>
            <a:avLst/>
            <a:gdLst/>
            <a:ahLst/>
            <a:cxnLst/>
            <a:rect l="l" t="t" r="r" b="b"/>
            <a:pathLst>
              <a:path w="139185" h="139184">
                <a:moveTo>
                  <a:pt x="56945" y="133176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3"/>
                </a:lnTo>
                <a:lnTo>
                  <a:pt x="15689" y="105609"/>
                </a:lnTo>
                <a:lnTo>
                  <a:pt x="9698" y="94401"/>
                </a:lnTo>
                <a:lnTo>
                  <a:pt x="6009" y="82239"/>
                </a:lnTo>
                <a:lnTo>
                  <a:pt x="4763" y="69592"/>
                </a:lnTo>
                <a:lnTo>
                  <a:pt x="6009" y="56944"/>
                </a:lnTo>
                <a:lnTo>
                  <a:pt x="9698" y="44783"/>
                </a:lnTo>
                <a:lnTo>
                  <a:pt x="15689" y="33574"/>
                </a:lnTo>
                <a:lnTo>
                  <a:pt x="23751" y="23751"/>
                </a:lnTo>
                <a:lnTo>
                  <a:pt x="33575" y="15688"/>
                </a:lnTo>
                <a:lnTo>
                  <a:pt x="44783" y="9697"/>
                </a:lnTo>
                <a:lnTo>
                  <a:pt x="56945" y="6008"/>
                </a:lnTo>
                <a:lnTo>
                  <a:pt x="69593" y="4762"/>
                </a:lnTo>
                <a:lnTo>
                  <a:pt x="82240" y="6008"/>
                </a:lnTo>
                <a:lnTo>
                  <a:pt x="94402" y="9697"/>
                </a:lnTo>
                <a:lnTo>
                  <a:pt x="105610" y="15688"/>
                </a:lnTo>
                <a:lnTo>
                  <a:pt x="115434" y="23751"/>
                </a:lnTo>
                <a:lnTo>
                  <a:pt x="123496" y="33574"/>
                </a:lnTo>
                <a:lnTo>
                  <a:pt x="129487" y="44783"/>
                </a:lnTo>
                <a:lnTo>
                  <a:pt x="133177" y="56944"/>
                </a:lnTo>
                <a:lnTo>
                  <a:pt x="134422" y="69592"/>
                </a:lnTo>
                <a:lnTo>
                  <a:pt x="133177" y="82240"/>
                </a:lnTo>
                <a:lnTo>
                  <a:pt x="129487" y="94401"/>
                </a:lnTo>
                <a:lnTo>
                  <a:pt x="123496" y="105609"/>
                </a:lnTo>
                <a:lnTo>
                  <a:pt x="115434" y="115433"/>
                </a:lnTo>
                <a:lnTo>
                  <a:pt x="105610" y="123496"/>
                </a:lnTo>
                <a:lnTo>
                  <a:pt x="94402" y="129487"/>
                </a:lnTo>
                <a:lnTo>
                  <a:pt x="82240" y="133176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62" name="object 62"/>
          <p:cNvSpPr/>
          <p:nvPr/>
        </p:nvSpPr>
        <p:spPr>
          <a:xfrm>
            <a:off x="5507801" y="5227360"/>
            <a:ext cx="121555" cy="121556"/>
          </a:xfrm>
          <a:custGeom>
            <a:avLst/>
            <a:gdLst/>
            <a:ahLst/>
            <a:cxnLst/>
            <a:rect l="l" t="t" r="r" b="b"/>
            <a:pathLst>
              <a:path w="129659" h="129660">
                <a:moveTo>
                  <a:pt x="52182" y="128414"/>
                </a:moveTo>
                <a:lnTo>
                  <a:pt x="40020" y="124725"/>
                </a:lnTo>
                <a:lnTo>
                  <a:pt x="28812" y="118734"/>
                </a:lnTo>
                <a:lnTo>
                  <a:pt x="18988" y="110671"/>
                </a:lnTo>
                <a:lnTo>
                  <a:pt x="10926" y="100847"/>
                </a:lnTo>
                <a:lnTo>
                  <a:pt x="4935" y="89639"/>
                </a:lnTo>
                <a:lnTo>
                  <a:pt x="1246" y="77478"/>
                </a:lnTo>
                <a:lnTo>
                  <a:pt x="0" y="64830"/>
                </a:lnTo>
                <a:lnTo>
                  <a:pt x="1246" y="52182"/>
                </a:lnTo>
                <a:lnTo>
                  <a:pt x="4935" y="40021"/>
                </a:lnTo>
                <a:lnTo>
                  <a:pt x="10926" y="28813"/>
                </a:lnTo>
                <a:lnTo>
                  <a:pt x="18988" y="18989"/>
                </a:lnTo>
                <a:lnTo>
                  <a:pt x="28812" y="10926"/>
                </a:lnTo>
                <a:lnTo>
                  <a:pt x="40020" y="4935"/>
                </a:lnTo>
                <a:lnTo>
                  <a:pt x="52182" y="1246"/>
                </a:lnTo>
                <a:lnTo>
                  <a:pt x="64830" y="1"/>
                </a:lnTo>
                <a:lnTo>
                  <a:pt x="77477" y="1246"/>
                </a:lnTo>
                <a:lnTo>
                  <a:pt x="89638" y="4935"/>
                </a:lnTo>
                <a:lnTo>
                  <a:pt x="100846" y="10926"/>
                </a:lnTo>
                <a:lnTo>
                  <a:pt x="110671" y="18989"/>
                </a:lnTo>
                <a:lnTo>
                  <a:pt x="118733" y="28813"/>
                </a:lnTo>
                <a:lnTo>
                  <a:pt x="124724" y="40021"/>
                </a:lnTo>
                <a:lnTo>
                  <a:pt x="128413" y="52182"/>
                </a:lnTo>
                <a:lnTo>
                  <a:pt x="129659" y="64830"/>
                </a:lnTo>
                <a:lnTo>
                  <a:pt x="128413" y="77478"/>
                </a:lnTo>
                <a:lnTo>
                  <a:pt x="124724" y="89639"/>
                </a:lnTo>
                <a:lnTo>
                  <a:pt x="118733" y="100847"/>
                </a:lnTo>
                <a:lnTo>
                  <a:pt x="110671" y="110671"/>
                </a:lnTo>
                <a:lnTo>
                  <a:pt x="100847" y="118734"/>
                </a:lnTo>
                <a:lnTo>
                  <a:pt x="89638" y="124725"/>
                </a:lnTo>
                <a:lnTo>
                  <a:pt x="77477" y="128414"/>
                </a:lnTo>
                <a:lnTo>
                  <a:pt x="64830" y="12966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63" name="object 63"/>
          <p:cNvSpPr/>
          <p:nvPr/>
        </p:nvSpPr>
        <p:spPr>
          <a:xfrm>
            <a:off x="5503335" y="5222895"/>
            <a:ext cx="130486" cy="130485"/>
          </a:xfrm>
          <a:custGeom>
            <a:avLst/>
            <a:gdLst/>
            <a:ahLst/>
            <a:cxnLst/>
            <a:rect l="l" t="t" r="r" b="b"/>
            <a:pathLst>
              <a:path w="139185" h="139184">
                <a:moveTo>
                  <a:pt x="56945" y="133176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3"/>
                </a:lnTo>
                <a:lnTo>
                  <a:pt x="15689" y="105609"/>
                </a:lnTo>
                <a:lnTo>
                  <a:pt x="9698" y="94401"/>
                </a:lnTo>
                <a:lnTo>
                  <a:pt x="6009" y="82240"/>
                </a:lnTo>
                <a:lnTo>
                  <a:pt x="4763" y="69592"/>
                </a:lnTo>
                <a:lnTo>
                  <a:pt x="6009" y="56944"/>
                </a:lnTo>
                <a:lnTo>
                  <a:pt x="9698" y="44783"/>
                </a:lnTo>
                <a:lnTo>
                  <a:pt x="15689" y="33575"/>
                </a:lnTo>
                <a:lnTo>
                  <a:pt x="23751" y="23751"/>
                </a:lnTo>
                <a:lnTo>
                  <a:pt x="33575" y="15688"/>
                </a:lnTo>
                <a:lnTo>
                  <a:pt x="44783" y="9697"/>
                </a:lnTo>
                <a:lnTo>
                  <a:pt x="56945" y="6008"/>
                </a:lnTo>
                <a:lnTo>
                  <a:pt x="69593" y="4763"/>
                </a:lnTo>
                <a:lnTo>
                  <a:pt x="82240" y="6008"/>
                </a:lnTo>
                <a:lnTo>
                  <a:pt x="94401" y="9697"/>
                </a:lnTo>
                <a:lnTo>
                  <a:pt x="105609" y="15688"/>
                </a:lnTo>
                <a:lnTo>
                  <a:pt x="115434" y="23751"/>
                </a:lnTo>
                <a:lnTo>
                  <a:pt x="123496" y="33575"/>
                </a:lnTo>
                <a:lnTo>
                  <a:pt x="129487" y="44783"/>
                </a:lnTo>
                <a:lnTo>
                  <a:pt x="133176" y="56944"/>
                </a:lnTo>
                <a:lnTo>
                  <a:pt x="134422" y="69592"/>
                </a:lnTo>
                <a:lnTo>
                  <a:pt x="133176" y="82240"/>
                </a:lnTo>
                <a:lnTo>
                  <a:pt x="129487" y="94401"/>
                </a:lnTo>
                <a:lnTo>
                  <a:pt x="123496" y="105609"/>
                </a:lnTo>
                <a:lnTo>
                  <a:pt x="115434" y="115433"/>
                </a:lnTo>
                <a:lnTo>
                  <a:pt x="105610" y="123496"/>
                </a:lnTo>
                <a:lnTo>
                  <a:pt x="94401" y="129487"/>
                </a:lnTo>
                <a:lnTo>
                  <a:pt x="82240" y="133176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64" name="object 64"/>
          <p:cNvSpPr/>
          <p:nvPr/>
        </p:nvSpPr>
        <p:spPr>
          <a:xfrm>
            <a:off x="5482328" y="5186290"/>
            <a:ext cx="121555" cy="121555"/>
          </a:xfrm>
          <a:custGeom>
            <a:avLst/>
            <a:gdLst/>
            <a:ahLst/>
            <a:cxnLst/>
            <a:rect l="l" t="t" r="r" b="b"/>
            <a:pathLst>
              <a:path w="129659" h="129659">
                <a:moveTo>
                  <a:pt x="52182" y="128413"/>
                </a:moveTo>
                <a:lnTo>
                  <a:pt x="40020" y="124724"/>
                </a:lnTo>
                <a:lnTo>
                  <a:pt x="28812" y="118733"/>
                </a:lnTo>
                <a:lnTo>
                  <a:pt x="18988" y="110671"/>
                </a:lnTo>
                <a:lnTo>
                  <a:pt x="10925" y="100847"/>
                </a:lnTo>
                <a:lnTo>
                  <a:pt x="4935" y="89639"/>
                </a:lnTo>
                <a:lnTo>
                  <a:pt x="1245" y="77477"/>
                </a:lnTo>
                <a:lnTo>
                  <a:pt x="0" y="64830"/>
                </a:lnTo>
                <a:lnTo>
                  <a:pt x="1245" y="52182"/>
                </a:lnTo>
                <a:lnTo>
                  <a:pt x="4935" y="40020"/>
                </a:lnTo>
                <a:lnTo>
                  <a:pt x="10925" y="28812"/>
                </a:lnTo>
                <a:lnTo>
                  <a:pt x="18988" y="18988"/>
                </a:lnTo>
                <a:lnTo>
                  <a:pt x="28812" y="10926"/>
                </a:lnTo>
                <a:lnTo>
                  <a:pt x="40020" y="4935"/>
                </a:lnTo>
                <a:lnTo>
                  <a:pt x="52182" y="1246"/>
                </a:lnTo>
                <a:lnTo>
                  <a:pt x="64830" y="0"/>
                </a:lnTo>
                <a:lnTo>
                  <a:pt x="77477" y="1246"/>
                </a:lnTo>
                <a:lnTo>
                  <a:pt x="89639" y="4935"/>
                </a:lnTo>
                <a:lnTo>
                  <a:pt x="100847" y="10926"/>
                </a:lnTo>
                <a:lnTo>
                  <a:pt x="110671" y="18988"/>
                </a:lnTo>
                <a:lnTo>
                  <a:pt x="118733" y="28812"/>
                </a:lnTo>
                <a:lnTo>
                  <a:pt x="124724" y="40020"/>
                </a:lnTo>
                <a:lnTo>
                  <a:pt x="128413" y="52182"/>
                </a:lnTo>
                <a:lnTo>
                  <a:pt x="129659" y="64830"/>
                </a:lnTo>
                <a:lnTo>
                  <a:pt x="128413" y="77477"/>
                </a:lnTo>
                <a:lnTo>
                  <a:pt x="124724" y="89639"/>
                </a:lnTo>
                <a:lnTo>
                  <a:pt x="118733" y="100847"/>
                </a:lnTo>
                <a:lnTo>
                  <a:pt x="110671" y="110671"/>
                </a:lnTo>
                <a:lnTo>
                  <a:pt x="100847" y="118733"/>
                </a:lnTo>
                <a:lnTo>
                  <a:pt x="89639" y="124724"/>
                </a:lnTo>
                <a:lnTo>
                  <a:pt x="77477" y="128413"/>
                </a:lnTo>
                <a:lnTo>
                  <a:pt x="64830" y="129659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65" name="object 65"/>
          <p:cNvSpPr/>
          <p:nvPr/>
        </p:nvSpPr>
        <p:spPr>
          <a:xfrm>
            <a:off x="5477862" y="5181825"/>
            <a:ext cx="130485" cy="130486"/>
          </a:xfrm>
          <a:custGeom>
            <a:avLst/>
            <a:gdLst/>
            <a:ahLst/>
            <a:cxnLst/>
            <a:rect l="l" t="t" r="r" b="b"/>
            <a:pathLst>
              <a:path w="139184" h="139185">
                <a:moveTo>
                  <a:pt x="56945" y="133176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4"/>
                </a:lnTo>
                <a:lnTo>
                  <a:pt x="15688" y="105610"/>
                </a:lnTo>
                <a:lnTo>
                  <a:pt x="9698" y="94402"/>
                </a:lnTo>
                <a:lnTo>
                  <a:pt x="6008" y="82240"/>
                </a:lnTo>
                <a:lnTo>
                  <a:pt x="4763" y="69593"/>
                </a:lnTo>
                <a:lnTo>
                  <a:pt x="6008" y="56945"/>
                </a:lnTo>
                <a:lnTo>
                  <a:pt x="9698" y="44783"/>
                </a:lnTo>
                <a:lnTo>
                  <a:pt x="15688" y="33575"/>
                </a:lnTo>
                <a:lnTo>
                  <a:pt x="23751" y="23751"/>
                </a:lnTo>
                <a:lnTo>
                  <a:pt x="33575" y="15689"/>
                </a:lnTo>
                <a:lnTo>
                  <a:pt x="44783" y="9698"/>
                </a:lnTo>
                <a:lnTo>
                  <a:pt x="56945" y="6009"/>
                </a:lnTo>
                <a:lnTo>
                  <a:pt x="69593" y="4763"/>
                </a:lnTo>
                <a:lnTo>
                  <a:pt x="82240" y="6009"/>
                </a:lnTo>
                <a:lnTo>
                  <a:pt x="94402" y="9698"/>
                </a:lnTo>
                <a:lnTo>
                  <a:pt x="105610" y="15689"/>
                </a:lnTo>
                <a:lnTo>
                  <a:pt x="115434" y="23751"/>
                </a:lnTo>
                <a:lnTo>
                  <a:pt x="123496" y="33575"/>
                </a:lnTo>
                <a:lnTo>
                  <a:pt x="129487" y="44783"/>
                </a:lnTo>
                <a:lnTo>
                  <a:pt x="133176" y="56945"/>
                </a:lnTo>
                <a:lnTo>
                  <a:pt x="134422" y="69593"/>
                </a:lnTo>
                <a:lnTo>
                  <a:pt x="133176" y="82240"/>
                </a:lnTo>
                <a:lnTo>
                  <a:pt x="129487" y="94402"/>
                </a:lnTo>
                <a:lnTo>
                  <a:pt x="123496" y="105610"/>
                </a:lnTo>
                <a:lnTo>
                  <a:pt x="115434" y="115434"/>
                </a:lnTo>
                <a:lnTo>
                  <a:pt x="105610" y="123496"/>
                </a:lnTo>
                <a:lnTo>
                  <a:pt x="94402" y="129487"/>
                </a:lnTo>
                <a:lnTo>
                  <a:pt x="82240" y="133176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66" name="object 66"/>
          <p:cNvSpPr/>
          <p:nvPr/>
        </p:nvSpPr>
        <p:spPr>
          <a:xfrm>
            <a:off x="5274070" y="5010331"/>
            <a:ext cx="121556" cy="121556"/>
          </a:xfrm>
          <a:custGeom>
            <a:avLst/>
            <a:gdLst/>
            <a:ahLst/>
            <a:cxnLst/>
            <a:rect l="l" t="t" r="r" b="b"/>
            <a:pathLst>
              <a:path w="129660" h="129660">
                <a:moveTo>
                  <a:pt x="52182" y="128414"/>
                </a:moveTo>
                <a:lnTo>
                  <a:pt x="40021" y="124725"/>
                </a:lnTo>
                <a:lnTo>
                  <a:pt x="28812" y="118734"/>
                </a:lnTo>
                <a:lnTo>
                  <a:pt x="18988" y="110672"/>
                </a:lnTo>
                <a:lnTo>
                  <a:pt x="10926" y="100848"/>
                </a:lnTo>
                <a:lnTo>
                  <a:pt x="4935" y="89640"/>
                </a:lnTo>
                <a:lnTo>
                  <a:pt x="1246" y="77478"/>
                </a:lnTo>
                <a:lnTo>
                  <a:pt x="0" y="64830"/>
                </a:lnTo>
                <a:lnTo>
                  <a:pt x="1246" y="52183"/>
                </a:lnTo>
                <a:lnTo>
                  <a:pt x="4935" y="40021"/>
                </a:lnTo>
                <a:lnTo>
                  <a:pt x="10926" y="28813"/>
                </a:lnTo>
                <a:lnTo>
                  <a:pt x="18988" y="18989"/>
                </a:lnTo>
                <a:lnTo>
                  <a:pt x="28812" y="10927"/>
                </a:lnTo>
                <a:lnTo>
                  <a:pt x="40021" y="4936"/>
                </a:lnTo>
                <a:lnTo>
                  <a:pt x="52182" y="1246"/>
                </a:lnTo>
                <a:lnTo>
                  <a:pt x="64830" y="1"/>
                </a:lnTo>
                <a:lnTo>
                  <a:pt x="77478" y="1246"/>
                </a:lnTo>
                <a:lnTo>
                  <a:pt x="89639" y="4936"/>
                </a:lnTo>
                <a:lnTo>
                  <a:pt x="100847" y="10927"/>
                </a:lnTo>
                <a:lnTo>
                  <a:pt x="110671" y="18989"/>
                </a:lnTo>
                <a:lnTo>
                  <a:pt x="118734" y="28813"/>
                </a:lnTo>
                <a:lnTo>
                  <a:pt x="124724" y="40021"/>
                </a:lnTo>
                <a:lnTo>
                  <a:pt x="128414" y="52183"/>
                </a:lnTo>
                <a:lnTo>
                  <a:pt x="129660" y="64830"/>
                </a:lnTo>
                <a:lnTo>
                  <a:pt x="128414" y="77478"/>
                </a:lnTo>
                <a:lnTo>
                  <a:pt x="124724" y="89640"/>
                </a:lnTo>
                <a:lnTo>
                  <a:pt x="118734" y="100848"/>
                </a:lnTo>
                <a:lnTo>
                  <a:pt x="110671" y="110672"/>
                </a:lnTo>
                <a:lnTo>
                  <a:pt x="100847" y="118734"/>
                </a:lnTo>
                <a:lnTo>
                  <a:pt x="89639" y="124725"/>
                </a:lnTo>
                <a:lnTo>
                  <a:pt x="77478" y="128414"/>
                </a:lnTo>
                <a:lnTo>
                  <a:pt x="64830" y="12966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67" name="object 67"/>
          <p:cNvSpPr/>
          <p:nvPr/>
        </p:nvSpPr>
        <p:spPr>
          <a:xfrm>
            <a:off x="5269605" y="5005867"/>
            <a:ext cx="130486" cy="130485"/>
          </a:xfrm>
          <a:custGeom>
            <a:avLst/>
            <a:gdLst/>
            <a:ahLst/>
            <a:cxnLst/>
            <a:rect l="l" t="t" r="r" b="b"/>
            <a:pathLst>
              <a:path w="139185" h="139184">
                <a:moveTo>
                  <a:pt x="56945" y="133176"/>
                </a:moveTo>
                <a:lnTo>
                  <a:pt x="44784" y="129487"/>
                </a:lnTo>
                <a:lnTo>
                  <a:pt x="33575" y="123496"/>
                </a:lnTo>
                <a:lnTo>
                  <a:pt x="23751" y="115434"/>
                </a:lnTo>
                <a:lnTo>
                  <a:pt x="15689" y="105610"/>
                </a:lnTo>
                <a:lnTo>
                  <a:pt x="9698" y="94402"/>
                </a:lnTo>
                <a:lnTo>
                  <a:pt x="6009" y="82240"/>
                </a:lnTo>
                <a:lnTo>
                  <a:pt x="4763" y="69592"/>
                </a:lnTo>
                <a:lnTo>
                  <a:pt x="6009" y="56945"/>
                </a:lnTo>
                <a:lnTo>
                  <a:pt x="9698" y="44783"/>
                </a:lnTo>
                <a:lnTo>
                  <a:pt x="15689" y="33575"/>
                </a:lnTo>
                <a:lnTo>
                  <a:pt x="23751" y="23751"/>
                </a:lnTo>
                <a:lnTo>
                  <a:pt x="33575" y="15689"/>
                </a:lnTo>
                <a:lnTo>
                  <a:pt x="44784" y="9698"/>
                </a:lnTo>
                <a:lnTo>
                  <a:pt x="56945" y="6008"/>
                </a:lnTo>
                <a:lnTo>
                  <a:pt x="69593" y="4763"/>
                </a:lnTo>
                <a:lnTo>
                  <a:pt x="82241" y="6008"/>
                </a:lnTo>
                <a:lnTo>
                  <a:pt x="94402" y="9698"/>
                </a:lnTo>
                <a:lnTo>
                  <a:pt x="105610" y="15689"/>
                </a:lnTo>
                <a:lnTo>
                  <a:pt x="115434" y="23751"/>
                </a:lnTo>
                <a:lnTo>
                  <a:pt x="123497" y="33575"/>
                </a:lnTo>
                <a:lnTo>
                  <a:pt x="129487" y="44783"/>
                </a:lnTo>
                <a:lnTo>
                  <a:pt x="133177" y="56945"/>
                </a:lnTo>
                <a:lnTo>
                  <a:pt x="134423" y="69592"/>
                </a:lnTo>
                <a:lnTo>
                  <a:pt x="133177" y="82240"/>
                </a:lnTo>
                <a:lnTo>
                  <a:pt x="129487" y="94402"/>
                </a:lnTo>
                <a:lnTo>
                  <a:pt x="123497" y="105610"/>
                </a:lnTo>
                <a:lnTo>
                  <a:pt x="115434" y="115434"/>
                </a:lnTo>
                <a:lnTo>
                  <a:pt x="105610" y="123496"/>
                </a:lnTo>
                <a:lnTo>
                  <a:pt x="94402" y="129487"/>
                </a:lnTo>
                <a:lnTo>
                  <a:pt x="82241" y="133176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68" name="object 68"/>
          <p:cNvSpPr/>
          <p:nvPr/>
        </p:nvSpPr>
        <p:spPr>
          <a:xfrm>
            <a:off x="5838941" y="5898367"/>
            <a:ext cx="121556" cy="121555"/>
          </a:xfrm>
          <a:custGeom>
            <a:avLst/>
            <a:gdLst/>
            <a:ahLst/>
            <a:cxnLst/>
            <a:rect l="l" t="t" r="r" b="b"/>
            <a:pathLst>
              <a:path w="129660" h="129659">
                <a:moveTo>
                  <a:pt x="52183" y="128414"/>
                </a:moveTo>
                <a:lnTo>
                  <a:pt x="40021" y="124724"/>
                </a:lnTo>
                <a:lnTo>
                  <a:pt x="28813" y="118733"/>
                </a:lnTo>
                <a:lnTo>
                  <a:pt x="18989" y="110671"/>
                </a:lnTo>
                <a:lnTo>
                  <a:pt x="10927" y="100847"/>
                </a:lnTo>
                <a:lnTo>
                  <a:pt x="4935" y="89639"/>
                </a:lnTo>
                <a:lnTo>
                  <a:pt x="1247" y="77477"/>
                </a:lnTo>
                <a:lnTo>
                  <a:pt x="1" y="64830"/>
                </a:lnTo>
                <a:lnTo>
                  <a:pt x="1246" y="52182"/>
                </a:lnTo>
                <a:lnTo>
                  <a:pt x="4935" y="40020"/>
                </a:lnTo>
                <a:lnTo>
                  <a:pt x="10926" y="28812"/>
                </a:lnTo>
                <a:lnTo>
                  <a:pt x="18989" y="18988"/>
                </a:lnTo>
                <a:lnTo>
                  <a:pt x="28813" y="10926"/>
                </a:lnTo>
                <a:lnTo>
                  <a:pt x="40021" y="4935"/>
                </a:lnTo>
                <a:lnTo>
                  <a:pt x="52183" y="1246"/>
                </a:lnTo>
                <a:lnTo>
                  <a:pt x="64831" y="0"/>
                </a:lnTo>
                <a:lnTo>
                  <a:pt x="77478" y="1246"/>
                </a:lnTo>
                <a:lnTo>
                  <a:pt x="89639" y="4935"/>
                </a:lnTo>
                <a:lnTo>
                  <a:pt x="100848" y="10926"/>
                </a:lnTo>
                <a:lnTo>
                  <a:pt x="110672" y="18988"/>
                </a:lnTo>
                <a:lnTo>
                  <a:pt x="118734" y="28812"/>
                </a:lnTo>
                <a:lnTo>
                  <a:pt x="124725" y="40020"/>
                </a:lnTo>
                <a:lnTo>
                  <a:pt x="128414" y="52182"/>
                </a:lnTo>
                <a:lnTo>
                  <a:pt x="129660" y="64830"/>
                </a:lnTo>
                <a:lnTo>
                  <a:pt x="128414" y="77477"/>
                </a:lnTo>
                <a:lnTo>
                  <a:pt x="124725" y="89639"/>
                </a:lnTo>
                <a:lnTo>
                  <a:pt x="118734" y="100847"/>
                </a:lnTo>
                <a:lnTo>
                  <a:pt x="110672" y="110671"/>
                </a:lnTo>
                <a:lnTo>
                  <a:pt x="100848" y="118733"/>
                </a:lnTo>
                <a:lnTo>
                  <a:pt x="89639" y="124724"/>
                </a:lnTo>
                <a:lnTo>
                  <a:pt x="77478" y="128414"/>
                </a:lnTo>
                <a:lnTo>
                  <a:pt x="64831" y="129659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69" name="object 69"/>
          <p:cNvSpPr/>
          <p:nvPr/>
        </p:nvSpPr>
        <p:spPr>
          <a:xfrm>
            <a:off x="5834477" y="5893902"/>
            <a:ext cx="130486" cy="130486"/>
          </a:xfrm>
          <a:custGeom>
            <a:avLst/>
            <a:gdLst/>
            <a:ahLst/>
            <a:cxnLst/>
            <a:rect l="l" t="t" r="r" b="b"/>
            <a:pathLst>
              <a:path w="139185" h="139185">
                <a:moveTo>
                  <a:pt x="56945" y="133177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4"/>
                </a:lnTo>
                <a:lnTo>
                  <a:pt x="15689" y="105610"/>
                </a:lnTo>
                <a:lnTo>
                  <a:pt x="9697" y="94402"/>
                </a:lnTo>
                <a:lnTo>
                  <a:pt x="6009" y="82240"/>
                </a:lnTo>
                <a:lnTo>
                  <a:pt x="4763" y="69593"/>
                </a:lnTo>
                <a:lnTo>
                  <a:pt x="6008" y="56945"/>
                </a:lnTo>
                <a:lnTo>
                  <a:pt x="9697" y="44783"/>
                </a:lnTo>
                <a:lnTo>
                  <a:pt x="15688" y="33575"/>
                </a:lnTo>
                <a:lnTo>
                  <a:pt x="23751" y="23751"/>
                </a:lnTo>
                <a:lnTo>
                  <a:pt x="33575" y="15689"/>
                </a:lnTo>
                <a:lnTo>
                  <a:pt x="44783" y="9698"/>
                </a:lnTo>
                <a:lnTo>
                  <a:pt x="56945" y="6009"/>
                </a:lnTo>
                <a:lnTo>
                  <a:pt x="69593" y="4763"/>
                </a:lnTo>
                <a:lnTo>
                  <a:pt x="82240" y="6009"/>
                </a:lnTo>
                <a:lnTo>
                  <a:pt x="94401" y="9698"/>
                </a:lnTo>
                <a:lnTo>
                  <a:pt x="105610" y="15689"/>
                </a:lnTo>
                <a:lnTo>
                  <a:pt x="115434" y="23751"/>
                </a:lnTo>
                <a:lnTo>
                  <a:pt x="123496" y="33575"/>
                </a:lnTo>
                <a:lnTo>
                  <a:pt x="129487" y="44783"/>
                </a:lnTo>
                <a:lnTo>
                  <a:pt x="133176" y="56945"/>
                </a:lnTo>
                <a:lnTo>
                  <a:pt x="134422" y="69593"/>
                </a:lnTo>
                <a:lnTo>
                  <a:pt x="133176" y="82240"/>
                </a:lnTo>
                <a:lnTo>
                  <a:pt x="129487" y="94402"/>
                </a:lnTo>
                <a:lnTo>
                  <a:pt x="123496" y="105610"/>
                </a:lnTo>
                <a:lnTo>
                  <a:pt x="115434" y="115434"/>
                </a:lnTo>
                <a:lnTo>
                  <a:pt x="105610" y="123496"/>
                </a:lnTo>
                <a:lnTo>
                  <a:pt x="94401" y="129487"/>
                </a:lnTo>
                <a:lnTo>
                  <a:pt x="82240" y="133177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70" name="object 70"/>
          <p:cNvSpPr/>
          <p:nvPr/>
        </p:nvSpPr>
        <p:spPr>
          <a:xfrm>
            <a:off x="5553640" y="5231448"/>
            <a:ext cx="121556" cy="121555"/>
          </a:xfrm>
          <a:custGeom>
            <a:avLst/>
            <a:gdLst/>
            <a:ahLst/>
            <a:cxnLst/>
            <a:rect l="l" t="t" r="r" b="b"/>
            <a:pathLst>
              <a:path w="129660" h="129659">
                <a:moveTo>
                  <a:pt x="52183" y="128413"/>
                </a:moveTo>
                <a:lnTo>
                  <a:pt x="40021" y="124724"/>
                </a:lnTo>
                <a:lnTo>
                  <a:pt x="28813" y="118733"/>
                </a:lnTo>
                <a:lnTo>
                  <a:pt x="18989" y="110671"/>
                </a:lnTo>
                <a:lnTo>
                  <a:pt x="10927" y="100847"/>
                </a:lnTo>
                <a:lnTo>
                  <a:pt x="4935" y="89639"/>
                </a:lnTo>
                <a:lnTo>
                  <a:pt x="1246" y="77477"/>
                </a:lnTo>
                <a:lnTo>
                  <a:pt x="1" y="64830"/>
                </a:lnTo>
                <a:lnTo>
                  <a:pt x="1246" y="52182"/>
                </a:lnTo>
                <a:lnTo>
                  <a:pt x="4935" y="40020"/>
                </a:lnTo>
                <a:lnTo>
                  <a:pt x="10926" y="28812"/>
                </a:lnTo>
                <a:lnTo>
                  <a:pt x="18989" y="18988"/>
                </a:lnTo>
                <a:lnTo>
                  <a:pt x="28813" y="10926"/>
                </a:lnTo>
                <a:lnTo>
                  <a:pt x="40021" y="4935"/>
                </a:lnTo>
                <a:lnTo>
                  <a:pt x="52183" y="1246"/>
                </a:lnTo>
                <a:lnTo>
                  <a:pt x="64830" y="0"/>
                </a:lnTo>
                <a:lnTo>
                  <a:pt x="77478" y="1246"/>
                </a:lnTo>
                <a:lnTo>
                  <a:pt x="89640" y="4935"/>
                </a:lnTo>
                <a:lnTo>
                  <a:pt x="100847" y="10926"/>
                </a:lnTo>
                <a:lnTo>
                  <a:pt x="110672" y="18988"/>
                </a:lnTo>
                <a:lnTo>
                  <a:pt x="118734" y="28812"/>
                </a:lnTo>
                <a:lnTo>
                  <a:pt x="124724" y="40020"/>
                </a:lnTo>
                <a:lnTo>
                  <a:pt x="128414" y="52182"/>
                </a:lnTo>
                <a:lnTo>
                  <a:pt x="129660" y="64830"/>
                </a:lnTo>
                <a:lnTo>
                  <a:pt x="128414" y="77477"/>
                </a:lnTo>
                <a:lnTo>
                  <a:pt x="124724" y="89639"/>
                </a:lnTo>
                <a:lnTo>
                  <a:pt x="118734" y="100847"/>
                </a:lnTo>
                <a:lnTo>
                  <a:pt x="110672" y="110671"/>
                </a:lnTo>
                <a:lnTo>
                  <a:pt x="100847" y="118733"/>
                </a:lnTo>
                <a:lnTo>
                  <a:pt x="89639" y="124724"/>
                </a:lnTo>
                <a:lnTo>
                  <a:pt x="77478" y="128413"/>
                </a:lnTo>
                <a:lnTo>
                  <a:pt x="64830" y="129659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71" name="object 71"/>
          <p:cNvSpPr/>
          <p:nvPr/>
        </p:nvSpPr>
        <p:spPr>
          <a:xfrm>
            <a:off x="5549175" y="5226982"/>
            <a:ext cx="130485" cy="130486"/>
          </a:xfrm>
          <a:custGeom>
            <a:avLst/>
            <a:gdLst/>
            <a:ahLst/>
            <a:cxnLst/>
            <a:rect l="l" t="t" r="r" b="b"/>
            <a:pathLst>
              <a:path w="139184" h="139185">
                <a:moveTo>
                  <a:pt x="56945" y="133176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4"/>
                </a:lnTo>
                <a:lnTo>
                  <a:pt x="15689" y="105610"/>
                </a:lnTo>
                <a:lnTo>
                  <a:pt x="9697" y="94402"/>
                </a:lnTo>
                <a:lnTo>
                  <a:pt x="6008" y="82240"/>
                </a:lnTo>
                <a:lnTo>
                  <a:pt x="4763" y="69593"/>
                </a:lnTo>
                <a:lnTo>
                  <a:pt x="6008" y="56945"/>
                </a:lnTo>
                <a:lnTo>
                  <a:pt x="9697" y="44783"/>
                </a:lnTo>
                <a:lnTo>
                  <a:pt x="15688" y="33575"/>
                </a:lnTo>
                <a:lnTo>
                  <a:pt x="23751" y="23751"/>
                </a:lnTo>
                <a:lnTo>
                  <a:pt x="33575" y="15689"/>
                </a:lnTo>
                <a:lnTo>
                  <a:pt x="44783" y="9698"/>
                </a:lnTo>
                <a:lnTo>
                  <a:pt x="56945" y="6009"/>
                </a:lnTo>
                <a:lnTo>
                  <a:pt x="69592" y="4763"/>
                </a:lnTo>
                <a:lnTo>
                  <a:pt x="82240" y="6009"/>
                </a:lnTo>
                <a:lnTo>
                  <a:pt x="94402" y="9698"/>
                </a:lnTo>
                <a:lnTo>
                  <a:pt x="105609" y="15689"/>
                </a:lnTo>
                <a:lnTo>
                  <a:pt x="115434" y="23751"/>
                </a:lnTo>
                <a:lnTo>
                  <a:pt x="123496" y="33575"/>
                </a:lnTo>
                <a:lnTo>
                  <a:pt x="129486" y="44783"/>
                </a:lnTo>
                <a:lnTo>
                  <a:pt x="133176" y="56945"/>
                </a:lnTo>
                <a:lnTo>
                  <a:pt x="134422" y="69593"/>
                </a:lnTo>
                <a:lnTo>
                  <a:pt x="133176" y="82240"/>
                </a:lnTo>
                <a:lnTo>
                  <a:pt x="129486" y="94402"/>
                </a:lnTo>
                <a:lnTo>
                  <a:pt x="123496" y="105610"/>
                </a:lnTo>
                <a:lnTo>
                  <a:pt x="115434" y="115434"/>
                </a:lnTo>
                <a:lnTo>
                  <a:pt x="105609" y="123496"/>
                </a:lnTo>
                <a:lnTo>
                  <a:pt x="94401" y="129487"/>
                </a:lnTo>
                <a:lnTo>
                  <a:pt x="82240" y="133176"/>
                </a:lnTo>
                <a:lnTo>
                  <a:pt x="69592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72" name="object 72"/>
          <p:cNvSpPr/>
          <p:nvPr/>
        </p:nvSpPr>
        <p:spPr>
          <a:xfrm>
            <a:off x="5556123" y="5215033"/>
            <a:ext cx="121555" cy="121555"/>
          </a:xfrm>
          <a:custGeom>
            <a:avLst/>
            <a:gdLst/>
            <a:ahLst/>
            <a:cxnLst/>
            <a:rect l="l" t="t" r="r" b="b"/>
            <a:pathLst>
              <a:path w="129659" h="129659">
                <a:moveTo>
                  <a:pt x="52181" y="128413"/>
                </a:moveTo>
                <a:lnTo>
                  <a:pt x="40020" y="124724"/>
                </a:lnTo>
                <a:lnTo>
                  <a:pt x="28812" y="118733"/>
                </a:lnTo>
                <a:lnTo>
                  <a:pt x="18988" y="110671"/>
                </a:lnTo>
                <a:lnTo>
                  <a:pt x="10925" y="100847"/>
                </a:lnTo>
                <a:lnTo>
                  <a:pt x="4935" y="89639"/>
                </a:lnTo>
                <a:lnTo>
                  <a:pt x="1245" y="77477"/>
                </a:lnTo>
                <a:lnTo>
                  <a:pt x="0" y="64830"/>
                </a:lnTo>
                <a:lnTo>
                  <a:pt x="1245" y="52182"/>
                </a:lnTo>
                <a:lnTo>
                  <a:pt x="4935" y="40020"/>
                </a:lnTo>
                <a:lnTo>
                  <a:pt x="10925" y="28812"/>
                </a:lnTo>
                <a:lnTo>
                  <a:pt x="18988" y="18988"/>
                </a:lnTo>
                <a:lnTo>
                  <a:pt x="28812" y="10926"/>
                </a:lnTo>
                <a:lnTo>
                  <a:pt x="40020" y="4935"/>
                </a:lnTo>
                <a:lnTo>
                  <a:pt x="52181" y="1246"/>
                </a:lnTo>
                <a:lnTo>
                  <a:pt x="64830" y="0"/>
                </a:lnTo>
                <a:lnTo>
                  <a:pt x="77477" y="1246"/>
                </a:lnTo>
                <a:lnTo>
                  <a:pt x="89638" y="4935"/>
                </a:lnTo>
                <a:lnTo>
                  <a:pt x="100846" y="10926"/>
                </a:lnTo>
                <a:lnTo>
                  <a:pt x="110671" y="18988"/>
                </a:lnTo>
                <a:lnTo>
                  <a:pt x="118733" y="28812"/>
                </a:lnTo>
                <a:lnTo>
                  <a:pt x="124724" y="40020"/>
                </a:lnTo>
                <a:lnTo>
                  <a:pt x="128413" y="52182"/>
                </a:lnTo>
                <a:lnTo>
                  <a:pt x="129659" y="64830"/>
                </a:lnTo>
                <a:lnTo>
                  <a:pt x="128413" y="77477"/>
                </a:lnTo>
                <a:lnTo>
                  <a:pt x="124724" y="89639"/>
                </a:lnTo>
                <a:lnTo>
                  <a:pt x="118733" y="100847"/>
                </a:lnTo>
                <a:lnTo>
                  <a:pt x="110671" y="110671"/>
                </a:lnTo>
                <a:lnTo>
                  <a:pt x="100846" y="118733"/>
                </a:lnTo>
                <a:lnTo>
                  <a:pt x="89638" y="124724"/>
                </a:lnTo>
                <a:lnTo>
                  <a:pt x="77477" y="128413"/>
                </a:lnTo>
                <a:lnTo>
                  <a:pt x="64830" y="129659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73" name="object 73"/>
          <p:cNvSpPr/>
          <p:nvPr/>
        </p:nvSpPr>
        <p:spPr>
          <a:xfrm>
            <a:off x="5551658" y="5210567"/>
            <a:ext cx="130485" cy="130486"/>
          </a:xfrm>
          <a:custGeom>
            <a:avLst/>
            <a:gdLst/>
            <a:ahLst/>
            <a:cxnLst/>
            <a:rect l="l" t="t" r="r" b="b"/>
            <a:pathLst>
              <a:path w="139184" h="139185">
                <a:moveTo>
                  <a:pt x="56944" y="133176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4"/>
                </a:lnTo>
                <a:lnTo>
                  <a:pt x="15688" y="105610"/>
                </a:lnTo>
                <a:lnTo>
                  <a:pt x="9698" y="94402"/>
                </a:lnTo>
                <a:lnTo>
                  <a:pt x="6008" y="82240"/>
                </a:lnTo>
                <a:lnTo>
                  <a:pt x="4763" y="69593"/>
                </a:lnTo>
                <a:lnTo>
                  <a:pt x="6008" y="56945"/>
                </a:lnTo>
                <a:lnTo>
                  <a:pt x="9698" y="44783"/>
                </a:lnTo>
                <a:lnTo>
                  <a:pt x="15688" y="33575"/>
                </a:lnTo>
                <a:lnTo>
                  <a:pt x="23751" y="23751"/>
                </a:lnTo>
                <a:lnTo>
                  <a:pt x="33575" y="15689"/>
                </a:lnTo>
                <a:lnTo>
                  <a:pt x="44783" y="9698"/>
                </a:lnTo>
                <a:lnTo>
                  <a:pt x="56944" y="6009"/>
                </a:lnTo>
                <a:lnTo>
                  <a:pt x="69593" y="4763"/>
                </a:lnTo>
                <a:lnTo>
                  <a:pt x="82240" y="6009"/>
                </a:lnTo>
                <a:lnTo>
                  <a:pt x="94401" y="9698"/>
                </a:lnTo>
                <a:lnTo>
                  <a:pt x="105609" y="15689"/>
                </a:lnTo>
                <a:lnTo>
                  <a:pt x="115434" y="23751"/>
                </a:lnTo>
                <a:lnTo>
                  <a:pt x="123496" y="33575"/>
                </a:lnTo>
                <a:lnTo>
                  <a:pt x="129487" y="44783"/>
                </a:lnTo>
                <a:lnTo>
                  <a:pt x="133176" y="56945"/>
                </a:lnTo>
                <a:lnTo>
                  <a:pt x="134422" y="69593"/>
                </a:lnTo>
                <a:lnTo>
                  <a:pt x="133176" y="82240"/>
                </a:lnTo>
                <a:lnTo>
                  <a:pt x="129487" y="94402"/>
                </a:lnTo>
                <a:lnTo>
                  <a:pt x="123496" y="105610"/>
                </a:lnTo>
                <a:lnTo>
                  <a:pt x="115434" y="115434"/>
                </a:lnTo>
                <a:lnTo>
                  <a:pt x="105609" y="123496"/>
                </a:lnTo>
                <a:lnTo>
                  <a:pt x="94401" y="129487"/>
                </a:lnTo>
                <a:lnTo>
                  <a:pt x="82240" y="133176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74" name="object 74"/>
          <p:cNvSpPr/>
          <p:nvPr/>
        </p:nvSpPr>
        <p:spPr>
          <a:xfrm>
            <a:off x="5433517" y="5150200"/>
            <a:ext cx="121555" cy="121556"/>
          </a:xfrm>
          <a:custGeom>
            <a:avLst/>
            <a:gdLst/>
            <a:ahLst/>
            <a:cxnLst/>
            <a:rect l="l" t="t" r="r" b="b"/>
            <a:pathLst>
              <a:path w="129659" h="129660">
                <a:moveTo>
                  <a:pt x="52182" y="128414"/>
                </a:moveTo>
                <a:lnTo>
                  <a:pt x="40020" y="124725"/>
                </a:lnTo>
                <a:lnTo>
                  <a:pt x="28812" y="118734"/>
                </a:lnTo>
                <a:lnTo>
                  <a:pt x="18988" y="110671"/>
                </a:lnTo>
                <a:lnTo>
                  <a:pt x="10925" y="100847"/>
                </a:lnTo>
                <a:lnTo>
                  <a:pt x="4935" y="89639"/>
                </a:lnTo>
                <a:lnTo>
                  <a:pt x="1246" y="77478"/>
                </a:lnTo>
                <a:lnTo>
                  <a:pt x="0" y="64830"/>
                </a:lnTo>
                <a:lnTo>
                  <a:pt x="1246" y="52182"/>
                </a:lnTo>
                <a:lnTo>
                  <a:pt x="4935" y="40021"/>
                </a:lnTo>
                <a:lnTo>
                  <a:pt x="10925" y="28813"/>
                </a:lnTo>
                <a:lnTo>
                  <a:pt x="18988" y="18989"/>
                </a:lnTo>
                <a:lnTo>
                  <a:pt x="28812" y="10926"/>
                </a:lnTo>
                <a:lnTo>
                  <a:pt x="40021" y="4935"/>
                </a:lnTo>
                <a:lnTo>
                  <a:pt x="52182" y="1246"/>
                </a:lnTo>
                <a:lnTo>
                  <a:pt x="64830" y="1"/>
                </a:lnTo>
                <a:lnTo>
                  <a:pt x="77477" y="1246"/>
                </a:lnTo>
                <a:lnTo>
                  <a:pt x="89639" y="4935"/>
                </a:lnTo>
                <a:lnTo>
                  <a:pt x="100847" y="10926"/>
                </a:lnTo>
                <a:lnTo>
                  <a:pt x="110671" y="18989"/>
                </a:lnTo>
                <a:lnTo>
                  <a:pt x="118733" y="28813"/>
                </a:lnTo>
                <a:lnTo>
                  <a:pt x="124724" y="40021"/>
                </a:lnTo>
                <a:lnTo>
                  <a:pt x="128413" y="52182"/>
                </a:lnTo>
                <a:lnTo>
                  <a:pt x="129659" y="64830"/>
                </a:lnTo>
                <a:lnTo>
                  <a:pt x="128414" y="77478"/>
                </a:lnTo>
                <a:lnTo>
                  <a:pt x="124724" y="89639"/>
                </a:lnTo>
                <a:lnTo>
                  <a:pt x="118733" y="100847"/>
                </a:lnTo>
                <a:lnTo>
                  <a:pt x="110671" y="110671"/>
                </a:lnTo>
                <a:lnTo>
                  <a:pt x="100847" y="118734"/>
                </a:lnTo>
                <a:lnTo>
                  <a:pt x="89639" y="124725"/>
                </a:lnTo>
                <a:lnTo>
                  <a:pt x="77477" y="128414"/>
                </a:lnTo>
                <a:lnTo>
                  <a:pt x="64830" y="12966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75" name="object 75"/>
          <p:cNvSpPr/>
          <p:nvPr/>
        </p:nvSpPr>
        <p:spPr>
          <a:xfrm>
            <a:off x="5429052" y="5145735"/>
            <a:ext cx="130486" cy="130485"/>
          </a:xfrm>
          <a:custGeom>
            <a:avLst/>
            <a:gdLst/>
            <a:ahLst/>
            <a:cxnLst/>
            <a:rect l="l" t="t" r="r" b="b"/>
            <a:pathLst>
              <a:path w="139185" h="139184">
                <a:moveTo>
                  <a:pt x="56945" y="133176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3"/>
                </a:lnTo>
                <a:lnTo>
                  <a:pt x="15688" y="105609"/>
                </a:lnTo>
                <a:lnTo>
                  <a:pt x="9698" y="94401"/>
                </a:lnTo>
                <a:lnTo>
                  <a:pt x="6009" y="82240"/>
                </a:lnTo>
                <a:lnTo>
                  <a:pt x="4763" y="69592"/>
                </a:lnTo>
                <a:lnTo>
                  <a:pt x="6009" y="56944"/>
                </a:lnTo>
                <a:lnTo>
                  <a:pt x="9698" y="44783"/>
                </a:lnTo>
                <a:lnTo>
                  <a:pt x="15688" y="33575"/>
                </a:lnTo>
                <a:lnTo>
                  <a:pt x="23751" y="23751"/>
                </a:lnTo>
                <a:lnTo>
                  <a:pt x="33575" y="15688"/>
                </a:lnTo>
                <a:lnTo>
                  <a:pt x="44784" y="9697"/>
                </a:lnTo>
                <a:lnTo>
                  <a:pt x="56945" y="6008"/>
                </a:lnTo>
                <a:lnTo>
                  <a:pt x="69593" y="4763"/>
                </a:lnTo>
                <a:lnTo>
                  <a:pt x="82240" y="6008"/>
                </a:lnTo>
                <a:lnTo>
                  <a:pt x="94402" y="9697"/>
                </a:lnTo>
                <a:lnTo>
                  <a:pt x="105610" y="15688"/>
                </a:lnTo>
                <a:lnTo>
                  <a:pt x="115434" y="23751"/>
                </a:lnTo>
                <a:lnTo>
                  <a:pt x="123496" y="33575"/>
                </a:lnTo>
                <a:lnTo>
                  <a:pt x="129487" y="44783"/>
                </a:lnTo>
                <a:lnTo>
                  <a:pt x="133176" y="56944"/>
                </a:lnTo>
                <a:lnTo>
                  <a:pt x="134422" y="69592"/>
                </a:lnTo>
                <a:lnTo>
                  <a:pt x="133177" y="82240"/>
                </a:lnTo>
                <a:lnTo>
                  <a:pt x="129487" y="94401"/>
                </a:lnTo>
                <a:lnTo>
                  <a:pt x="123496" y="105609"/>
                </a:lnTo>
                <a:lnTo>
                  <a:pt x="115434" y="115433"/>
                </a:lnTo>
                <a:lnTo>
                  <a:pt x="105610" y="123496"/>
                </a:lnTo>
                <a:lnTo>
                  <a:pt x="94402" y="129487"/>
                </a:lnTo>
                <a:lnTo>
                  <a:pt x="82240" y="133176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76" name="object 76"/>
          <p:cNvSpPr/>
          <p:nvPr/>
        </p:nvSpPr>
        <p:spPr>
          <a:xfrm>
            <a:off x="5484469" y="5178855"/>
            <a:ext cx="60778" cy="60778"/>
          </a:xfrm>
          <a:custGeom>
            <a:avLst/>
            <a:gdLst/>
            <a:ahLst/>
            <a:cxnLst/>
            <a:rect l="l" t="t" r="r" b="b"/>
            <a:pathLst>
              <a:path w="64830" h="64830">
                <a:moveTo>
                  <a:pt x="1" y="64830"/>
                </a:moveTo>
                <a:lnTo>
                  <a:pt x="1" y="0"/>
                </a:lnTo>
                <a:lnTo>
                  <a:pt x="12648" y="1246"/>
                </a:lnTo>
                <a:lnTo>
                  <a:pt x="24810" y="4935"/>
                </a:lnTo>
                <a:lnTo>
                  <a:pt x="36018" y="10926"/>
                </a:lnTo>
                <a:lnTo>
                  <a:pt x="45842" y="18988"/>
                </a:lnTo>
                <a:lnTo>
                  <a:pt x="53904" y="28812"/>
                </a:lnTo>
                <a:lnTo>
                  <a:pt x="59895" y="40020"/>
                </a:lnTo>
                <a:lnTo>
                  <a:pt x="63584" y="52182"/>
                </a:lnTo>
                <a:lnTo>
                  <a:pt x="64830" y="64830"/>
                </a:lnTo>
                <a:close/>
              </a:path>
            </a:pathLst>
          </a:custGeom>
          <a:solidFill>
            <a:srgbClr val="E044A7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77" name="object 77"/>
          <p:cNvSpPr/>
          <p:nvPr/>
        </p:nvSpPr>
        <p:spPr>
          <a:xfrm>
            <a:off x="5480004" y="5174390"/>
            <a:ext cx="69707" cy="69708"/>
          </a:xfrm>
          <a:custGeom>
            <a:avLst/>
            <a:gdLst/>
            <a:ahLst/>
            <a:cxnLst/>
            <a:rect l="l" t="t" r="r" b="b"/>
            <a:pathLst>
              <a:path w="74354" h="74355">
                <a:moveTo>
                  <a:pt x="4763" y="69593"/>
                </a:moveTo>
                <a:lnTo>
                  <a:pt x="4763" y="4763"/>
                </a:lnTo>
                <a:lnTo>
                  <a:pt x="17410" y="6009"/>
                </a:lnTo>
                <a:lnTo>
                  <a:pt x="29572" y="9698"/>
                </a:lnTo>
                <a:lnTo>
                  <a:pt x="40780" y="15689"/>
                </a:lnTo>
                <a:lnTo>
                  <a:pt x="50604" y="23751"/>
                </a:lnTo>
                <a:lnTo>
                  <a:pt x="58666" y="33575"/>
                </a:lnTo>
                <a:lnTo>
                  <a:pt x="64657" y="44783"/>
                </a:lnTo>
                <a:lnTo>
                  <a:pt x="68346" y="56945"/>
                </a:lnTo>
                <a:lnTo>
                  <a:pt x="69592" y="69593"/>
                </a:lnTo>
                <a:close/>
              </a:path>
            </a:pathLst>
          </a:custGeom>
          <a:ln w="9525">
            <a:solidFill>
              <a:srgbClr val="A105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78" name="object 78"/>
          <p:cNvSpPr/>
          <p:nvPr/>
        </p:nvSpPr>
        <p:spPr>
          <a:xfrm>
            <a:off x="5484469" y="5239632"/>
            <a:ext cx="60778" cy="60778"/>
          </a:xfrm>
          <a:custGeom>
            <a:avLst/>
            <a:gdLst/>
            <a:ahLst/>
            <a:cxnLst/>
            <a:rect l="l" t="t" r="r" b="b"/>
            <a:pathLst>
              <a:path w="64830" h="64830">
                <a:moveTo>
                  <a:pt x="1" y="1"/>
                </a:moveTo>
                <a:lnTo>
                  <a:pt x="64830" y="1"/>
                </a:lnTo>
                <a:lnTo>
                  <a:pt x="63584" y="12648"/>
                </a:lnTo>
                <a:lnTo>
                  <a:pt x="59895" y="24810"/>
                </a:lnTo>
                <a:lnTo>
                  <a:pt x="53904" y="36018"/>
                </a:lnTo>
                <a:lnTo>
                  <a:pt x="45842" y="45842"/>
                </a:lnTo>
                <a:lnTo>
                  <a:pt x="36018" y="53904"/>
                </a:lnTo>
                <a:lnTo>
                  <a:pt x="24810" y="59895"/>
                </a:lnTo>
                <a:lnTo>
                  <a:pt x="12648" y="63585"/>
                </a:lnTo>
                <a:lnTo>
                  <a:pt x="1" y="64830"/>
                </a:lnTo>
                <a:close/>
              </a:path>
            </a:pathLst>
          </a:custGeom>
          <a:solidFill>
            <a:srgbClr val="DE6A73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79" name="object 79"/>
          <p:cNvSpPr/>
          <p:nvPr/>
        </p:nvSpPr>
        <p:spPr>
          <a:xfrm>
            <a:off x="5480004" y="5235168"/>
            <a:ext cx="69707" cy="69708"/>
          </a:xfrm>
          <a:custGeom>
            <a:avLst/>
            <a:gdLst/>
            <a:ahLst/>
            <a:cxnLst/>
            <a:rect l="l" t="t" r="r" b="b"/>
            <a:pathLst>
              <a:path w="74354" h="74355">
                <a:moveTo>
                  <a:pt x="4763" y="4763"/>
                </a:moveTo>
                <a:lnTo>
                  <a:pt x="69592" y="4763"/>
                </a:lnTo>
                <a:lnTo>
                  <a:pt x="68346" y="17410"/>
                </a:lnTo>
                <a:lnTo>
                  <a:pt x="64657" y="29572"/>
                </a:lnTo>
                <a:lnTo>
                  <a:pt x="58666" y="40780"/>
                </a:lnTo>
                <a:lnTo>
                  <a:pt x="50604" y="50604"/>
                </a:lnTo>
                <a:lnTo>
                  <a:pt x="40780" y="58666"/>
                </a:lnTo>
                <a:lnTo>
                  <a:pt x="29572" y="64657"/>
                </a:lnTo>
                <a:lnTo>
                  <a:pt x="17410" y="68347"/>
                </a:lnTo>
                <a:lnTo>
                  <a:pt x="4763" y="69592"/>
                </a:lnTo>
                <a:close/>
              </a:path>
            </a:pathLst>
          </a:custGeom>
          <a:ln w="9525">
            <a:solidFill>
              <a:srgbClr val="9F2B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80" name="object 80"/>
          <p:cNvSpPr/>
          <p:nvPr/>
        </p:nvSpPr>
        <p:spPr>
          <a:xfrm>
            <a:off x="5423692" y="5239632"/>
            <a:ext cx="60778" cy="60778"/>
          </a:xfrm>
          <a:custGeom>
            <a:avLst/>
            <a:gdLst/>
            <a:ahLst/>
            <a:cxnLst/>
            <a:rect l="l" t="t" r="r" b="b"/>
            <a:pathLst>
              <a:path w="64830" h="64830">
                <a:moveTo>
                  <a:pt x="52182" y="63585"/>
                </a:moveTo>
                <a:lnTo>
                  <a:pt x="40020" y="59895"/>
                </a:lnTo>
                <a:lnTo>
                  <a:pt x="28812" y="53904"/>
                </a:lnTo>
                <a:lnTo>
                  <a:pt x="18988" y="45842"/>
                </a:lnTo>
                <a:lnTo>
                  <a:pt x="10926" y="36018"/>
                </a:lnTo>
                <a:lnTo>
                  <a:pt x="4935" y="24810"/>
                </a:lnTo>
                <a:lnTo>
                  <a:pt x="1246" y="12648"/>
                </a:lnTo>
                <a:lnTo>
                  <a:pt x="0" y="1"/>
                </a:lnTo>
                <a:lnTo>
                  <a:pt x="64830" y="1"/>
                </a:lnTo>
                <a:lnTo>
                  <a:pt x="64830" y="6483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81" name="object 81"/>
          <p:cNvSpPr/>
          <p:nvPr/>
        </p:nvSpPr>
        <p:spPr>
          <a:xfrm>
            <a:off x="5419227" y="5235168"/>
            <a:ext cx="69708" cy="69708"/>
          </a:xfrm>
          <a:custGeom>
            <a:avLst/>
            <a:gdLst/>
            <a:ahLst/>
            <a:cxnLst/>
            <a:rect l="l" t="t" r="r" b="b"/>
            <a:pathLst>
              <a:path w="74355" h="74355">
                <a:moveTo>
                  <a:pt x="56945" y="68347"/>
                </a:moveTo>
                <a:lnTo>
                  <a:pt x="44783" y="64657"/>
                </a:lnTo>
                <a:lnTo>
                  <a:pt x="33575" y="58666"/>
                </a:lnTo>
                <a:lnTo>
                  <a:pt x="23751" y="50604"/>
                </a:lnTo>
                <a:lnTo>
                  <a:pt x="15689" y="40780"/>
                </a:lnTo>
                <a:lnTo>
                  <a:pt x="9698" y="29572"/>
                </a:lnTo>
                <a:lnTo>
                  <a:pt x="6009" y="17410"/>
                </a:lnTo>
                <a:lnTo>
                  <a:pt x="4763" y="4763"/>
                </a:lnTo>
                <a:lnTo>
                  <a:pt x="69593" y="4763"/>
                </a:lnTo>
                <a:lnTo>
                  <a:pt x="69593" y="6959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82" name="object 82"/>
          <p:cNvSpPr/>
          <p:nvPr/>
        </p:nvSpPr>
        <p:spPr>
          <a:xfrm>
            <a:off x="5423692" y="5178855"/>
            <a:ext cx="60778" cy="60778"/>
          </a:xfrm>
          <a:custGeom>
            <a:avLst/>
            <a:gdLst/>
            <a:ahLst/>
            <a:cxnLst/>
            <a:rect l="l" t="t" r="r" b="b"/>
            <a:pathLst>
              <a:path w="64830" h="64830">
                <a:moveTo>
                  <a:pt x="0" y="64830"/>
                </a:moveTo>
                <a:lnTo>
                  <a:pt x="1246" y="52182"/>
                </a:lnTo>
                <a:lnTo>
                  <a:pt x="4935" y="40020"/>
                </a:lnTo>
                <a:lnTo>
                  <a:pt x="10926" y="28812"/>
                </a:lnTo>
                <a:lnTo>
                  <a:pt x="18988" y="18988"/>
                </a:lnTo>
                <a:lnTo>
                  <a:pt x="28812" y="10926"/>
                </a:lnTo>
                <a:lnTo>
                  <a:pt x="40020" y="4935"/>
                </a:lnTo>
                <a:lnTo>
                  <a:pt x="52182" y="1246"/>
                </a:lnTo>
                <a:lnTo>
                  <a:pt x="64830" y="0"/>
                </a:lnTo>
                <a:lnTo>
                  <a:pt x="64830" y="64830"/>
                </a:lnTo>
                <a:close/>
              </a:path>
            </a:pathLst>
          </a:custGeom>
          <a:solidFill>
            <a:srgbClr val="12239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83" name="object 83"/>
          <p:cNvSpPr/>
          <p:nvPr/>
        </p:nvSpPr>
        <p:spPr>
          <a:xfrm>
            <a:off x="5419227" y="5174390"/>
            <a:ext cx="69708" cy="69708"/>
          </a:xfrm>
          <a:custGeom>
            <a:avLst/>
            <a:gdLst/>
            <a:ahLst/>
            <a:cxnLst/>
            <a:rect l="l" t="t" r="r" b="b"/>
            <a:pathLst>
              <a:path w="74355" h="74355">
                <a:moveTo>
                  <a:pt x="4763" y="69593"/>
                </a:moveTo>
                <a:lnTo>
                  <a:pt x="6009" y="56945"/>
                </a:lnTo>
                <a:lnTo>
                  <a:pt x="9698" y="44783"/>
                </a:lnTo>
                <a:lnTo>
                  <a:pt x="15689" y="33575"/>
                </a:lnTo>
                <a:lnTo>
                  <a:pt x="23751" y="23751"/>
                </a:lnTo>
                <a:lnTo>
                  <a:pt x="33575" y="15689"/>
                </a:lnTo>
                <a:lnTo>
                  <a:pt x="44783" y="9698"/>
                </a:lnTo>
                <a:lnTo>
                  <a:pt x="56945" y="6009"/>
                </a:lnTo>
                <a:lnTo>
                  <a:pt x="69593" y="4763"/>
                </a:lnTo>
                <a:lnTo>
                  <a:pt x="69593" y="69593"/>
                </a:lnTo>
                <a:close/>
              </a:path>
            </a:pathLst>
          </a:custGeom>
          <a:ln w="9525">
            <a:solidFill>
              <a:srgbClr val="0000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84" name="object 84"/>
          <p:cNvSpPr/>
          <p:nvPr/>
        </p:nvSpPr>
        <p:spPr>
          <a:xfrm>
            <a:off x="5523032" y="5109898"/>
            <a:ext cx="60778" cy="60778"/>
          </a:xfrm>
          <a:custGeom>
            <a:avLst/>
            <a:gdLst/>
            <a:ahLst/>
            <a:cxnLst/>
            <a:rect l="l" t="t" r="r" b="b"/>
            <a:pathLst>
              <a:path w="64830" h="64830">
                <a:moveTo>
                  <a:pt x="0" y="64830"/>
                </a:moveTo>
                <a:lnTo>
                  <a:pt x="0" y="0"/>
                </a:lnTo>
                <a:lnTo>
                  <a:pt x="12648" y="1246"/>
                </a:lnTo>
                <a:lnTo>
                  <a:pt x="24810" y="4935"/>
                </a:lnTo>
                <a:lnTo>
                  <a:pt x="36018" y="10926"/>
                </a:lnTo>
                <a:lnTo>
                  <a:pt x="45842" y="18989"/>
                </a:lnTo>
                <a:lnTo>
                  <a:pt x="53904" y="28813"/>
                </a:lnTo>
                <a:lnTo>
                  <a:pt x="59895" y="40021"/>
                </a:lnTo>
                <a:lnTo>
                  <a:pt x="63584" y="52182"/>
                </a:lnTo>
                <a:lnTo>
                  <a:pt x="64830" y="64830"/>
                </a:lnTo>
                <a:close/>
              </a:path>
            </a:pathLst>
          </a:custGeom>
          <a:solidFill>
            <a:srgbClr val="E044A7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85" name="object 85"/>
          <p:cNvSpPr/>
          <p:nvPr/>
        </p:nvSpPr>
        <p:spPr>
          <a:xfrm>
            <a:off x="5518567" y="5105434"/>
            <a:ext cx="69708" cy="69707"/>
          </a:xfrm>
          <a:custGeom>
            <a:avLst/>
            <a:gdLst/>
            <a:ahLst/>
            <a:cxnLst/>
            <a:rect l="l" t="t" r="r" b="b"/>
            <a:pathLst>
              <a:path w="74355" h="74354">
                <a:moveTo>
                  <a:pt x="4763" y="69592"/>
                </a:moveTo>
                <a:lnTo>
                  <a:pt x="4763" y="4762"/>
                </a:lnTo>
                <a:lnTo>
                  <a:pt x="17411" y="6008"/>
                </a:lnTo>
                <a:lnTo>
                  <a:pt x="29573" y="9697"/>
                </a:lnTo>
                <a:lnTo>
                  <a:pt x="40781" y="15688"/>
                </a:lnTo>
                <a:lnTo>
                  <a:pt x="50605" y="23751"/>
                </a:lnTo>
                <a:lnTo>
                  <a:pt x="58667" y="33575"/>
                </a:lnTo>
                <a:lnTo>
                  <a:pt x="64658" y="44783"/>
                </a:lnTo>
                <a:lnTo>
                  <a:pt x="68347" y="56944"/>
                </a:lnTo>
                <a:lnTo>
                  <a:pt x="69593" y="69592"/>
                </a:lnTo>
                <a:close/>
              </a:path>
            </a:pathLst>
          </a:custGeom>
          <a:ln w="9525">
            <a:solidFill>
              <a:srgbClr val="A105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86" name="object 86"/>
          <p:cNvSpPr/>
          <p:nvPr/>
        </p:nvSpPr>
        <p:spPr>
          <a:xfrm>
            <a:off x="5523032" y="5170676"/>
            <a:ext cx="60778" cy="60778"/>
          </a:xfrm>
          <a:custGeom>
            <a:avLst/>
            <a:gdLst/>
            <a:ahLst/>
            <a:cxnLst/>
            <a:rect l="l" t="t" r="r" b="b"/>
            <a:pathLst>
              <a:path w="64830" h="64830">
                <a:moveTo>
                  <a:pt x="0" y="0"/>
                </a:moveTo>
                <a:lnTo>
                  <a:pt x="64830" y="0"/>
                </a:lnTo>
                <a:lnTo>
                  <a:pt x="63584" y="12648"/>
                </a:lnTo>
                <a:lnTo>
                  <a:pt x="59895" y="24809"/>
                </a:lnTo>
                <a:lnTo>
                  <a:pt x="53904" y="36017"/>
                </a:lnTo>
                <a:lnTo>
                  <a:pt x="45842" y="45841"/>
                </a:lnTo>
                <a:lnTo>
                  <a:pt x="36018" y="53904"/>
                </a:lnTo>
                <a:lnTo>
                  <a:pt x="24810" y="59895"/>
                </a:lnTo>
                <a:lnTo>
                  <a:pt x="12648" y="63584"/>
                </a:lnTo>
                <a:lnTo>
                  <a:pt x="0" y="64830"/>
                </a:lnTo>
                <a:close/>
              </a:path>
            </a:pathLst>
          </a:custGeom>
          <a:solidFill>
            <a:srgbClr val="DE6A73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87" name="object 87"/>
          <p:cNvSpPr/>
          <p:nvPr/>
        </p:nvSpPr>
        <p:spPr>
          <a:xfrm>
            <a:off x="5518567" y="5166211"/>
            <a:ext cx="69708" cy="69708"/>
          </a:xfrm>
          <a:custGeom>
            <a:avLst/>
            <a:gdLst/>
            <a:ahLst/>
            <a:cxnLst/>
            <a:rect l="l" t="t" r="r" b="b"/>
            <a:pathLst>
              <a:path w="74355" h="74355">
                <a:moveTo>
                  <a:pt x="4763" y="4763"/>
                </a:moveTo>
                <a:lnTo>
                  <a:pt x="69593" y="4763"/>
                </a:lnTo>
                <a:lnTo>
                  <a:pt x="68347" y="17411"/>
                </a:lnTo>
                <a:lnTo>
                  <a:pt x="64658" y="29572"/>
                </a:lnTo>
                <a:lnTo>
                  <a:pt x="58667" y="40780"/>
                </a:lnTo>
                <a:lnTo>
                  <a:pt x="50605" y="50604"/>
                </a:lnTo>
                <a:lnTo>
                  <a:pt x="40781" y="58667"/>
                </a:lnTo>
                <a:lnTo>
                  <a:pt x="29573" y="64658"/>
                </a:lnTo>
                <a:lnTo>
                  <a:pt x="17411" y="68347"/>
                </a:lnTo>
                <a:lnTo>
                  <a:pt x="4763" y="69593"/>
                </a:lnTo>
                <a:close/>
              </a:path>
            </a:pathLst>
          </a:custGeom>
          <a:ln w="9525">
            <a:solidFill>
              <a:srgbClr val="9F2B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88" name="object 88"/>
          <p:cNvSpPr/>
          <p:nvPr/>
        </p:nvSpPr>
        <p:spPr>
          <a:xfrm>
            <a:off x="5462255" y="5170676"/>
            <a:ext cx="60777" cy="60778"/>
          </a:xfrm>
          <a:custGeom>
            <a:avLst/>
            <a:gdLst/>
            <a:ahLst/>
            <a:cxnLst/>
            <a:rect l="l" t="t" r="r" b="b"/>
            <a:pathLst>
              <a:path w="64829" h="64830">
                <a:moveTo>
                  <a:pt x="52182" y="63584"/>
                </a:moveTo>
                <a:lnTo>
                  <a:pt x="40020" y="59895"/>
                </a:lnTo>
                <a:lnTo>
                  <a:pt x="28812" y="53904"/>
                </a:lnTo>
                <a:lnTo>
                  <a:pt x="18988" y="45841"/>
                </a:lnTo>
                <a:lnTo>
                  <a:pt x="10926" y="36017"/>
                </a:lnTo>
                <a:lnTo>
                  <a:pt x="4935" y="24809"/>
                </a:lnTo>
                <a:lnTo>
                  <a:pt x="1246" y="12648"/>
                </a:lnTo>
                <a:lnTo>
                  <a:pt x="0" y="0"/>
                </a:lnTo>
                <a:lnTo>
                  <a:pt x="64829" y="0"/>
                </a:lnTo>
                <a:lnTo>
                  <a:pt x="64829" y="6483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89" name="object 89"/>
          <p:cNvSpPr/>
          <p:nvPr/>
        </p:nvSpPr>
        <p:spPr>
          <a:xfrm>
            <a:off x="5457790" y="5166211"/>
            <a:ext cx="69708" cy="69708"/>
          </a:xfrm>
          <a:custGeom>
            <a:avLst/>
            <a:gdLst/>
            <a:ahLst/>
            <a:cxnLst/>
            <a:rect l="l" t="t" r="r" b="b"/>
            <a:pathLst>
              <a:path w="74355" h="74355">
                <a:moveTo>
                  <a:pt x="56945" y="68347"/>
                </a:moveTo>
                <a:lnTo>
                  <a:pt x="44783" y="64658"/>
                </a:lnTo>
                <a:lnTo>
                  <a:pt x="33575" y="58667"/>
                </a:lnTo>
                <a:lnTo>
                  <a:pt x="23751" y="50604"/>
                </a:lnTo>
                <a:lnTo>
                  <a:pt x="15689" y="40780"/>
                </a:lnTo>
                <a:lnTo>
                  <a:pt x="9698" y="29572"/>
                </a:lnTo>
                <a:lnTo>
                  <a:pt x="6009" y="17411"/>
                </a:lnTo>
                <a:lnTo>
                  <a:pt x="4763" y="4763"/>
                </a:lnTo>
                <a:lnTo>
                  <a:pt x="69592" y="4763"/>
                </a:lnTo>
                <a:lnTo>
                  <a:pt x="69592" y="69593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90" name="object 90"/>
          <p:cNvSpPr/>
          <p:nvPr/>
        </p:nvSpPr>
        <p:spPr>
          <a:xfrm>
            <a:off x="5462255" y="5109898"/>
            <a:ext cx="60777" cy="60778"/>
          </a:xfrm>
          <a:custGeom>
            <a:avLst/>
            <a:gdLst/>
            <a:ahLst/>
            <a:cxnLst/>
            <a:rect l="l" t="t" r="r" b="b"/>
            <a:pathLst>
              <a:path w="64829" h="64830">
                <a:moveTo>
                  <a:pt x="0" y="64830"/>
                </a:moveTo>
                <a:lnTo>
                  <a:pt x="1246" y="52182"/>
                </a:lnTo>
                <a:lnTo>
                  <a:pt x="4935" y="40021"/>
                </a:lnTo>
                <a:lnTo>
                  <a:pt x="10926" y="28813"/>
                </a:lnTo>
                <a:lnTo>
                  <a:pt x="18988" y="18989"/>
                </a:lnTo>
                <a:lnTo>
                  <a:pt x="28812" y="10926"/>
                </a:lnTo>
                <a:lnTo>
                  <a:pt x="40020" y="4935"/>
                </a:lnTo>
                <a:lnTo>
                  <a:pt x="52182" y="1246"/>
                </a:lnTo>
                <a:lnTo>
                  <a:pt x="64829" y="0"/>
                </a:lnTo>
                <a:lnTo>
                  <a:pt x="64829" y="64830"/>
                </a:lnTo>
                <a:close/>
              </a:path>
            </a:pathLst>
          </a:custGeom>
          <a:solidFill>
            <a:srgbClr val="12239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91" name="object 91"/>
          <p:cNvSpPr/>
          <p:nvPr/>
        </p:nvSpPr>
        <p:spPr>
          <a:xfrm>
            <a:off x="5457790" y="5105434"/>
            <a:ext cx="69708" cy="69707"/>
          </a:xfrm>
          <a:custGeom>
            <a:avLst/>
            <a:gdLst/>
            <a:ahLst/>
            <a:cxnLst/>
            <a:rect l="l" t="t" r="r" b="b"/>
            <a:pathLst>
              <a:path w="74355" h="74354">
                <a:moveTo>
                  <a:pt x="4763" y="69592"/>
                </a:moveTo>
                <a:lnTo>
                  <a:pt x="6009" y="56944"/>
                </a:lnTo>
                <a:lnTo>
                  <a:pt x="9698" y="44783"/>
                </a:lnTo>
                <a:lnTo>
                  <a:pt x="15689" y="33575"/>
                </a:lnTo>
                <a:lnTo>
                  <a:pt x="23751" y="23751"/>
                </a:lnTo>
                <a:lnTo>
                  <a:pt x="33575" y="15688"/>
                </a:lnTo>
                <a:lnTo>
                  <a:pt x="44783" y="9697"/>
                </a:lnTo>
                <a:lnTo>
                  <a:pt x="56945" y="6008"/>
                </a:lnTo>
                <a:lnTo>
                  <a:pt x="69592" y="4762"/>
                </a:lnTo>
                <a:lnTo>
                  <a:pt x="69592" y="69592"/>
                </a:lnTo>
                <a:close/>
              </a:path>
            </a:pathLst>
          </a:custGeom>
          <a:ln w="9525">
            <a:solidFill>
              <a:srgbClr val="0000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92" name="object 92"/>
          <p:cNvSpPr/>
          <p:nvPr/>
        </p:nvSpPr>
        <p:spPr>
          <a:xfrm>
            <a:off x="5647162" y="5190074"/>
            <a:ext cx="60778" cy="121555"/>
          </a:xfrm>
          <a:custGeom>
            <a:avLst/>
            <a:gdLst/>
            <a:ahLst/>
            <a:cxnLst/>
            <a:rect l="l" t="t" r="r" b="b"/>
            <a:pathLst>
              <a:path w="64830" h="129659">
                <a:moveTo>
                  <a:pt x="1" y="64830"/>
                </a:moveTo>
                <a:lnTo>
                  <a:pt x="1" y="0"/>
                </a:lnTo>
                <a:lnTo>
                  <a:pt x="12648" y="1246"/>
                </a:lnTo>
                <a:lnTo>
                  <a:pt x="24810" y="4935"/>
                </a:lnTo>
                <a:lnTo>
                  <a:pt x="36018" y="10926"/>
                </a:lnTo>
                <a:lnTo>
                  <a:pt x="45842" y="18988"/>
                </a:lnTo>
                <a:lnTo>
                  <a:pt x="53904" y="28812"/>
                </a:lnTo>
                <a:lnTo>
                  <a:pt x="59895" y="40020"/>
                </a:lnTo>
                <a:lnTo>
                  <a:pt x="63584" y="52182"/>
                </a:lnTo>
                <a:lnTo>
                  <a:pt x="64830" y="64830"/>
                </a:lnTo>
                <a:lnTo>
                  <a:pt x="63584" y="77477"/>
                </a:lnTo>
                <a:lnTo>
                  <a:pt x="59895" y="89639"/>
                </a:lnTo>
                <a:lnTo>
                  <a:pt x="53904" y="100847"/>
                </a:lnTo>
                <a:lnTo>
                  <a:pt x="45842" y="110671"/>
                </a:lnTo>
                <a:lnTo>
                  <a:pt x="36018" y="118733"/>
                </a:lnTo>
                <a:lnTo>
                  <a:pt x="24810" y="124724"/>
                </a:lnTo>
                <a:lnTo>
                  <a:pt x="12648" y="128413"/>
                </a:lnTo>
                <a:lnTo>
                  <a:pt x="1" y="129659"/>
                </a:lnTo>
                <a:close/>
              </a:path>
            </a:pathLst>
          </a:custGeom>
          <a:solidFill>
            <a:srgbClr val="DE6A73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93" name="object 93"/>
          <p:cNvSpPr/>
          <p:nvPr/>
        </p:nvSpPr>
        <p:spPr>
          <a:xfrm>
            <a:off x="5642697" y="5185608"/>
            <a:ext cx="69707" cy="130486"/>
          </a:xfrm>
          <a:custGeom>
            <a:avLst/>
            <a:gdLst/>
            <a:ahLst/>
            <a:cxnLst/>
            <a:rect l="l" t="t" r="r" b="b"/>
            <a:pathLst>
              <a:path w="74354" h="139185">
                <a:moveTo>
                  <a:pt x="4763" y="69593"/>
                </a:moveTo>
                <a:lnTo>
                  <a:pt x="4763" y="4763"/>
                </a:lnTo>
                <a:lnTo>
                  <a:pt x="17410" y="6009"/>
                </a:lnTo>
                <a:lnTo>
                  <a:pt x="29572" y="9698"/>
                </a:lnTo>
                <a:lnTo>
                  <a:pt x="40780" y="15689"/>
                </a:lnTo>
                <a:lnTo>
                  <a:pt x="50604" y="23751"/>
                </a:lnTo>
                <a:lnTo>
                  <a:pt x="58666" y="33575"/>
                </a:lnTo>
                <a:lnTo>
                  <a:pt x="64657" y="44783"/>
                </a:lnTo>
                <a:lnTo>
                  <a:pt x="68346" y="56945"/>
                </a:lnTo>
                <a:lnTo>
                  <a:pt x="69592" y="69593"/>
                </a:lnTo>
                <a:lnTo>
                  <a:pt x="68346" y="82240"/>
                </a:lnTo>
                <a:lnTo>
                  <a:pt x="64657" y="94402"/>
                </a:lnTo>
                <a:lnTo>
                  <a:pt x="58666" y="105610"/>
                </a:lnTo>
                <a:lnTo>
                  <a:pt x="50604" y="115434"/>
                </a:lnTo>
                <a:lnTo>
                  <a:pt x="40780" y="123496"/>
                </a:lnTo>
                <a:lnTo>
                  <a:pt x="29572" y="129487"/>
                </a:lnTo>
                <a:lnTo>
                  <a:pt x="17410" y="133176"/>
                </a:lnTo>
                <a:lnTo>
                  <a:pt x="4763" y="134422"/>
                </a:lnTo>
                <a:close/>
              </a:path>
            </a:pathLst>
          </a:custGeom>
          <a:ln w="9525">
            <a:solidFill>
              <a:srgbClr val="9F2B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94" name="object 94"/>
          <p:cNvSpPr/>
          <p:nvPr/>
        </p:nvSpPr>
        <p:spPr>
          <a:xfrm>
            <a:off x="5586384" y="5190074"/>
            <a:ext cx="60778" cy="121555"/>
          </a:xfrm>
          <a:custGeom>
            <a:avLst/>
            <a:gdLst/>
            <a:ahLst/>
            <a:cxnLst/>
            <a:rect l="l" t="t" r="r" b="b"/>
            <a:pathLst>
              <a:path w="64830" h="129659">
                <a:moveTo>
                  <a:pt x="52182" y="128413"/>
                </a:moveTo>
                <a:lnTo>
                  <a:pt x="40020" y="124724"/>
                </a:lnTo>
                <a:lnTo>
                  <a:pt x="28812" y="118733"/>
                </a:lnTo>
                <a:lnTo>
                  <a:pt x="18988" y="110671"/>
                </a:lnTo>
                <a:lnTo>
                  <a:pt x="10926" y="100847"/>
                </a:lnTo>
                <a:lnTo>
                  <a:pt x="4935" y="89639"/>
                </a:lnTo>
                <a:lnTo>
                  <a:pt x="1246" y="77477"/>
                </a:lnTo>
                <a:lnTo>
                  <a:pt x="0" y="64830"/>
                </a:lnTo>
                <a:lnTo>
                  <a:pt x="1246" y="52182"/>
                </a:lnTo>
                <a:lnTo>
                  <a:pt x="4935" y="40020"/>
                </a:lnTo>
                <a:lnTo>
                  <a:pt x="10926" y="28812"/>
                </a:lnTo>
                <a:lnTo>
                  <a:pt x="18988" y="18988"/>
                </a:lnTo>
                <a:lnTo>
                  <a:pt x="28812" y="10926"/>
                </a:lnTo>
                <a:lnTo>
                  <a:pt x="40020" y="4935"/>
                </a:lnTo>
                <a:lnTo>
                  <a:pt x="52182" y="1246"/>
                </a:lnTo>
                <a:lnTo>
                  <a:pt x="64830" y="0"/>
                </a:lnTo>
                <a:lnTo>
                  <a:pt x="64830" y="64830"/>
                </a:lnTo>
                <a:lnTo>
                  <a:pt x="64830" y="129659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95" name="object 95"/>
          <p:cNvSpPr/>
          <p:nvPr/>
        </p:nvSpPr>
        <p:spPr>
          <a:xfrm>
            <a:off x="5581919" y="5185608"/>
            <a:ext cx="69708" cy="130486"/>
          </a:xfrm>
          <a:custGeom>
            <a:avLst/>
            <a:gdLst/>
            <a:ahLst/>
            <a:cxnLst/>
            <a:rect l="l" t="t" r="r" b="b"/>
            <a:pathLst>
              <a:path w="74355" h="139185">
                <a:moveTo>
                  <a:pt x="56945" y="133176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4"/>
                </a:lnTo>
                <a:lnTo>
                  <a:pt x="15689" y="105610"/>
                </a:lnTo>
                <a:lnTo>
                  <a:pt x="9698" y="94402"/>
                </a:lnTo>
                <a:lnTo>
                  <a:pt x="6009" y="82240"/>
                </a:lnTo>
                <a:lnTo>
                  <a:pt x="4763" y="69593"/>
                </a:lnTo>
                <a:lnTo>
                  <a:pt x="6009" y="56945"/>
                </a:lnTo>
                <a:lnTo>
                  <a:pt x="9698" y="44783"/>
                </a:lnTo>
                <a:lnTo>
                  <a:pt x="15689" y="33575"/>
                </a:lnTo>
                <a:lnTo>
                  <a:pt x="23751" y="23751"/>
                </a:lnTo>
                <a:lnTo>
                  <a:pt x="33575" y="15689"/>
                </a:lnTo>
                <a:lnTo>
                  <a:pt x="44783" y="9698"/>
                </a:lnTo>
                <a:lnTo>
                  <a:pt x="56945" y="6009"/>
                </a:lnTo>
                <a:lnTo>
                  <a:pt x="69593" y="4763"/>
                </a:lnTo>
                <a:lnTo>
                  <a:pt x="69593" y="69593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96" name="object 96"/>
          <p:cNvSpPr/>
          <p:nvPr/>
        </p:nvSpPr>
        <p:spPr>
          <a:xfrm>
            <a:off x="5449853" y="5067438"/>
            <a:ext cx="60777" cy="121555"/>
          </a:xfrm>
          <a:custGeom>
            <a:avLst/>
            <a:gdLst/>
            <a:ahLst/>
            <a:cxnLst/>
            <a:rect l="l" t="t" r="r" b="b"/>
            <a:pathLst>
              <a:path w="64829" h="129659">
                <a:moveTo>
                  <a:pt x="0" y="64830"/>
                </a:moveTo>
                <a:lnTo>
                  <a:pt x="0" y="0"/>
                </a:lnTo>
                <a:lnTo>
                  <a:pt x="12648" y="1246"/>
                </a:lnTo>
                <a:lnTo>
                  <a:pt x="24809" y="4935"/>
                </a:lnTo>
                <a:lnTo>
                  <a:pt x="36017" y="10926"/>
                </a:lnTo>
                <a:lnTo>
                  <a:pt x="45841" y="18988"/>
                </a:lnTo>
                <a:lnTo>
                  <a:pt x="53904" y="28812"/>
                </a:lnTo>
                <a:lnTo>
                  <a:pt x="59895" y="40021"/>
                </a:lnTo>
                <a:lnTo>
                  <a:pt x="63584" y="52182"/>
                </a:lnTo>
                <a:lnTo>
                  <a:pt x="64829" y="64830"/>
                </a:lnTo>
                <a:lnTo>
                  <a:pt x="63584" y="77477"/>
                </a:lnTo>
                <a:lnTo>
                  <a:pt x="59895" y="89639"/>
                </a:lnTo>
                <a:lnTo>
                  <a:pt x="53904" y="100847"/>
                </a:lnTo>
                <a:lnTo>
                  <a:pt x="45841" y="110671"/>
                </a:lnTo>
                <a:lnTo>
                  <a:pt x="36017" y="118733"/>
                </a:lnTo>
                <a:lnTo>
                  <a:pt x="24809" y="124724"/>
                </a:lnTo>
                <a:lnTo>
                  <a:pt x="12648" y="128414"/>
                </a:lnTo>
                <a:lnTo>
                  <a:pt x="0" y="129659"/>
                </a:lnTo>
                <a:close/>
              </a:path>
            </a:pathLst>
          </a:custGeom>
          <a:solidFill>
            <a:srgbClr val="DE6A73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97" name="object 97"/>
          <p:cNvSpPr/>
          <p:nvPr/>
        </p:nvSpPr>
        <p:spPr>
          <a:xfrm>
            <a:off x="5445388" y="5062972"/>
            <a:ext cx="69708" cy="130486"/>
          </a:xfrm>
          <a:custGeom>
            <a:avLst/>
            <a:gdLst/>
            <a:ahLst/>
            <a:cxnLst/>
            <a:rect l="l" t="t" r="r" b="b"/>
            <a:pathLst>
              <a:path w="74355" h="139185">
                <a:moveTo>
                  <a:pt x="4763" y="69593"/>
                </a:moveTo>
                <a:lnTo>
                  <a:pt x="4763" y="4763"/>
                </a:lnTo>
                <a:lnTo>
                  <a:pt x="17411" y="6009"/>
                </a:lnTo>
                <a:lnTo>
                  <a:pt x="29572" y="9698"/>
                </a:lnTo>
                <a:lnTo>
                  <a:pt x="40780" y="15689"/>
                </a:lnTo>
                <a:lnTo>
                  <a:pt x="50604" y="23751"/>
                </a:lnTo>
                <a:lnTo>
                  <a:pt x="58667" y="33575"/>
                </a:lnTo>
                <a:lnTo>
                  <a:pt x="64658" y="44784"/>
                </a:lnTo>
                <a:lnTo>
                  <a:pt x="68347" y="56945"/>
                </a:lnTo>
                <a:lnTo>
                  <a:pt x="69592" y="69593"/>
                </a:lnTo>
                <a:lnTo>
                  <a:pt x="68347" y="82240"/>
                </a:lnTo>
                <a:lnTo>
                  <a:pt x="64658" y="94402"/>
                </a:lnTo>
                <a:lnTo>
                  <a:pt x="58667" y="105610"/>
                </a:lnTo>
                <a:lnTo>
                  <a:pt x="50604" y="115434"/>
                </a:lnTo>
                <a:lnTo>
                  <a:pt x="40780" y="123496"/>
                </a:lnTo>
                <a:lnTo>
                  <a:pt x="29572" y="129487"/>
                </a:lnTo>
                <a:lnTo>
                  <a:pt x="17411" y="133177"/>
                </a:lnTo>
                <a:lnTo>
                  <a:pt x="4763" y="134422"/>
                </a:lnTo>
                <a:close/>
              </a:path>
            </a:pathLst>
          </a:custGeom>
          <a:ln w="9525">
            <a:solidFill>
              <a:srgbClr val="9F2B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98" name="object 98"/>
          <p:cNvSpPr/>
          <p:nvPr/>
        </p:nvSpPr>
        <p:spPr>
          <a:xfrm>
            <a:off x="5389074" y="5067438"/>
            <a:ext cx="60778" cy="121555"/>
          </a:xfrm>
          <a:custGeom>
            <a:avLst/>
            <a:gdLst/>
            <a:ahLst/>
            <a:cxnLst/>
            <a:rect l="l" t="t" r="r" b="b"/>
            <a:pathLst>
              <a:path w="64830" h="129659">
                <a:moveTo>
                  <a:pt x="52182" y="128414"/>
                </a:moveTo>
                <a:lnTo>
                  <a:pt x="40021" y="124724"/>
                </a:lnTo>
                <a:lnTo>
                  <a:pt x="28813" y="118733"/>
                </a:lnTo>
                <a:lnTo>
                  <a:pt x="18989" y="110671"/>
                </a:lnTo>
                <a:lnTo>
                  <a:pt x="10926" y="100847"/>
                </a:lnTo>
                <a:lnTo>
                  <a:pt x="4935" y="89639"/>
                </a:lnTo>
                <a:lnTo>
                  <a:pt x="1246" y="77477"/>
                </a:lnTo>
                <a:lnTo>
                  <a:pt x="1" y="64830"/>
                </a:lnTo>
                <a:lnTo>
                  <a:pt x="1246" y="52182"/>
                </a:lnTo>
                <a:lnTo>
                  <a:pt x="4935" y="40021"/>
                </a:lnTo>
                <a:lnTo>
                  <a:pt x="10926" y="28812"/>
                </a:lnTo>
                <a:lnTo>
                  <a:pt x="18989" y="18988"/>
                </a:lnTo>
                <a:lnTo>
                  <a:pt x="28813" y="10926"/>
                </a:lnTo>
                <a:lnTo>
                  <a:pt x="40021" y="4935"/>
                </a:lnTo>
                <a:lnTo>
                  <a:pt x="52182" y="1246"/>
                </a:lnTo>
                <a:lnTo>
                  <a:pt x="64830" y="0"/>
                </a:lnTo>
                <a:lnTo>
                  <a:pt x="64830" y="64830"/>
                </a:lnTo>
                <a:lnTo>
                  <a:pt x="64830" y="129659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99" name="object 99"/>
          <p:cNvSpPr/>
          <p:nvPr/>
        </p:nvSpPr>
        <p:spPr>
          <a:xfrm>
            <a:off x="5384610" y="5062972"/>
            <a:ext cx="69708" cy="130486"/>
          </a:xfrm>
          <a:custGeom>
            <a:avLst/>
            <a:gdLst/>
            <a:ahLst/>
            <a:cxnLst/>
            <a:rect l="l" t="t" r="r" b="b"/>
            <a:pathLst>
              <a:path w="74355" h="139185">
                <a:moveTo>
                  <a:pt x="56944" y="133177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4"/>
                </a:lnTo>
                <a:lnTo>
                  <a:pt x="15688" y="105610"/>
                </a:lnTo>
                <a:lnTo>
                  <a:pt x="9697" y="94402"/>
                </a:lnTo>
                <a:lnTo>
                  <a:pt x="6008" y="82240"/>
                </a:lnTo>
                <a:lnTo>
                  <a:pt x="4763" y="69593"/>
                </a:lnTo>
                <a:lnTo>
                  <a:pt x="6008" y="56945"/>
                </a:lnTo>
                <a:lnTo>
                  <a:pt x="9697" y="44784"/>
                </a:lnTo>
                <a:lnTo>
                  <a:pt x="15688" y="33575"/>
                </a:lnTo>
                <a:lnTo>
                  <a:pt x="23751" y="23751"/>
                </a:lnTo>
                <a:lnTo>
                  <a:pt x="33575" y="15689"/>
                </a:lnTo>
                <a:lnTo>
                  <a:pt x="44783" y="9698"/>
                </a:lnTo>
                <a:lnTo>
                  <a:pt x="56944" y="6009"/>
                </a:lnTo>
                <a:lnTo>
                  <a:pt x="69592" y="4763"/>
                </a:lnTo>
                <a:lnTo>
                  <a:pt x="69592" y="69593"/>
                </a:lnTo>
                <a:lnTo>
                  <a:pt x="69592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00" name="object 100"/>
          <p:cNvSpPr/>
          <p:nvPr/>
        </p:nvSpPr>
        <p:spPr>
          <a:xfrm>
            <a:off x="5511059" y="5174222"/>
            <a:ext cx="60778" cy="91166"/>
          </a:xfrm>
          <a:custGeom>
            <a:avLst/>
            <a:gdLst/>
            <a:ahLst/>
            <a:cxnLst/>
            <a:rect l="l" t="t" r="r" b="b"/>
            <a:pathLst>
              <a:path w="64830" h="97244">
                <a:moveTo>
                  <a:pt x="1" y="64830"/>
                </a:moveTo>
                <a:lnTo>
                  <a:pt x="1" y="0"/>
                </a:lnTo>
                <a:lnTo>
                  <a:pt x="8462" y="555"/>
                </a:lnTo>
                <a:lnTo>
                  <a:pt x="16780" y="2209"/>
                </a:lnTo>
                <a:lnTo>
                  <a:pt x="24810" y="4935"/>
                </a:lnTo>
                <a:lnTo>
                  <a:pt x="32415" y="8686"/>
                </a:lnTo>
                <a:lnTo>
                  <a:pt x="39466" y="13397"/>
                </a:lnTo>
                <a:lnTo>
                  <a:pt x="45842" y="18988"/>
                </a:lnTo>
                <a:lnTo>
                  <a:pt x="51433" y="25364"/>
                </a:lnTo>
                <a:lnTo>
                  <a:pt x="56144" y="32415"/>
                </a:lnTo>
                <a:lnTo>
                  <a:pt x="59895" y="40021"/>
                </a:lnTo>
                <a:lnTo>
                  <a:pt x="62621" y="48050"/>
                </a:lnTo>
                <a:lnTo>
                  <a:pt x="64275" y="56368"/>
                </a:lnTo>
                <a:lnTo>
                  <a:pt x="64830" y="64830"/>
                </a:lnTo>
                <a:lnTo>
                  <a:pt x="64275" y="73292"/>
                </a:lnTo>
                <a:lnTo>
                  <a:pt x="62621" y="81609"/>
                </a:lnTo>
                <a:lnTo>
                  <a:pt x="59895" y="89639"/>
                </a:lnTo>
                <a:lnTo>
                  <a:pt x="56144" y="97244"/>
                </a:lnTo>
                <a:close/>
              </a:path>
            </a:pathLst>
          </a:custGeom>
          <a:solidFill>
            <a:srgbClr val="DE6A73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01" name="object 101"/>
          <p:cNvSpPr/>
          <p:nvPr/>
        </p:nvSpPr>
        <p:spPr>
          <a:xfrm>
            <a:off x="5506595" y="5169757"/>
            <a:ext cx="69707" cy="100097"/>
          </a:xfrm>
          <a:custGeom>
            <a:avLst/>
            <a:gdLst/>
            <a:ahLst/>
            <a:cxnLst/>
            <a:rect l="l" t="t" r="r" b="b"/>
            <a:pathLst>
              <a:path w="74354" h="106770">
                <a:moveTo>
                  <a:pt x="4763" y="69593"/>
                </a:moveTo>
                <a:lnTo>
                  <a:pt x="4763" y="4763"/>
                </a:lnTo>
                <a:lnTo>
                  <a:pt x="13224" y="5318"/>
                </a:lnTo>
                <a:lnTo>
                  <a:pt x="21542" y="6972"/>
                </a:lnTo>
                <a:lnTo>
                  <a:pt x="29572" y="9698"/>
                </a:lnTo>
                <a:lnTo>
                  <a:pt x="37177" y="13449"/>
                </a:lnTo>
                <a:lnTo>
                  <a:pt x="44228" y="18160"/>
                </a:lnTo>
                <a:lnTo>
                  <a:pt x="50604" y="23751"/>
                </a:lnTo>
                <a:lnTo>
                  <a:pt x="56195" y="30127"/>
                </a:lnTo>
                <a:lnTo>
                  <a:pt x="60906" y="37178"/>
                </a:lnTo>
                <a:lnTo>
                  <a:pt x="64657" y="44784"/>
                </a:lnTo>
                <a:lnTo>
                  <a:pt x="67383" y="52813"/>
                </a:lnTo>
                <a:lnTo>
                  <a:pt x="69037" y="61131"/>
                </a:lnTo>
                <a:lnTo>
                  <a:pt x="69592" y="69593"/>
                </a:lnTo>
                <a:lnTo>
                  <a:pt x="69037" y="78055"/>
                </a:lnTo>
                <a:lnTo>
                  <a:pt x="67383" y="86372"/>
                </a:lnTo>
                <a:lnTo>
                  <a:pt x="64657" y="94402"/>
                </a:lnTo>
                <a:lnTo>
                  <a:pt x="60906" y="102007"/>
                </a:lnTo>
                <a:close/>
              </a:path>
            </a:pathLst>
          </a:custGeom>
          <a:ln w="9525">
            <a:solidFill>
              <a:srgbClr val="9F2B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02" name="object 102"/>
          <p:cNvSpPr/>
          <p:nvPr/>
        </p:nvSpPr>
        <p:spPr>
          <a:xfrm>
            <a:off x="5458424" y="5234999"/>
            <a:ext cx="105270" cy="60778"/>
          </a:xfrm>
          <a:custGeom>
            <a:avLst/>
            <a:gdLst/>
            <a:ahLst/>
            <a:cxnLst/>
            <a:rect l="l" t="t" r="r" b="b"/>
            <a:pathLst>
              <a:path w="112288" h="64830">
                <a:moveTo>
                  <a:pt x="47683" y="64276"/>
                </a:moveTo>
                <a:lnTo>
                  <a:pt x="39365" y="62621"/>
                </a:lnTo>
                <a:lnTo>
                  <a:pt x="31335" y="59895"/>
                </a:lnTo>
                <a:lnTo>
                  <a:pt x="23730" y="56145"/>
                </a:lnTo>
                <a:lnTo>
                  <a:pt x="16679" y="51433"/>
                </a:lnTo>
                <a:lnTo>
                  <a:pt x="10303" y="45842"/>
                </a:lnTo>
                <a:lnTo>
                  <a:pt x="4712" y="39466"/>
                </a:lnTo>
                <a:lnTo>
                  <a:pt x="1" y="32415"/>
                </a:lnTo>
                <a:lnTo>
                  <a:pt x="56145" y="1"/>
                </a:lnTo>
                <a:lnTo>
                  <a:pt x="112288" y="32415"/>
                </a:lnTo>
                <a:lnTo>
                  <a:pt x="107577" y="39466"/>
                </a:lnTo>
                <a:lnTo>
                  <a:pt x="101986" y="45842"/>
                </a:lnTo>
                <a:lnTo>
                  <a:pt x="95610" y="51433"/>
                </a:lnTo>
                <a:lnTo>
                  <a:pt x="88559" y="56145"/>
                </a:lnTo>
                <a:lnTo>
                  <a:pt x="80954" y="59895"/>
                </a:lnTo>
                <a:lnTo>
                  <a:pt x="72924" y="62621"/>
                </a:lnTo>
                <a:lnTo>
                  <a:pt x="64606" y="64276"/>
                </a:lnTo>
                <a:lnTo>
                  <a:pt x="56145" y="6483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03" name="object 103"/>
          <p:cNvSpPr/>
          <p:nvPr/>
        </p:nvSpPr>
        <p:spPr>
          <a:xfrm>
            <a:off x="5453960" y="5230535"/>
            <a:ext cx="114200" cy="69708"/>
          </a:xfrm>
          <a:custGeom>
            <a:avLst/>
            <a:gdLst/>
            <a:ahLst/>
            <a:cxnLst/>
            <a:rect l="l" t="t" r="r" b="b"/>
            <a:pathLst>
              <a:path w="121813" h="74355">
                <a:moveTo>
                  <a:pt x="52445" y="69038"/>
                </a:moveTo>
                <a:lnTo>
                  <a:pt x="44127" y="67383"/>
                </a:lnTo>
                <a:lnTo>
                  <a:pt x="36097" y="64657"/>
                </a:lnTo>
                <a:lnTo>
                  <a:pt x="28492" y="60907"/>
                </a:lnTo>
                <a:lnTo>
                  <a:pt x="21441" y="56195"/>
                </a:lnTo>
                <a:lnTo>
                  <a:pt x="15065" y="50604"/>
                </a:lnTo>
                <a:lnTo>
                  <a:pt x="9474" y="44228"/>
                </a:lnTo>
                <a:lnTo>
                  <a:pt x="4763" y="37177"/>
                </a:lnTo>
                <a:lnTo>
                  <a:pt x="60907" y="4763"/>
                </a:lnTo>
                <a:lnTo>
                  <a:pt x="117050" y="37177"/>
                </a:lnTo>
                <a:lnTo>
                  <a:pt x="112339" y="44228"/>
                </a:lnTo>
                <a:lnTo>
                  <a:pt x="106748" y="50604"/>
                </a:lnTo>
                <a:lnTo>
                  <a:pt x="100372" y="56195"/>
                </a:lnTo>
                <a:lnTo>
                  <a:pt x="93321" y="60907"/>
                </a:lnTo>
                <a:lnTo>
                  <a:pt x="85716" y="64657"/>
                </a:lnTo>
                <a:lnTo>
                  <a:pt x="77686" y="67383"/>
                </a:lnTo>
                <a:lnTo>
                  <a:pt x="69368" y="69038"/>
                </a:lnTo>
                <a:lnTo>
                  <a:pt x="60907" y="6959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04" name="object 104"/>
          <p:cNvSpPr/>
          <p:nvPr/>
        </p:nvSpPr>
        <p:spPr>
          <a:xfrm>
            <a:off x="5450282" y="5174222"/>
            <a:ext cx="60778" cy="91166"/>
          </a:xfrm>
          <a:custGeom>
            <a:avLst/>
            <a:gdLst/>
            <a:ahLst/>
            <a:cxnLst/>
            <a:rect l="l" t="t" r="r" b="b"/>
            <a:pathLst>
              <a:path w="64830" h="97244">
                <a:moveTo>
                  <a:pt x="4935" y="89639"/>
                </a:moveTo>
                <a:lnTo>
                  <a:pt x="2209" y="81609"/>
                </a:lnTo>
                <a:lnTo>
                  <a:pt x="555" y="73292"/>
                </a:lnTo>
                <a:lnTo>
                  <a:pt x="0" y="64830"/>
                </a:lnTo>
                <a:lnTo>
                  <a:pt x="555" y="56368"/>
                </a:lnTo>
                <a:lnTo>
                  <a:pt x="2209" y="48050"/>
                </a:lnTo>
                <a:lnTo>
                  <a:pt x="4935" y="40021"/>
                </a:lnTo>
                <a:lnTo>
                  <a:pt x="8686" y="32415"/>
                </a:lnTo>
                <a:lnTo>
                  <a:pt x="13397" y="25364"/>
                </a:lnTo>
                <a:lnTo>
                  <a:pt x="18988" y="18988"/>
                </a:lnTo>
                <a:lnTo>
                  <a:pt x="25364" y="13397"/>
                </a:lnTo>
                <a:lnTo>
                  <a:pt x="32415" y="8686"/>
                </a:lnTo>
                <a:lnTo>
                  <a:pt x="40020" y="4935"/>
                </a:lnTo>
                <a:lnTo>
                  <a:pt x="48050" y="2209"/>
                </a:lnTo>
                <a:lnTo>
                  <a:pt x="56368" y="555"/>
                </a:lnTo>
                <a:lnTo>
                  <a:pt x="64830" y="0"/>
                </a:lnTo>
                <a:lnTo>
                  <a:pt x="64830" y="64830"/>
                </a:lnTo>
                <a:lnTo>
                  <a:pt x="8686" y="97244"/>
                </a:lnTo>
                <a:close/>
              </a:path>
            </a:pathLst>
          </a:custGeom>
          <a:solidFill>
            <a:srgbClr val="12239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05" name="object 105"/>
          <p:cNvSpPr/>
          <p:nvPr/>
        </p:nvSpPr>
        <p:spPr>
          <a:xfrm>
            <a:off x="5445817" y="5169757"/>
            <a:ext cx="69708" cy="100097"/>
          </a:xfrm>
          <a:custGeom>
            <a:avLst/>
            <a:gdLst/>
            <a:ahLst/>
            <a:cxnLst/>
            <a:rect l="l" t="t" r="r" b="b"/>
            <a:pathLst>
              <a:path w="74355" h="106770">
                <a:moveTo>
                  <a:pt x="9698" y="94402"/>
                </a:moveTo>
                <a:lnTo>
                  <a:pt x="6972" y="86372"/>
                </a:lnTo>
                <a:lnTo>
                  <a:pt x="5318" y="78055"/>
                </a:lnTo>
                <a:lnTo>
                  <a:pt x="4763" y="69593"/>
                </a:lnTo>
                <a:lnTo>
                  <a:pt x="5318" y="61131"/>
                </a:lnTo>
                <a:lnTo>
                  <a:pt x="6972" y="52813"/>
                </a:lnTo>
                <a:lnTo>
                  <a:pt x="9698" y="44784"/>
                </a:lnTo>
                <a:lnTo>
                  <a:pt x="13449" y="37178"/>
                </a:lnTo>
                <a:lnTo>
                  <a:pt x="18160" y="30127"/>
                </a:lnTo>
                <a:lnTo>
                  <a:pt x="23751" y="23751"/>
                </a:lnTo>
                <a:lnTo>
                  <a:pt x="30127" y="18160"/>
                </a:lnTo>
                <a:lnTo>
                  <a:pt x="37178" y="13449"/>
                </a:lnTo>
                <a:lnTo>
                  <a:pt x="44783" y="9698"/>
                </a:lnTo>
                <a:lnTo>
                  <a:pt x="52813" y="6972"/>
                </a:lnTo>
                <a:lnTo>
                  <a:pt x="61131" y="5318"/>
                </a:lnTo>
                <a:lnTo>
                  <a:pt x="69593" y="4763"/>
                </a:lnTo>
                <a:lnTo>
                  <a:pt x="69593" y="69593"/>
                </a:lnTo>
                <a:lnTo>
                  <a:pt x="13449" y="102007"/>
                </a:lnTo>
                <a:close/>
              </a:path>
            </a:pathLst>
          </a:custGeom>
          <a:ln w="9525">
            <a:solidFill>
              <a:srgbClr val="0000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06" name="object 106"/>
          <p:cNvSpPr/>
          <p:nvPr/>
        </p:nvSpPr>
        <p:spPr>
          <a:xfrm>
            <a:off x="5387796" y="5061125"/>
            <a:ext cx="60777" cy="91166"/>
          </a:xfrm>
          <a:custGeom>
            <a:avLst/>
            <a:gdLst/>
            <a:ahLst/>
            <a:cxnLst/>
            <a:rect l="l" t="t" r="r" b="b"/>
            <a:pathLst>
              <a:path w="64829" h="97244">
                <a:moveTo>
                  <a:pt x="0" y="64829"/>
                </a:moveTo>
                <a:lnTo>
                  <a:pt x="0" y="0"/>
                </a:lnTo>
                <a:lnTo>
                  <a:pt x="8462" y="554"/>
                </a:lnTo>
                <a:lnTo>
                  <a:pt x="16779" y="2209"/>
                </a:lnTo>
                <a:lnTo>
                  <a:pt x="24809" y="4935"/>
                </a:lnTo>
                <a:lnTo>
                  <a:pt x="32415" y="8685"/>
                </a:lnTo>
                <a:lnTo>
                  <a:pt x="39466" y="13397"/>
                </a:lnTo>
                <a:lnTo>
                  <a:pt x="45841" y="18988"/>
                </a:lnTo>
                <a:lnTo>
                  <a:pt x="51433" y="25364"/>
                </a:lnTo>
                <a:lnTo>
                  <a:pt x="56144" y="32415"/>
                </a:lnTo>
                <a:lnTo>
                  <a:pt x="59895" y="40020"/>
                </a:lnTo>
                <a:lnTo>
                  <a:pt x="62621" y="48050"/>
                </a:lnTo>
                <a:lnTo>
                  <a:pt x="64275" y="56368"/>
                </a:lnTo>
                <a:lnTo>
                  <a:pt x="64829" y="64829"/>
                </a:lnTo>
                <a:lnTo>
                  <a:pt x="64275" y="73291"/>
                </a:lnTo>
                <a:lnTo>
                  <a:pt x="62621" y="81609"/>
                </a:lnTo>
                <a:lnTo>
                  <a:pt x="59895" y="89639"/>
                </a:lnTo>
                <a:lnTo>
                  <a:pt x="56144" y="97244"/>
                </a:lnTo>
                <a:close/>
              </a:path>
            </a:pathLst>
          </a:custGeom>
          <a:solidFill>
            <a:srgbClr val="DE6A73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07" name="object 107"/>
          <p:cNvSpPr/>
          <p:nvPr/>
        </p:nvSpPr>
        <p:spPr>
          <a:xfrm>
            <a:off x="5383331" y="5056659"/>
            <a:ext cx="69708" cy="100097"/>
          </a:xfrm>
          <a:custGeom>
            <a:avLst/>
            <a:gdLst/>
            <a:ahLst/>
            <a:cxnLst/>
            <a:rect l="l" t="t" r="r" b="b"/>
            <a:pathLst>
              <a:path w="74355" h="106770">
                <a:moveTo>
                  <a:pt x="4763" y="69592"/>
                </a:moveTo>
                <a:lnTo>
                  <a:pt x="4763" y="4763"/>
                </a:lnTo>
                <a:lnTo>
                  <a:pt x="13225" y="5317"/>
                </a:lnTo>
                <a:lnTo>
                  <a:pt x="21542" y="6972"/>
                </a:lnTo>
                <a:lnTo>
                  <a:pt x="29572" y="9698"/>
                </a:lnTo>
                <a:lnTo>
                  <a:pt x="37178" y="13448"/>
                </a:lnTo>
                <a:lnTo>
                  <a:pt x="44229" y="18160"/>
                </a:lnTo>
                <a:lnTo>
                  <a:pt x="50604" y="23751"/>
                </a:lnTo>
                <a:lnTo>
                  <a:pt x="56196" y="30127"/>
                </a:lnTo>
                <a:lnTo>
                  <a:pt x="60907" y="37178"/>
                </a:lnTo>
                <a:lnTo>
                  <a:pt x="64658" y="44783"/>
                </a:lnTo>
                <a:lnTo>
                  <a:pt x="67384" y="52813"/>
                </a:lnTo>
                <a:lnTo>
                  <a:pt x="69038" y="61131"/>
                </a:lnTo>
                <a:lnTo>
                  <a:pt x="69592" y="69592"/>
                </a:lnTo>
                <a:lnTo>
                  <a:pt x="69038" y="78054"/>
                </a:lnTo>
                <a:lnTo>
                  <a:pt x="67384" y="86372"/>
                </a:lnTo>
                <a:lnTo>
                  <a:pt x="64658" y="94402"/>
                </a:lnTo>
                <a:lnTo>
                  <a:pt x="60907" y="102007"/>
                </a:lnTo>
                <a:close/>
              </a:path>
            </a:pathLst>
          </a:custGeom>
          <a:ln w="9525">
            <a:solidFill>
              <a:srgbClr val="9F2B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08" name="object 108"/>
          <p:cNvSpPr/>
          <p:nvPr/>
        </p:nvSpPr>
        <p:spPr>
          <a:xfrm>
            <a:off x="5335161" y="5121902"/>
            <a:ext cx="105270" cy="60778"/>
          </a:xfrm>
          <a:custGeom>
            <a:avLst/>
            <a:gdLst/>
            <a:ahLst/>
            <a:cxnLst/>
            <a:rect l="l" t="t" r="r" b="b"/>
            <a:pathLst>
              <a:path w="112288" h="64830">
                <a:moveTo>
                  <a:pt x="47682" y="64275"/>
                </a:moveTo>
                <a:lnTo>
                  <a:pt x="39365" y="62621"/>
                </a:lnTo>
                <a:lnTo>
                  <a:pt x="31335" y="59895"/>
                </a:lnTo>
                <a:lnTo>
                  <a:pt x="23729" y="56145"/>
                </a:lnTo>
                <a:lnTo>
                  <a:pt x="16678" y="51433"/>
                </a:lnTo>
                <a:lnTo>
                  <a:pt x="10303" y="45842"/>
                </a:lnTo>
                <a:lnTo>
                  <a:pt x="4711" y="39466"/>
                </a:lnTo>
                <a:lnTo>
                  <a:pt x="0" y="32415"/>
                </a:lnTo>
                <a:lnTo>
                  <a:pt x="56144" y="0"/>
                </a:lnTo>
                <a:lnTo>
                  <a:pt x="112288" y="32415"/>
                </a:lnTo>
                <a:lnTo>
                  <a:pt x="107577" y="39466"/>
                </a:lnTo>
                <a:lnTo>
                  <a:pt x="101985" y="45842"/>
                </a:lnTo>
                <a:lnTo>
                  <a:pt x="95610" y="51433"/>
                </a:lnTo>
                <a:lnTo>
                  <a:pt x="88559" y="56145"/>
                </a:lnTo>
                <a:lnTo>
                  <a:pt x="80953" y="59895"/>
                </a:lnTo>
                <a:lnTo>
                  <a:pt x="72923" y="62621"/>
                </a:lnTo>
                <a:lnTo>
                  <a:pt x="64606" y="64275"/>
                </a:lnTo>
                <a:lnTo>
                  <a:pt x="56144" y="6483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09" name="object 109"/>
          <p:cNvSpPr/>
          <p:nvPr/>
        </p:nvSpPr>
        <p:spPr>
          <a:xfrm>
            <a:off x="5330696" y="5117438"/>
            <a:ext cx="114200" cy="69708"/>
          </a:xfrm>
          <a:custGeom>
            <a:avLst/>
            <a:gdLst/>
            <a:ahLst/>
            <a:cxnLst/>
            <a:rect l="l" t="t" r="r" b="b"/>
            <a:pathLst>
              <a:path w="121813" h="74355">
                <a:moveTo>
                  <a:pt x="52445" y="69037"/>
                </a:moveTo>
                <a:lnTo>
                  <a:pt x="44128" y="67383"/>
                </a:lnTo>
                <a:lnTo>
                  <a:pt x="36098" y="64657"/>
                </a:lnTo>
                <a:lnTo>
                  <a:pt x="28492" y="60907"/>
                </a:lnTo>
                <a:lnTo>
                  <a:pt x="21441" y="56195"/>
                </a:lnTo>
                <a:lnTo>
                  <a:pt x="15066" y="50604"/>
                </a:lnTo>
                <a:lnTo>
                  <a:pt x="9474" y="44228"/>
                </a:lnTo>
                <a:lnTo>
                  <a:pt x="4763" y="37177"/>
                </a:lnTo>
                <a:lnTo>
                  <a:pt x="60907" y="4762"/>
                </a:lnTo>
                <a:lnTo>
                  <a:pt x="117051" y="37177"/>
                </a:lnTo>
                <a:lnTo>
                  <a:pt x="112340" y="44228"/>
                </a:lnTo>
                <a:lnTo>
                  <a:pt x="106748" y="50604"/>
                </a:lnTo>
                <a:lnTo>
                  <a:pt x="100373" y="56195"/>
                </a:lnTo>
                <a:lnTo>
                  <a:pt x="93322" y="60907"/>
                </a:lnTo>
                <a:lnTo>
                  <a:pt x="85716" y="64657"/>
                </a:lnTo>
                <a:lnTo>
                  <a:pt x="77686" y="67383"/>
                </a:lnTo>
                <a:lnTo>
                  <a:pt x="69369" y="69037"/>
                </a:lnTo>
                <a:lnTo>
                  <a:pt x="60907" y="6959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10" name="object 110"/>
          <p:cNvSpPr/>
          <p:nvPr/>
        </p:nvSpPr>
        <p:spPr>
          <a:xfrm>
            <a:off x="5327018" y="5061125"/>
            <a:ext cx="60778" cy="91166"/>
          </a:xfrm>
          <a:custGeom>
            <a:avLst/>
            <a:gdLst/>
            <a:ahLst/>
            <a:cxnLst/>
            <a:rect l="l" t="t" r="r" b="b"/>
            <a:pathLst>
              <a:path w="64830" h="97244">
                <a:moveTo>
                  <a:pt x="4935" y="89639"/>
                </a:moveTo>
                <a:lnTo>
                  <a:pt x="2209" y="81609"/>
                </a:lnTo>
                <a:lnTo>
                  <a:pt x="555" y="73291"/>
                </a:lnTo>
                <a:lnTo>
                  <a:pt x="1" y="64829"/>
                </a:lnTo>
                <a:lnTo>
                  <a:pt x="555" y="56368"/>
                </a:lnTo>
                <a:lnTo>
                  <a:pt x="2209" y="48050"/>
                </a:lnTo>
                <a:lnTo>
                  <a:pt x="4935" y="40020"/>
                </a:lnTo>
                <a:lnTo>
                  <a:pt x="8686" y="32415"/>
                </a:lnTo>
                <a:lnTo>
                  <a:pt x="13397" y="25364"/>
                </a:lnTo>
                <a:lnTo>
                  <a:pt x="18989" y="18988"/>
                </a:lnTo>
                <a:lnTo>
                  <a:pt x="25364" y="13397"/>
                </a:lnTo>
                <a:lnTo>
                  <a:pt x="32415" y="8685"/>
                </a:lnTo>
                <a:lnTo>
                  <a:pt x="40021" y="4935"/>
                </a:lnTo>
                <a:lnTo>
                  <a:pt x="48051" y="2209"/>
                </a:lnTo>
                <a:lnTo>
                  <a:pt x="56368" y="554"/>
                </a:lnTo>
                <a:lnTo>
                  <a:pt x="64830" y="0"/>
                </a:lnTo>
                <a:lnTo>
                  <a:pt x="64830" y="64829"/>
                </a:lnTo>
                <a:lnTo>
                  <a:pt x="8686" y="97244"/>
                </a:lnTo>
                <a:close/>
              </a:path>
            </a:pathLst>
          </a:custGeom>
          <a:solidFill>
            <a:srgbClr val="12239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11" name="object 111"/>
          <p:cNvSpPr/>
          <p:nvPr/>
        </p:nvSpPr>
        <p:spPr>
          <a:xfrm>
            <a:off x="5322554" y="5056659"/>
            <a:ext cx="69708" cy="100097"/>
          </a:xfrm>
          <a:custGeom>
            <a:avLst/>
            <a:gdLst/>
            <a:ahLst/>
            <a:cxnLst/>
            <a:rect l="l" t="t" r="r" b="b"/>
            <a:pathLst>
              <a:path w="74355" h="106770">
                <a:moveTo>
                  <a:pt x="9697" y="94402"/>
                </a:moveTo>
                <a:lnTo>
                  <a:pt x="6971" y="86372"/>
                </a:lnTo>
                <a:lnTo>
                  <a:pt x="5317" y="78054"/>
                </a:lnTo>
                <a:lnTo>
                  <a:pt x="4763" y="69592"/>
                </a:lnTo>
                <a:lnTo>
                  <a:pt x="5317" y="61131"/>
                </a:lnTo>
                <a:lnTo>
                  <a:pt x="6971" y="52813"/>
                </a:lnTo>
                <a:lnTo>
                  <a:pt x="9697" y="44783"/>
                </a:lnTo>
                <a:lnTo>
                  <a:pt x="13448" y="37178"/>
                </a:lnTo>
                <a:lnTo>
                  <a:pt x="18159" y="30127"/>
                </a:lnTo>
                <a:lnTo>
                  <a:pt x="23751" y="23751"/>
                </a:lnTo>
                <a:lnTo>
                  <a:pt x="30126" y="18160"/>
                </a:lnTo>
                <a:lnTo>
                  <a:pt x="37177" y="13448"/>
                </a:lnTo>
                <a:lnTo>
                  <a:pt x="44783" y="9698"/>
                </a:lnTo>
                <a:lnTo>
                  <a:pt x="52813" y="6972"/>
                </a:lnTo>
                <a:lnTo>
                  <a:pt x="61130" y="5317"/>
                </a:lnTo>
                <a:lnTo>
                  <a:pt x="69592" y="4763"/>
                </a:lnTo>
                <a:lnTo>
                  <a:pt x="69592" y="69592"/>
                </a:lnTo>
                <a:lnTo>
                  <a:pt x="13448" y="102007"/>
                </a:lnTo>
                <a:close/>
              </a:path>
            </a:pathLst>
          </a:custGeom>
          <a:ln w="9525">
            <a:solidFill>
              <a:srgbClr val="0000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12" name="object 112"/>
          <p:cNvSpPr/>
          <p:nvPr/>
        </p:nvSpPr>
        <p:spPr>
          <a:xfrm>
            <a:off x="5331543" y="5008924"/>
            <a:ext cx="60777" cy="121555"/>
          </a:xfrm>
          <a:custGeom>
            <a:avLst/>
            <a:gdLst/>
            <a:ahLst/>
            <a:cxnLst/>
            <a:rect l="l" t="t" r="r" b="b"/>
            <a:pathLst>
              <a:path w="64829" h="129659">
                <a:moveTo>
                  <a:pt x="0" y="64830"/>
                </a:moveTo>
                <a:lnTo>
                  <a:pt x="0" y="0"/>
                </a:lnTo>
                <a:lnTo>
                  <a:pt x="12648" y="1246"/>
                </a:lnTo>
                <a:lnTo>
                  <a:pt x="24809" y="4935"/>
                </a:lnTo>
                <a:lnTo>
                  <a:pt x="36017" y="10926"/>
                </a:lnTo>
                <a:lnTo>
                  <a:pt x="45841" y="18988"/>
                </a:lnTo>
                <a:lnTo>
                  <a:pt x="53904" y="28812"/>
                </a:lnTo>
                <a:lnTo>
                  <a:pt x="59895" y="40021"/>
                </a:lnTo>
                <a:lnTo>
                  <a:pt x="63584" y="52182"/>
                </a:lnTo>
                <a:lnTo>
                  <a:pt x="64829" y="64830"/>
                </a:lnTo>
                <a:lnTo>
                  <a:pt x="63584" y="77477"/>
                </a:lnTo>
                <a:lnTo>
                  <a:pt x="59895" y="89639"/>
                </a:lnTo>
                <a:lnTo>
                  <a:pt x="53904" y="100847"/>
                </a:lnTo>
                <a:lnTo>
                  <a:pt x="45841" y="110671"/>
                </a:lnTo>
                <a:lnTo>
                  <a:pt x="36017" y="118733"/>
                </a:lnTo>
                <a:lnTo>
                  <a:pt x="24809" y="124724"/>
                </a:lnTo>
                <a:lnTo>
                  <a:pt x="12648" y="128414"/>
                </a:lnTo>
                <a:lnTo>
                  <a:pt x="0" y="129659"/>
                </a:lnTo>
                <a:close/>
              </a:path>
            </a:pathLst>
          </a:custGeom>
          <a:solidFill>
            <a:srgbClr val="DE6A73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13" name="object 113"/>
          <p:cNvSpPr/>
          <p:nvPr/>
        </p:nvSpPr>
        <p:spPr>
          <a:xfrm>
            <a:off x="5327078" y="5004459"/>
            <a:ext cx="69708" cy="130486"/>
          </a:xfrm>
          <a:custGeom>
            <a:avLst/>
            <a:gdLst/>
            <a:ahLst/>
            <a:cxnLst/>
            <a:rect l="l" t="t" r="r" b="b"/>
            <a:pathLst>
              <a:path w="74355" h="139185">
                <a:moveTo>
                  <a:pt x="4763" y="69593"/>
                </a:moveTo>
                <a:lnTo>
                  <a:pt x="4763" y="4763"/>
                </a:lnTo>
                <a:lnTo>
                  <a:pt x="17411" y="6009"/>
                </a:lnTo>
                <a:lnTo>
                  <a:pt x="29572" y="9698"/>
                </a:lnTo>
                <a:lnTo>
                  <a:pt x="40780" y="15689"/>
                </a:lnTo>
                <a:lnTo>
                  <a:pt x="50604" y="23751"/>
                </a:lnTo>
                <a:lnTo>
                  <a:pt x="58667" y="33575"/>
                </a:lnTo>
                <a:lnTo>
                  <a:pt x="64658" y="44784"/>
                </a:lnTo>
                <a:lnTo>
                  <a:pt x="68347" y="56945"/>
                </a:lnTo>
                <a:lnTo>
                  <a:pt x="69592" y="69593"/>
                </a:lnTo>
                <a:lnTo>
                  <a:pt x="68347" y="82240"/>
                </a:lnTo>
                <a:lnTo>
                  <a:pt x="64658" y="94402"/>
                </a:lnTo>
                <a:lnTo>
                  <a:pt x="58667" y="105610"/>
                </a:lnTo>
                <a:lnTo>
                  <a:pt x="50604" y="115434"/>
                </a:lnTo>
                <a:lnTo>
                  <a:pt x="40780" y="123496"/>
                </a:lnTo>
                <a:lnTo>
                  <a:pt x="29572" y="129487"/>
                </a:lnTo>
                <a:lnTo>
                  <a:pt x="17411" y="133177"/>
                </a:lnTo>
                <a:lnTo>
                  <a:pt x="4763" y="134422"/>
                </a:lnTo>
                <a:close/>
              </a:path>
            </a:pathLst>
          </a:custGeom>
          <a:ln w="9525">
            <a:solidFill>
              <a:srgbClr val="9F2B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14" name="object 114"/>
          <p:cNvSpPr/>
          <p:nvPr/>
        </p:nvSpPr>
        <p:spPr>
          <a:xfrm>
            <a:off x="5270765" y="5008924"/>
            <a:ext cx="60778" cy="121555"/>
          </a:xfrm>
          <a:custGeom>
            <a:avLst/>
            <a:gdLst/>
            <a:ahLst/>
            <a:cxnLst/>
            <a:rect l="l" t="t" r="r" b="b"/>
            <a:pathLst>
              <a:path w="64830" h="129659">
                <a:moveTo>
                  <a:pt x="52182" y="128414"/>
                </a:moveTo>
                <a:lnTo>
                  <a:pt x="40021" y="124724"/>
                </a:lnTo>
                <a:lnTo>
                  <a:pt x="28813" y="118733"/>
                </a:lnTo>
                <a:lnTo>
                  <a:pt x="18989" y="110671"/>
                </a:lnTo>
                <a:lnTo>
                  <a:pt x="10926" y="100847"/>
                </a:lnTo>
                <a:lnTo>
                  <a:pt x="4935" y="89639"/>
                </a:lnTo>
                <a:lnTo>
                  <a:pt x="1246" y="77477"/>
                </a:lnTo>
                <a:lnTo>
                  <a:pt x="1" y="64830"/>
                </a:lnTo>
                <a:lnTo>
                  <a:pt x="1246" y="52182"/>
                </a:lnTo>
                <a:lnTo>
                  <a:pt x="4935" y="40021"/>
                </a:lnTo>
                <a:lnTo>
                  <a:pt x="10926" y="28812"/>
                </a:lnTo>
                <a:lnTo>
                  <a:pt x="18989" y="18988"/>
                </a:lnTo>
                <a:lnTo>
                  <a:pt x="28813" y="10926"/>
                </a:lnTo>
                <a:lnTo>
                  <a:pt x="40021" y="4935"/>
                </a:lnTo>
                <a:lnTo>
                  <a:pt x="52182" y="1246"/>
                </a:lnTo>
                <a:lnTo>
                  <a:pt x="64830" y="0"/>
                </a:lnTo>
                <a:lnTo>
                  <a:pt x="64830" y="64830"/>
                </a:lnTo>
                <a:lnTo>
                  <a:pt x="64830" y="129659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15" name="object 115"/>
          <p:cNvSpPr/>
          <p:nvPr/>
        </p:nvSpPr>
        <p:spPr>
          <a:xfrm>
            <a:off x="5266301" y="5004459"/>
            <a:ext cx="69708" cy="130486"/>
          </a:xfrm>
          <a:custGeom>
            <a:avLst/>
            <a:gdLst/>
            <a:ahLst/>
            <a:cxnLst/>
            <a:rect l="l" t="t" r="r" b="b"/>
            <a:pathLst>
              <a:path w="74355" h="139185">
                <a:moveTo>
                  <a:pt x="56944" y="133177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4"/>
                </a:lnTo>
                <a:lnTo>
                  <a:pt x="15688" y="105610"/>
                </a:lnTo>
                <a:lnTo>
                  <a:pt x="9697" y="94402"/>
                </a:lnTo>
                <a:lnTo>
                  <a:pt x="6008" y="82240"/>
                </a:lnTo>
                <a:lnTo>
                  <a:pt x="4763" y="69593"/>
                </a:lnTo>
                <a:lnTo>
                  <a:pt x="6008" y="56945"/>
                </a:lnTo>
                <a:lnTo>
                  <a:pt x="9697" y="44784"/>
                </a:lnTo>
                <a:lnTo>
                  <a:pt x="15688" y="33575"/>
                </a:lnTo>
                <a:lnTo>
                  <a:pt x="23751" y="23751"/>
                </a:lnTo>
                <a:lnTo>
                  <a:pt x="33575" y="15689"/>
                </a:lnTo>
                <a:lnTo>
                  <a:pt x="44783" y="9698"/>
                </a:lnTo>
                <a:lnTo>
                  <a:pt x="56944" y="6009"/>
                </a:lnTo>
                <a:lnTo>
                  <a:pt x="69592" y="4763"/>
                </a:lnTo>
                <a:lnTo>
                  <a:pt x="69592" y="69593"/>
                </a:lnTo>
                <a:lnTo>
                  <a:pt x="69592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16" name="object 116"/>
          <p:cNvSpPr/>
          <p:nvPr/>
        </p:nvSpPr>
        <p:spPr>
          <a:xfrm>
            <a:off x="5550056" y="5201029"/>
            <a:ext cx="60778" cy="91167"/>
          </a:xfrm>
          <a:custGeom>
            <a:avLst/>
            <a:gdLst/>
            <a:ahLst/>
            <a:cxnLst/>
            <a:rect l="l" t="t" r="r" b="b"/>
            <a:pathLst>
              <a:path w="64830" h="97245">
                <a:moveTo>
                  <a:pt x="0" y="64830"/>
                </a:moveTo>
                <a:lnTo>
                  <a:pt x="0" y="1"/>
                </a:lnTo>
                <a:lnTo>
                  <a:pt x="8462" y="555"/>
                </a:lnTo>
                <a:lnTo>
                  <a:pt x="16779" y="2210"/>
                </a:lnTo>
                <a:lnTo>
                  <a:pt x="24810" y="4936"/>
                </a:lnTo>
                <a:lnTo>
                  <a:pt x="32415" y="8686"/>
                </a:lnTo>
                <a:lnTo>
                  <a:pt x="39466" y="13398"/>
                </a:lnTo>
                <a:lnTo>
                  <a:pt x="45842" y="18989"/>
                </a:lnTo>
                <a:lnTo>
                  <a:pt x="51433" y="25365"/>
                </a:lnTo>
                <a:lnTo>
                  <a:pt x="56144" y="32416"/>
                </a:lnTo>
                <a:lnTo>
                  <a:pt x="59895" y="40021"/>
                </a:lnTo>
                <a:lnTo>
                  <a:pt x="62621" y="48051"/>
                </a:lnTo>
                <a:lnTo>
                  <a:pt x="64275" y="56369"/>
                </a:lnTo>
                <a:lnTo>
                  <a:pt x="64830" y="64830"/>
                </a:lnTo>
                <a:lnTo>
                  <a:pt x="64275" y="73292"/>
                </a:lnTo>
                <a:lnTo>
                  <a:pt x="62621" y="81610"/>
                </a:lnTo>
                <a:lnTo>
                  <a:pt x="59895" y="89640"/>
                </a:lnTo>
                <a:lnTo>
                  <a:pt x="56144" y="97245"/>
                </a:lnTo>
                <a:close/>
              </a:path>
            </a:pathLst>
          </a:custGeom>
          <a:solidFill>
            <a:srgbClr val="DE6A73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17" name="object 117"/>
          <p:cNvSpPr/>
          <p:nvPr/>
        </p:nvSpPr>
        <p:spPr>
          <a:xfrm>
            <a:off x="5545591" y="5196564"/>
            <a:ext cx="69708" cy="100097"/>
          </a:xfrm>
          <a:custGeom>
            <a:avLst/>
            <a:gdLst/>
            <a:ahLst/>
            <a:cxnLst/>
            <a:rect l="l" t="t" r="r" b="b"/>
            <a:pathLst>
              <a:path w="74355" h="106770">
                <a:moveTo>
                  <a:pt x="4763" y="69592"/>
                </a:moveTo>
                <a:lnTo>
                  <a:pt x="4763" y="4763"/>
                </a:lnTo>
                <a:lnTo>
                  <a:pt x="13225" y="5317"/>
                </a:lnTo>
                <a:lnTo>
                  <a:pt x="21542" y="6972"/>
                </a:lnTo>
                <a:lnTo>
                  <a:pt x="29573" y="9698"/>
                </a:lnTo>
                <a:lnTo>
                  <a:pt x="37178" y="13448"/>
                </a:lnTo>
                <a:lnTo>
                  <a:pt x="44229" y="18160"/>
                </a:lnTo>
                <a:lnTo>
                  <a:pt x="50605" y="23751"/>
                </a:lnTo>
                <a:lnTo>
                  <a:pt x="56196" y="30127"/>
                </a:lnTo>
                <a:lnTo>
                  <a:pt x="60907" y="37178"/>
                </a:lnTo>
                <a:lnTo>
                  <a:pt x="64658" y="44783"/>
                </a:lnTo>
                <a:lnTo>
                  <a:pt x="67384" y="52813"/>
                </a:lnTo>
                <a:lnTo>
                  <a:pt x="69038" y="61131"/>
                </a:lnTo>
                <a:lnTo>
                  <a:pt x="69593" y="69592"/>
                </a:lnTo>
                <a:lnTo>
                  <a:pt x="69038" y="78054"/>
                </a:lnTo>
                <a:lnTo>
                  <a:pt x="67384" y="86372"/>
                </a:lnTo>
                <a:lnTo>
                  <a:pt x="64658" y="94402"/>
                </a:lnTo>
                <a:lnTo>
                  <a:pt x="60907" y="102007"/>
                </a:lnTo>
                <a:close/>
              </a:path>
            </a:pathLst>
          </a:custGeom>
          <a:ln w="9525">
            <a:solidFill>
              <a:srgbClr val="9F2B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18" name="object 118"/>
          <p:cNvSpPr/>
          <p:nvPr/>
        </p:nvSpPr>
        <p:spPr>
          <a:xfrm>
            <a:off x="5497421" y="5261807"/>
            <a:ext cx="105270" cy="60778"/>
          </a:xfrm>
          <a:custGeom>
            <a:avLst/>
            <a:gdLst/>
            <a:ahLst/>
            <a:cxnLst/>
            <a:rect l="l" t="t" r="r" b="b"/>
            <a:pathLst>
              <a:path w="112288" h="64830">
                <a:moveTo>
                  <a:pt x="47682" y="64275"/>
                </a:moveTo>
                <a:lnTo>
                  <a:pt x="39365" y="62621"/>
                </a:lnTo>
                <a:lnTo>
                  <a:pt x="31335" y="59895"/>
                </a:lnTo>
                <a:lnTo>
                  <a:pt x="23730" y="56144"/>
                </a:lnTo>
                <a:lnTo>
                  <a:pt x="16678" y="51433"/>
                </a:lnTo>
                <a:lnTo>
                  <a:pt x="10303" y="45842"/>
                </a:lnTo>
                <a:lnTo>
                  <a:pt x="4711" y="39466"/>
                </a:lnTo>
                <a:lnTo>
                  <a:pt x="0" y="32415"/>
                </a:lnTo>
                <a:lnTo>
                  <a:pt x="56144" y="0"/>
                </a:lnTo>
                <a:lnTo>
                  <a:pt x="112288" y="32415"/>
                </a:lnTo>
                <a:lnTo>
                  <a:pt x="107577" y="39466"/>
                </a:lnTo>
                <a:lnTo>
                  <a:pt x="101986" y="45842"/>
                </a:lnTo>
                <a:lnTo>
                  <a:pt x="95610" y="51433"/>
                </a:lnTo>
                <a:lnTo>
                  <a:pt x="88559" y="56144"/>
                </a:lnTo>
                <a:lnTo>
                  <a:pt x="80954" y="59895"/>
                </a:lnTo>
                <a:lnTo>
                  <a:pt x="72923" y="62621"/>
                </a:lnTo>
                <a:lnTo>
                  <a:pt x="64606" y="64275"/>
                </a:lnTo>
                <a:lnTo>
                  <a:pt x="56144" y="6483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19" name="object 119"/>
          <p:cNvSpPr/>
          <p:nvPr/>
        </p:nvSpPr>
        <p:spPr>
          <a:xfrm>
            <a:off x="5492956" y="5257342"/>
            <a:ext cx="114201" cy="69707"/>
          </a:xfrm>
          <a:custGeom>
            <a:avLst/>
            <a:gdLst/>
            <a:ahLst/>
            <a:cxnLst/>
            <a:rect l="l" t="t" r="r" b="b"/>
            <a:pathLst>
              <a:path w="121814" h="74354">
                <a:moveTo>
                  <a:pt x="52445" y="69037"/>
                </a:moveTo>
                <a:lnTo>
                  <a:pt x="44128" y="67383"/>
                </a:lnTo>
                <a:lnTo>
                  <a:pt x="36098" y="64657"/>
                </a:lnTo>
                <a:lnTo>
                  <a:pt x="28493" y="60906"/>
                </a:lnTo>
                <a:lnTo>
                  <a:pt x="21441" y="56195"/>
                </a:lnTo>
                <a:lnTo>
                  <a:pt x="15066" y="50604"/>
                </a:lnTo>
                <a:lnTo>
                  <a:pt x="9474" y="44228"/>
                </a:lnTo>
                <a:lnTo>
                  <a:pt x="4763" y="37177"/>
                </a:lnTo>
                <a:lnTo>
                  <a:pt x="60907" y="4762"/>
                </a:lnTo>
                <a:lnTo>
                  <a:pt x="117051" y="37177"/>
                </a:lnTo>
                <a:lnTo>
                  <a:pt x="112340" y="44228"/>
                </a:lnTo>
                <a:lnTo>
                  <a:pt x="106749" y="50604"/>
                </a:lnTo>
                <a:lnTo>
                  <a:pt x="100373" y="56195"/>
                </a:lnTo>
                <a:lnTo>
                  <a:pt x="93322" y="60906"/>
                </a:lnTo>
                <a:lnTo>
                  <a:pt x="85717" y="64657"/>
                </a:lnTo>
                <a:lnTo>
                  <a:pt x="77686" y="67383"/>
                </a:lnTo>
                <a:lnTo>
                  <a:pt x="69369" y="69037"/>
                </a:lnTo>
                <a:lnTo>
                  <a:pt x="60907" y="6959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20" name="object 120"/>
          <p:cNvSpPr/>
          <p:nvPr/>
        </p:nvSpPr>
        <p:spPr>
          <a:xfrm>
            <a:off x="5489278" y="5201029"/>
            <a:ext cx="60778" cy="91167"/>
          </a:xfrm>
          <a:custGeom>
            <a:avLst/>
            <a:gdLst/>
            <a:ahLst/>
            <a:cxnLst/>
            <a:rect l="l" t="t" r="r" b="b"/>
            <a:pathLst>
              <a:path w="64830" h="97245">
                <a:moveTo>
                  <a:pt x="4935" y="89640"/>
                </a:moveTo>
                <a:lnTo>
                  <a:pt x="2210" y="81610"/>
                </a:lnTo>
                <a:lnTo>
                  <a:pt x="555" y="73292"/>
                </a:lnTo>
                <a:lnTo>
                  <a:pt x="1" y="64830"/>
                </a:lnTo>
                <a:lnTo>
                  <a:pt x="555" y="56369"/>
                </a:lnTo>
                <a:lnTo>
                  <a:pt x="2210" y="48051"/>
                </a:lnTo>
                <a:lnTo>
                  <a:pt x="4935" y="40021"/>
                </a:lnTo>
                <a:lnTo>
                  <a:pt x="8686" y="32416"/>
                </a:lnTo>
                <a:lnTo>
                  <a:pt x="13397" y="25365"/>
                </a:lnTo>
                <a:lnTo>
                  <a:pt x="18989" y="18989"/>
                </a:lnTo>
                <a:lnTo>
                  <a:pt x="25364" y="13398"/>
                </a:lnTo>
                <a:lnTo>
                  <a:pt x="32416" y="8686"/>
                </a:lnTo>
                <a:lnTo>
                  <a:pt x="40021" y="4936"/>
                </a:lnTo>
                <a:lnTo>
                  <a:pt x="48051" y="2210"/>
                </a:lnTo>
                <a:lnTo>
                  <a:pt x="56368" y="555"/>
                </a:lnTo>
                <a:lnTo>
                  <a:pt x="64830" y="1"/>
                </a:lnTo>
                <a:lnTo>
                  <a:pt x="64830" y="64830"/>
                </a:lnTo>
                <a:lnTo>
                  <a:pt x="8686" y="97245"/>
                </a:lnTo>
                <a:close/>
              </a:path>
            </a:pathLst>
          </a:custGeom>
          <a:solidFill>
            <a:srgbClr val="12239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21" name="object 121"/>
          <p:cNvSpPr/>
          <p:nvPr/>
        </p:nvSpPr>
        <p:spPr>
          <a:xfrm>
            <a:off x="5484814" y="5196564"/>
            <a:ext cx="69708" cy="100097"/>
          </a:xfrm>
          <a:custGeom>
            <a:avLst/>
            <a:gdLst/>
            <a:ahLst/>
            <a:cxnLst/>
            <a:rect l="l" t="t" r="r" b="b"/>
            <a:pathLst>
              <a:path w="74355" h="106770">
                <a:moveTo>
                  <a:pt x="9697" y="94402"/>
                </a:moveTo>
                <a:lnTo>
                  <a:pt x="6972" y="86372"/>
                </a:lnTo>
                <a:lnTo>
                  <a:pt x="5317" y="78054"/>
                </a:lnTo>
                <a:lnTo>
                  <a:pt x="4763" y="69592"/>
                </a:lnTo>
                <a:lnTo>
                  <a:pt x="5317" y="61131"/>
                </a:lnTo>
                <a:lnTo>
                  <a:pt x="6972" y="52813"/>
                </a:lnTo>
                <a:lnTo>
                  <a:pt x="9697" y="44783"/>
                </a:lnTo>
                <a:lnTo>
                  <a:pt x="13448" y="37178"/>
                </a:lnTo>
                <a:lnTo>
                  <a:pt x="18159" y="30127"/>
                </a:lnTo>
                <a:lnTo>
                  <a:pt x="23751" y="23751"/>
                </a:lnTo>
                <a:lnTo>
                  <a:pt x="30126" y="18160"/>
                </a:lnTo>
                <a:lnTo>
                  <a:pt x="37178" y="13448"/>
                </a:lnTo>
                <a:lnTo>
                  <a:pt x="44783" y="9698"/>
                </a:lnTo>
                <a:lnTo>
                  <a:pt x="52813" y="6972"/>
                </a:lnTo>
                <a:lnTo>
                  <a:pt x="61130" y="5317"/>
                </a:lnTo>
                <a:lnTo>
                  <a:pt x="69592" y="4763"/>
                </a:lnTo>
                <a:lnTo>
                  <a:pt x="69592" y="69592"/>
                </a:lnTo>
                <a:lnTo>
                  <a:pt x="13448" y="102007"/>
                </a:lnTo>
                <a:close/>
              </a:path>
            </a:pathLst>
          </a:custGeom>
          <a:ln w="9525">
            <a:solidFill>
              <a:srgbClr val="0000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22" name="object 122"/>
          <p:cNvSpPr/>
          <p:nvPr/>
        </p:nvSpPr>
        <p:spPr>
          <a:xfrm>
            <a:off x="5514283" y="5113319"/>
            <a:ext cx="60778" cy="121556"/>
          </a:xfrm>
          <a:custGeom>
            <a:avLst/>
            <a:gdLst/>
            <a:ahLst/>
            <a:cxnLst/>
            <a:rect l="l" t="t" r="r" b="b"/>
            <a:pathLst>
              <a:path w="64830" h="129660">
                <a:moveTo>
                  <a:pt x="1" y="64830"/>
                </a:moveTo>
                <a:lnTo>
                  <a:pt x="1" y="1"/>
                </a:lnTo>
                <a:lnTo>
                  <a:pt x="12649" y="1246"/>
                </a:lnTo>
                <a:lnTo>
                  <a:pt x="24810" y="4936"/>
                </a:lnTo>
                <a:lnTo>
                  <a:pt x="36018" y="10927"/>
                </a:lnTo>
                <a:lnTo>
                  <a:pt x="45842" y="18989"/>
                </a:lnTo>
                <a:lnTo>
                  <a:pt x="53905" y="28813"/>
                </a:lnTo>
                <a:lnTo>
                  <a:pt x="59896" y="40021"/>
                </a:lnTo>
                <a:lnTo>
                  <a:pt x="63585" y="52183"/>
                </a:lnTo>
                <a:lnTo>
                  <a:pt x="64830" y="64830"/>
                </a:lnTo>
                <a:lnTo>
                  <a:pt x="63585" y="77478"/>
                </a:lnTo>
                <a:lnTo>
                  <a:pt x="59896" y="89639"/>
                </a:lnTo>
                <a:lnTo>
                  <a:pt x="53905" y="100848"/>
                </a:lnTo>
                <a:lnTo>
                  <a:pt x="45842" y="110672"/>
                </a:lnTo>
                <a:lnTo>
                  <a:pt x="36018" y="118734"/>
                </a:lnTo>
                <a:lnTo>
                  <a:pt x="24810" y="124725"/>
                </a:lnTo>
                <a:lnTo>
                  <a:pt x="12649" y="128414"/>
                </a:lnTo>
                <a:lnTo>
                  <a:pt x="1" y="129660"/>
                </a:lnTo>
                <a:close/>
              </a:path>
            </a:pathLst>
          </a:custGeom>
          <a:solidFill>
            <a:srgbClr val="DE6A73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23" name="object 123"/>
          <p:cNvSpPr/>
          <p:nvPr/>
        </p:nvSpPr>
        <p:spPr>
          <a:xfrm>
            <a:off x="5509819" y="5108855"/>
            <a:ext cx="69708" cy="130485"/>
          </a:xfrm>
          <a:custGeom>
            <a:avLst/>
            <a:gdLst/>
            <a:ahLst/>
            <a:cxnLst/>
            <a:rect l="l" t="t" r="r" b="b"/>
            <a:pathLst>
              <a:path w="74355" h="139184">
                <a:moveTo>
                  <a:pt x="4763" y="69592"/>
                </a:moveTo>
                <a:lnTo>
                  <a:pt x="4763" y="4763"/>
                </a:lnTo>
                <a:lnTo>
                  <a:pt x="17411" y="6008"/>
                </a:lnTo>
                <a:lnTo>
                  <a:pt x="29572" y="9698"/>
                </a:lnTo>
                <a:lnTo>
                  <a:pt x="40780" y="15689"/>
                </a:lnTo>
                <a:lnTo>
                  <a:pt x="50604" y="23751"/>
                </a:lnTo>
                <a:lnTo>
                  <a:pt x="58667" y="33575"/>
                </a:lnTo>
                <a:lnTo>
                  <a:pt x="64658" y="44783"/>
                </a:lnTo>
                <a:lnTo>
                  <a:pt x="68347" y="56945"/>
                </a:lnTo>
                <a:lnTo>
                  <a:pt x="69592" y="69592"/>
                </a:lnTo>
                <a:lnTo>
                  <a:pt x="68347" y="82240"/>
                </a:lnTo>
                <a:lnTo>
                  <a:pt x="64658" y="94401"/>
                </a:lnTo>
                <a:lnTo>
                  <a:pt x="58667" y="105610"/>
                </a:lnTo>
                <a:lnTo>
                  <a:pt x="50604" y="115434"/>
                </a:lnTo>
                <a:lnTo>
                  <a:pt x="40780" y="123496"/>
                </a:lnTo>
                <a:lnTo>
                  <a:pt x="29572" y="129487"/>
                </a:lnTo>
                <a:lnTo>
                  <a:pt x="17411" y="133176"/>
                </a:lnTo>
                <a:lnTo>
                  <a:pt x="4763" y="134422"/>
                </a:lnTo>
                <a:close/>
              </a:path>
            </a:pathLst>
          </a:custGeom>
          <a:ln w="9525">
            <a:solidFill>
              <a:srgbClr val="9F2B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24" name="object 124"/>
          <p:cNvSpPr/>
          <p:nvPr/>
        </p:nvSpPr>
        <p:spPr>
          <a:xfrm>
            <a:off x="5453506" y="5113319"/>
            <a:ext cx="60778" cy="121556"/>
          </a:xfrm>
          <a:custGeom>
            <a:avLst/>
            <a:gdLst/>
            <a:ahLst/>
            <a:cxnLst/>
            <a:rect l="l" t="t" r="r" b="b"/>
            <a:pathLst>
              <a:path w="64830" h="129660">
                <a:moveTo>
                  <a:pt x="52182" y="128414"/>
                </a:moveTo>
                <a:lnTo>
                  <a:pt x="40021" y="124725"/>
                </a:lnTo>
                <a:lnTo>
                  <a:pt x="28813" y="118734"/>
                </a:lnTo>
                <a:lnTo>
                  <a:pt x="18988" y="110672"/>
                </a:lnTo>
                <a:lnTo>
                  <a:pt x="10926" y="100848"/>
                </a:lnTo>
                <a:lnTo>
                  <a:pt x="4935" y="89639"/>
                </a:lnTo>
                <a:lnTo>
                  <a:pt x="1246" y="77478"/>
                </a:lnTo>
                <a:lnTo>
                  <a:pt x="0" y="64830"/>
                </a:lnTo>
                <a:lnTo>
                  <a:pt x="1246" y="52183"/>
                </a:lnTo>
                <a:lnTo>
                  <a:pt x="4935" y="40021"/>
                </a:lnTo>
                <a:lnTo>
                  <a:pt x="10926" y="28813"/>
                </a:lnTo>
                <a:lnTo>
                  <a:pt x="18988" y="18989"/>
                </a:lnTo>
                <a:lnTo>
                  <a:pt x="28813" y="10927"/>
                </a:lnTo>
                <a:lnTo>
                  <a:pt x="40021" y="4936"/>
                </a:lnTo>
                <a:lnTo>
                  <a:pt x="52182" y="1246"/>
                </a:lnTo>
                <a:lnTo>
                  <a:pt x="64830" y="1"/>
                </a:lnTo>
                <a:lnTo>
                  <a:pt x="64830" y="64830"/>
                </a:lnTo>
                <a:lnTo>
                  <a:pt x="64830" y="12966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25" name="object 125"/>
          <p:cNvSpPr/>
          <p:nvPr/>
        </p:nvSpPr>
        <p:spPr>
          <a:xfrm>
            <a:off x="5449041" y="5108855"/>
            <a:ext cx="69708" cy="130485"/>
          </a:xfrm>
          <a:custGeom>
            <a:avLst/>
            <a:gdLst/>
            <a:ahLst/>
            <a:cxnLst/>
            <a:rect l="l" t="t" r="r" b="b"/>
            <a:pathLst>
              <a:path w="74355" h="139184">
                <a:moveTo>
                  <a:pt x="56945" y="133176"/>
                </a:moveTo>
                <a:lnTo>
                  <a:pt x="44784" y="129487"/>
                </a:lnTo>
                <a:lnTo>
                  <a:pt x="33576" y="123496"/>
                </a:lnTo>
                <a:lnTo>
                  <a:pt x="23751" y="115434"/>
                </a:lnTo>
                <a:lnTo>
                  <a:pt x="15689" y="105610"/>
                </a:lnTo>
                <a:lnTo>
                  <a:pt x="9698" y="94401"/>
                </a:lnTo>
                <a:lnTo>
                  <a:pt x="6009" y="82240"/>
                </a:lnTo>
                <a:lnTo>
                  <a:pt x="4763" y="69592"/>
                </a:lnTo>
                <a:lnTo>
                  <a:pt x="6009" y="56945"/>
                </a:lnTo>
                <a:lnTo>
                  <a:pt x="9698" y="44783"/>
                </a:lnTo>
                <a:lnTo>
                  <a:pt x="15689" y="33575"/>
                </a:lnTo>
                <a:lnTo>
                  <a:pt x="23751" y="23751"/>
                </a:lnTo>
                <a:lnTo>
                  <a:pt x="33576" y="15689"/>
                </a:lnTo>
                <a:lnTo>
                  <a:pt x="44784" y="9698"/>
                </a:lnTo>
                <a:lnTo>
                  <a:pt x="56945" y="6008"/>
                </a:lnTo>
                <a:lnTo>
                  <a:pt x="69593" y="4763"/>
                </a:lnTo>
                <a:lnTo>
                  <a:pt x="69593" y="69592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26" name="object 126"/>
          <p:cNvSpPr/>
          <p:nvPr/>
        </p:nvSpPr>
        <p:spPr>
          <a:xfrm>
            <a:off x="5531353" y="5197545"/>
            <a:ext cx="60777" cy="121556"/>
          </a:xfrm>
          <a:custGeom>
            <a:avLst/>
            <a:gdLst/>
            <a:ahLst/>
            <a:cxnLst/>
            <a:rect l="l" t="t" r="r" b="b"/>
            <a:pathLst>
              <a:path w="64829" h="129660">
                <a:moveTo>
                  <a:pt x="0" y="64830"/>
                </a:moveTo>
                <a:lnTo>
                  <a:pt x="0" y="0"/>
                </a:lnTo>
                <a:lnTo>
                  <a:pt x="12648" y="1246"/>
                </a:lnTo>
                <a:lnTo>
                  <a:pt x="24809" y="4935"/>
                </a:lnTo>
                <a:lnTo>
                  <a:pt x="36017" y="10926"/>
                </a:lnTo>
                <a:lnTo>
                  <a:pt x="45841" y="18989"/>
                </a:lnTo>
                <a:lnTo>
                  <a:pt x="53904" y="28813"/>
                </a:lnTo>
                <a:lnTo>
                  <a:pt x="59895" y="40021"/>
                </a:lnTo>
                <a:lnTo>
                  <a:pt x="63584" y="52182"/>
                </a:lnTo>
                <a:lnTo>
                  <a:pt x="64829" y="64830"/>
                </a:lnTo>
                <a:lnTo>
                  <a:pt x="63584" y="77478"/>
                </a:lnTo>
                <a:lnTo>
                  <a:pt x="59895" y="89639"/>
                </a:lnTo>
                <a:lnTo>
                  <a:pt x="53904" y="100847"/>
                </a:lnTo>
                <a:lnTo>
                  <a:pt x="45841" y="110671"/>
                </a:lnTo>
                <a:lnTo>
                  <a:pt x="36017" y="118734"/>
                </a:lnTo>
                <a:lnTo>
                  <a:pt x="24809" y="124725"/>
                </a:lnTo>
                <a:lnTo>
                  <a:pt x="12648" y="128414"/>
                </a:lnTo>
                <a:lnTo>
                  <a:pt x="0" y="129660"/>
                </a:lnTo>
                <a:close/>
              </a:path>
            </a:pathLst>
          </a:custGeom>
          <a:solidFill>
            <a:srgbClr val="DE6A73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27" name="object 127"/>
          <p:cNvSpPr/>
          <p:nvPr/>
        </p:nvSpPr>
        <p:spPr>
          <a:xfrm>
            <a:off x="5526887" y="5193081"/>
            <a:ext cx="69708" cy="130485"/>
          </a:xfrm>
          <a:custGeom>
            <a:avLst/>
            <a:gdLst/>
            <a:ahLst/>
            <a:cxnLst/>
            <a:rect l="l" t="t" r="r" b="b"/>
            <a:pathLst>
              <a:path w="74355" h="139184">
                <a:moveTo>
                  <a:pt x="4763" y="69592"/>
                </a:moveTo>
                <a:lnTo>
                  <a:pt x="4763" y="4762"/>
                </a:lnTo>
                <a:lnTo>
                  <a:pt x="17411" y="6008"/>
                </a:lnTo>
                <a:lnTo>
                  <a:pt x="29572" y="9697"/>
                </a:lnTo>
                <a:lnTo>
                  <a:pt x="40780" y="15688"/>
                </a:lnTo>
                <a:lnTo>
                  <a:pt x="50604" y="23751"/>
                </a:lnTo>
                <a:lnTo>
                  <a:pt x="58667" y="33575"/>
                </a:lnTo>
                <a:lnTo>
                  <a:pt x="64658" y="44783"/>
                </a:lnTo>
                <a:lnTo>
                  <a:pt x="68347" y="56944"/>
                </a:lnTo>
                <a:lnTo>
                  <a:pt x="69592" y="69592"/>
                </a:lnTo>
                <a:lnTo>
                  <a:pt x="68347" y="82240"/>
                </a:lnTo>
                <a:lnTo>
                  <a:pt x="64658" y="94401"/>
                </a:lnTo>
                <a:lnTo>
                  <a:pt x="58667" y="105609"/>
                </a:lnTo>
                <a:lnTo>
                  <a:pt x="50604" y="115433"/>
                </a:lnTo>
                <a:lnTo>
                  <a:pt x="40780" y="123496"/>
                </a:lnTo>
                <a:lnTo>
                  <a:pt x="29572" y="129487"/>
                </a:lnTo>
                <a:lnTo>
                  <a:pt x="17411" y="133176"/>
                </a:lnTo>
                <a:lnTo>
                  <a:pt x="4763" y="134422"/>
                </a:lnTo>
                <a:close/>
              </a:path>
            </a:pathLst>
          </a:custGeom>
          <a:ln w="9525">
            <a:solidFill>
              <a:srgbClr val="9F2B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28" name="object 128"/>
          <p:cNvSpPr/>
          <p:nvPr/>
        </p:nvSpPr>
        <p:spPr>
          <a:xfrm>
            <a:off x="5470574" y="5197545"/>
            <a:ext cx="60778" cy="121556"/>
          </a:xfrm>
          <a:custGeom>
            <a:avLst/>
            <a:gdLst/>
            <a:ahLst/>
            <a:cxnLst/>
            <a:rect l="l" t="t" r="r" b="b"/>
            <a:pathLst>
              <a:path w="64830" h="129660">
                <a:moveTo>
                  <a:pt x="52182" y="128414"/>
                </a:moveTo>
                <a:lnTo>
                  <a:pt x="40021" y="124725"/>
                </a:lnTo>
                <a:lnTo>
                  <a:pt x="28813" y="118734"/>
                </a:lnTo>
                <a:lnTo>
                  <a:pt x="18989" y="110671"/>
                </a:lnTo>
                <a:lnTo>
                  <a:pt x="10926" y="100847"/>
                </a:lnTo>
                <a:lnTo>
                  <a:pt x="4935" y="89639"/>
                </a:lnTo>
                <a:lnTo>
                  <a:pt x="1246" y="77478"/>
                </a:lnTo>
                <a:lnTo>
                  <a:pt x="1" y="64830"/>
                </a:lnTo>
                <a:lnTo>
                  <a:pt x="1246" y="52182"/>
                </a:lnTo>
                <a:lnTo>
                  <a:pt x="4935" y="40021"/>
                </a:lnTo>
                <a:lnTo>
                  <a:pt x="10926" y="28813"/>
                </a:lnTo>
                <a:lnTo>
                  <a:pt x="18989" y="18989"/>
                </a:lnTo>
                <a:lnTo>
                  <a:pt x="28813" y="10926"/>
                </a:lnTo>
                <a:lnTo>
                  <a:pt x="40021" y="4935"/>
                </a:lnTo>
                <a:lnTo>
                  <a:pt x="52182" y="1246"/>
                </a:lnTo>
                <a:lnTo>
                  <a:pt x="64830" y="0"/>
                </a:lnTo>
                <a:lnTo>
                  <a:pt x="64830" y="64830"/>
                </a:lnTo>
                <a:lnTo>
                  <a:pt x="64830" y="129660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29" name="object 129"/>
          <p:cNvSpPr/>
          <p:nvPr/>
        </p:nvSpPr>
        <p:spPr>
          <a:xfrm>
            <a:off x="5466110" y="5193081"/>
            <a:ext cx="69708" cy="130485"/>
          </a:xfrm>
          <a:custGeom>
            <a:avLst/>
            <a:gdLst/>
            <a:ahLst/>
            <a:cxnLst/>
            <a:rect l="l" t="t" r="r" b="b"/>
            <a:pathLst>
              <a:path w="74355" h="139184">
                <a:moveTo>
                  <a:pt x="56944" y="133176"/>
                </a:moveTo>
                <a:lnTo>
                  <a:pt x="44783" y="129487"/>
                </a:lnTo>
                <a:lnTo>
                  <a:pt x="33575" y="123496"/>
                </a:lnTo>
                <a:lnTo>
                  <a:pt x="23751" y="115433"/>
                </a:lnTo>
                <a:lnTo>
                  <a:pt x="15688" y="105609"/>
                </a:lnTo>
                <a:lnTo>
                  <a:pt x="9697" y="94401"/>
                </a:lnTo>
                <a:lnTo>
                  <a:pt x="6008" y="82240"/>
                </a:lnTo>
                <a:lnTo>
                  <a:pt x="4763" y="69592"/>
                </a:lnTo>
                <a:lnTo>
                  <a:pt x="6008" y="56944"/>
                </a:lnTo>
                <a:lnTo>
                  <a:pt x="9697" y="44783"/>
                </a:lnTo>
                <a:lnTo>
                  <a:pt x="15688" y="33575"/>
                </a:lnTo>
                <a:lnTo>
                  <a:pt x="23751" y="23751"/>
                </a:lnTo>
                <a:lnTo>
                  <a:pt x="33575" y="15688"/>
                </a:lnTo>
                <a:lnTo>
                  <a:pt x="44783" y="9697"/>
                </a:lnTo>
                <a:lnTo>
                  <a:pt x="56944" y="6008"/>
                </a:lnTo>
                <a:lnTo>
                  <a:pt x="69592" y="4762"/>
                </a:lnTo>
                <a:lnTo>
                  <a:pt x="69592" y="69592"/>
                </a:lnTo>
                <a:lnTo>
                  <a:pt x="69592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30" name="object 130"/>
          <p:cNvSpPr/>
          <p:nvPr/>
        </p:nvSpPr>
        <p:spPr>
          <a:xfrm>
            <a:off x="5566052" y="5194380"/>
            <a:ext cx="60778" cy="121555"/>
          </a:xfrm>
          <a:custGeom>
            <a:avLst/>
            <a:gdLst/>
            <a:ahLst/>
            <a:cxnLst/>
            <a:rect l="l" t="t" r="r" b="b"/>
            <a:pathLst>
              <a:path w="64830" h="129659">
                <a:moveTo>
                  <a:pt x="1" y="64830"/>
                </a:moveTo>
                <a:lnTo>
                  <a:pt x="1" y="0"/>
                </a:lnTo>
                <a:lnTo>
                  <a:pt x="12648" y="1246"/>
                </a:lnTo>
                <a:lnTo>
                  <a:pt x="24810" y="4935"/>
                </a:lnTo>
                <a:lnTo>
                  <a:pt x="36018" y="10926"/>
                </a:lnTo>
                <a:lnTo>
                  <a:pt x="45842" y="18988"/>
                </a:lnTo>
                <a:lnTo>
                  <a:pt x="53904" y="28812"/>
                </a:lnTo>
                <a:lnTo>
                  <a:pt x="59896" y="40021"/>
                </a:lnTo>
                <a:lnTo>
                  <a:pt x="63584" y="52182"/>
                </a:lnTo>
                <a:lnTo>
                  <a:pt x="64830" y="64830"/>
                </a:lnTo>
                <a:lnTo>
                  <a:pt x="63584" y="77477"/>
                </a:lnTo>
                <a:lnTo>
                  <a:pt x="59896" y="89639"/>
                </a:lnTo>
                <a:lnTo>
                  <a:pt x="53904" y="100847"/>
                </a:lnTo>
                <a:lnTo>
                  <a:pt x="45842" y="110671"/>
                </a:lnTo>
                <a:lnTo>
                  <a:pt x="36018" y="118733"/>
                </a:lnTo>
                <a:lnTo>
                  <a:pt x="24810" y="124724"/>
                </a:lnTo>
                <a:lnTo>
                  <a:pt x="12648" y="128414"/>
                </a:lnTo>
                <a:lnTo>
                  <a:pt x="1" y="129659"/>
                </a:lnTo>
                <a:close/>
              </a:path>
            </a:pathLst>
          </a:custGeom>
          <a:solidFill>
            <a:srgbClr val="DE6A73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31" name="object 131"/>
          <p:cNvSpPr/>
          <p:nvPr/>
        </p:nvSpPr>
        <p:spPr>
          <a:xfrm>
            <a:off x="5561588" y="5189914"/>
            <a:ext cx="69708" cy="130486"/>
          </a:xfrm>
          <a:custGeom>
            <a:avLst/>
            <a:gdLst/>
            <a:ahLst/>
            <a:cxnLst/>
            <a:rect l="l" t="t" r="r" b="b"/>
            <a:pathLst>
              <a:path w="74355" h="139185">
                <a:moveTo>
                  <a:pt x="4763" y="69593"/>
                </a:moveTo>
                <a:lnTo>
                  <a:pt x="4763" y="4763"/>
                </a:lnTo>
                <a:lnTo>
                  <a:pt x="17410" y="6009"/>
                </a:lnTo>
                <a:lnTo>
                  <a:pt x="29572" y="9698"/>
                </a:lnTo>
                <a:lnTo>
                  <a:pt x="40780" y="15689"/>
                </a:lnTo>
                <a:lnTo>
                  <a:pt x="50604" y="23751"/>
                </a:lnTo>
                <a:lnTo>
                  <a:pt x="58666" y="33575"/>
                </a:lnTo>
                <a:lnTo>
                  <a:pt x="64658" y="44784"/>
                </a:lnTo>
                <a:lnTo>
                  <a:pt x="68346" y="56945"/>
                </a:lnTo>
                <a:lnTo>
                  <a:pt x="69592" y="69593"/>
                </a:lnTo>
                <a:lnTo>
                  <a:pt x="68346" y="82240"/>
                </a:lnTo>
                <a:lnTo>
                  <a:pt x="64658" y="94402"/>
                </a:lnTo>
                <a:lnTo>
                  <a:pt x="58666" y="105610"/>
                </a:lnTo>
                <a:lnTo>
                  <a:pt x="50604" y="115434"/>
                </a:lnTo>
                <a:lnTo>
                  <a:pt x="40780" y="123496"/>
                </a:lnTo>
                <a:lnTo>
                  <a:pt x="29572" y="129487"/>
                </a:lnTo>
                <a:lnTo>
                  <a:pt x="17410" y="133177"/>
                </a:lnTo>
                <a:lnTo>
                  <a:pt x="4763" y="134422"/>
                </a:lnTo>
                <a:close/>
              </a:path>
            </a:pathLst>
          </a:custGeom>
          <a:ln w="9525">
            <a:solidFill>
              <a:srgbClr val="9F2B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32" name="object 132"/>
          <p:cNvSpPr/>
          <p:nvPr/>
        </p:nvSpPr>
        <p:spPr>
          <a:xfrm>
            <a:off x="5505275" y="5194380"/>
            <a:ext cx="60778" cy="121555"/>
          </a:xfrm>
          <a:custGeom>
            <a:avLst/>
            <a:gdLst/>
            <a:ahLst/>
            <a:cxnLst/>
            <a:rect l="l" t="t" r="r" b="b"/>
            <a:pathLst>
              <a:path w="64830" h="129659">
                <a:moveTo>
                  <a:pt x="52182" y="128414"/>
                </a:moveTo>
                <a:lnTo>
                  <a:pt x="40020" y="124724"/>
                </a:lnTo>
                <a:lnTo>
                  <a:pt x="28813" y="118733"/>
                </a:lnTo>
                <a:lnTo>
                  <a:pt x="18988" y="110671"/>
                </a:lnTo>
                <a:lnTo>
                  <a:pt x="10926" y="100847"/>
                </a:lnTo>
                <a:lnTo>
                  <a:pt x="4935" y="89639"/>
                </a:lnTo>
                <a:lnTo>
                  <a:pt x="1246" y="77477"/>
                </a:lnTo>
                <a:lnTo>
                  <a:pt x="0" y="64830"/>
                </a:lnTo>
                <a:lnTo>
                  <a:pt x="1246" y="52182"/>
                </a:lnTo>
                <a:lnTo>
                  <a:pt x="4935" y="40021"/>
                </a:lnTo>
                <a:lnTo>
                  <a:pt x="10926" y="28812"/>
                </a:lnTo>
                <a:lnTo>
                  <a:pt x="18988" y="18988"/>
                </a:lnTo>
                <a:lnTo>
                  <a:pt x="28813" y="10926"/>
                </a:lnTo>
                <a:lnTo>
                  <a:pt x="40020" y="4935"/>
                </a:lnTo>
                <a:lnTo>
                  <a:pt x="52182" y="1246"/>
                </a:lnTo>
                <a:lnTo>
                  <a:pt x="64830" y="0"/>
                </a:lnTo>
                <a:lnTo>
                  <a:pt x="64830" y="64830"/>
                </a:lnTo>
                <a:lnTo>
                  <a:pt x="64830" y="129659"/>
                </a:lnTo>
                <a:close/>
              </a:path>
            </a:pathLst>
          </a:custGeom>
          <a:solidFill>
            <a:srgbClr val="118DFF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33" name="object 133"/>
          <p:cNvSpPr/>
          <p:nvPr/>
        </p:nvSpPr>
        <p:spPr>
          <a:xfrm>
            <a:off x="5500810" y="5189914"/>
            <a:ext cx="69708" cy="130486"/>
          </a:xfrm>
          <a:custGeom>
            <a:avLst/>
            <a:gdLst/>
            <a:ahLst/>
            <a:cxnLst/>
            <a:rect l="l" t="t" r="r" b="b"/>
            <a:pathLst>
              <a:path w="74355" h="139185">
                <a:moveTo>
                  <a:pt x="56945" y="133177"/>
                </a:moveTo>
                <a:lnTo>
                  <a:pt x="44783" y="129487"/>
                </a:lnTo>
                <a:lnTo>
                  <a:pt x="33576" y="123496"/>
                </a:lnTo>
                <a:lnTo>
                  <a:pt x="23751" y="115434"/>
                </a:lnTo>
                <a:lnTo>
                  <a:pt x="15689" y="105610"/>
                </a:lnTo>
                <a:lnTo>
                  <a:pt x="9698" y="94402"/>
                </a:lnTo>
                <a:lnTo>
                  <a:pt x="6009" y="82240"/>
                </a:lnTo>
                <a:lnTo>
                  <a:pt x="4763" y="69593"/>
                </a:lnTo>
                <a:lnTo>
                  <a:pt x="6009" y="56945"/>
                </a:lnTo>
                <a:lnTo>
                  <a:pt x="9698" y="44784"/>
                </a:lnTo>
                <a:lnTo>
                  <a:pt x="15689" y="33575"/>
                </a:lnTo>
                <a:lnTo>
                  <a:pt x="23751" y="23751"/>
                </a:lnTo>
                <a:lnTo>
                  <a:pt x="33576" y="15689"/>
                </a:lnTo>
                <a:lnTo>
                  <a:pt x="44783" y="9698"/>
                </a:lnTo>
                <a:lnTo>
                  <a:pt x="56945" y="6009"/>
                </a:lnTo>
                <a:lnTo>
                  <a:pt x="69593" y="4763"/>
                </a:lnTo>
                <a:lnTo>
                  <a:pt x="69593" y="69593"/>
                </a:lnTo>
                <a:lnTo>
                  <a:pt x="69593" y="134422"/>
                </a:lnTo>
                <a:close/>
              </a:path>
            </a:pathLst>
          </a:custGeom>
          <a:ln w="9525">
            <a:solidFill>
              <a:srgbClr val="004E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07" name="text 1"/>
          <p:cNvSpPr txBox="1"/>
          <p:nvPr/>
        </p:nvSpPr>
        <p:spPr>
          <a:xfrm>
            <a:off x="5146224" y="4948591"/>
            <a:ext cx="724686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FFFFFF"/>
                </a:solidFill>
                <a:latin typeface="Segoe UI"/>
                <a:cs typeface="Segoe UI"/>
              </a:rPr>
              <a:t>Aguascalientes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08" name="text 1"/>
          <p:cNvSpPr txBox="1"/>
          <p:nvPr/>
        </p:nvSpPr>
        <p:spPr>
          <a:xfrm>
            <a:off x="5449277" y="5401719"/>
            <a:ext cx="464486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FFFFFF"/>
                </a:solidFill>
                <a:latin typeface="Segoe UI"/>
                <a:cs typeface="Segoe UI"/>
              </a:rPr>
              <a:t>Chetumal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09" name="text 1"/>
          <p:cNvSpPr txBox="1"/>
          <p:nvPr/>
        </p:nvSpPr>
        <p:spPr>
          <a:xfrm>
            <a:off x="4782125" y="5210652"/>
            <a:ext cx="637419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FFFFFF"/>
                </a:solidFill>
                <a:latin typeface="Segoe UI"/>
                <a:cs typeface="Segoe UI"/>
              </a:rPr>
              <a:t>Chilpancingo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10" name="text 1"/>
          <p:cNvSpPr txBox="1"/>
          <p:nvPr/>
        </p:nvSpPr>
        <p:spPr>
          <a:xfrm>
            <a:off x="5669955" y="5126742"/>
            <a:ext cx="743473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FFFFFF"/>
                </a:solidFill>
                <a:latin typeface="Segoe UI"/>
                <a:cs typeface="Segoe UI"/>
              </a:rPr>
              <a:t>Ciudad Victoria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11" name="text 1"/>
          <p:cNvSpPr txBox="1"/>
          <p:nvPr/>
        </p:nvSpPr>
        <p:spPr>
          <a:xfrm>
            <a:off x="5219875" y="4722536"/>
            <a:ext cx="424860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FFFFFF"/>
                </a:solidFill>
                <a:latin typeface="Segoe UI"/>
                <a:cs typeface="Segoe UI"/>
              </a:rPr>
              <a:t>Durango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12" name="text 1"/>
          <p:cNvSpPr txBox="1"/>
          <p:nvPr/>
        </p:nvSpPr>
        <p:spPr>
          <a:xfrm>
            <a:off x="5784901" y="5853227"/>
            <a:ext cx="306687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FFFFFF"/>
                </a:solidFill>
                <a:latin typeface="Segoe UI"/>
                <a:cs typeface="Segoe UI"/>
              </a:rPr>
              <a:t>La Paz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13" name="text 1"/>
          <p:cNvSpPr txBox="1"/>
          <p:nvPr/>
        </p:nvSpPr>
        <p:spPr>
          <a:xfrm>
            <a:off x="6549786" y="4696168"/>
            <a:ext cx="341953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FFFFFF"/>
                </a:solidFill>
                <a:latin typeface="Segoe UI"/>
                <a:cs typeface="Segoe UI"/>
              </a:rPr>
              <a:t>Merida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14" name="text 1"/>
          <p:cNvSpPr txBox="1"/>
          <p:nvPr/>
        </p:nvSpPr>
        <p:spPr>
          <a:xfrm>
            <a:off x="5692383" y="5684519"/>
            <a:ext cx="427618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FFFFFF"/>
                </a:solidFill>
                <a:latin typeface="Segoe UI"/>
                <a:cs typeface="Segoe UI"/>
              </a:rPr>
              <a:t>Santiago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807755" y="6187181"/>
            <a:ext cx="450818" cy="74605"/>
          </a:xfrm>
          <a:custGeom>
            <a:avLst/>
            <a:gdLst/>
            <a:ahLst/>
            <a:cxnLst/>
            <a:rect l="l" t="t" r="r" b="b"/>
            <a:pathLst>
              <a:path w="480872" h="79579">
                <a:moveTo>
                  <a:pt x="292697" y="8384"/>
                </a:moveTo>
                <a:lnTo>
                  <a:pt x="289983" y="7940"/>
                </a:lnTo>
                <a:lnTo>
                  <a:pt x="278419" y="4091"/>
                </a:lnTo>
                <a:lnTo>
                  <a:pt x="283269" y="986"/>
                </a:lnTo>
                <a:lnTo>
                  <a:pt x="288960" y="108"/>
                </a:lnTo>
                <a:lnTo>
                  <a:pt x="291985" y="286"/>
                </a:lnTo>
                <a:lnTo>
                  <a:pt x="294343" y="820"/>
                </a:lnTo>
                <a:lnTo>
                  <a:pt x="294343" y="9007"/>
                </a:lnTo>
                <a:close/>
              </a:path>
              <a:path w="480872" h="79579">
                <a:moveTo>
                  <a:pt x="383692" y="11544"/>
                </a:moveTo>
                <a:lnTo>
                  <a:pt x="382179" y="7895"/>
                </a:lnTo>
                <a:lnTo>
                  <a:pt x="383692" y="4246"/>
                </a:lnTo>
                <a:lnTo>
                  <a:pt x="387474" y="2733"/>
                </a:lnTo>
                <a:lnTo>
                  <a:pt x="387519" y="2733"/>
                </a:lnTo>
                <a:lnTo>
                  <a:pt x="391346" y="4246"/>
                </a:lnTo>
                <a:lnTo>
                  <a:pt x="392947" y="7940"/>
                </a:lnTo>
                <a:lnTo>
                  <a:pt x="391346" y="11499"/>
                </a:lnTo>
                <a:lnTo>
                  <a:pt x="387519" y="12968"/>
                </a:lnTo>
                <a:close/>
              </a:path>
              <a:path w="480872" h="79579">
                <a:moveTo>
                  <a:pt x="70571" y="12389"/>
                </a:moveTo>
                <a:lnTo>
                  <a:pt x="68925" y="8518"/>
                </a:lnTo>
                <a:lnTo>
                  <a:pt x="70616" y="4602"/>
                </a:lnTo>
                <a:lnTo>
                  <a:pt x="74665" y="3000"/>
                </a:lnTo>
                <a:lnTo>
                  <a:pt x="78803" y="4647"/>
                </a:lnTo>
                <a:lnTo>
                  <a:pt x="80450" y="8518"/>
                </a:lnTo>
                <a:lnTo>
                  <a:pt x="78759" y="12389"/>
                </a:lnTo>
                <a:lnTo>
                  <a:pt x="74665" y="13991"/>
                </a:lnTo>
                <a:close/>
              </a:path>
              <a:path w="480872" h="79579">
                <a:moveTo>
                  <a:pt x="307514" y="27918"/>
                </a:moveTo>
                <a:lnTo>
                  <a:pt x="297948" y="27918"/>
                </a:lnTo>
                <a:lnTo>
                  <a:pt x="283798" y="27918"/>
                </a:lnTo>
                <a:lnTo>
                  <a:pt x="274187" y="27918"/>
                </a:lnTo>
                <a:lnTo>
                  <a:pt x="267512" y="27918"/>
                </a:lnTo>
                <a:lnTo>
                  <a:pt x="267512" y="20176"/>
                </a:lnTo>
                <a:lnTo>
                  <a:pt x="274276" y="20176"/>
                </a:lnTo>
                <a:lnTo>
                  <a:pt x="274276" y="14569"/>
                </a:lnTo>
                <a:lnTo>
                  <a:pt x="275241" y="8893"/>
                </a:lnTo>
                <a:lnTo>
                  <a:pt x="278419" y="4091"/>
                </a:lnTo>
                <a:lnTo>
                  <a:pt x="289983" y="7940"/>
                </a:lnTo>
                <a:lnTo>
                  <a:pt x="285400" y="9808"/>
                </a:lnTo>
                <a:lnTo>
                  <a:pt x="283798" y="15281"/>
                </a:lnTo>
                <a:lnTo>
                  <a:pt x="283798" y="20176"/>
                </a:lnTo>
                <a:lnTo>
                  <a:pt x="297992" y="20176"/>
                </a:lnTo>
                <a:lnTo>
                  <a:pt x="297992" y="11143"/>
                </a:lnTo>
                <a:lnTo>
                  <a:pt x="307470" y="8251"/>
                </a:lnTo>
                <a:lnTo>
                  <a:pt x="307470" y="20176"/>
                </a:lnTo>
                <a:lnTo>
                  <a:pt x="317081" y="20176"/>
                </a:lnTo>
                <a:lnTo>
                  <a:pt x="317081" y="27918"/>
                </a:lnTo>
                <a:close/>
              </a:path>
              <a:path w="480872" h="79579">
                <a:moveTo>
                  <a:pt x="145815" y="28541"/>
                </a:moveTo>
                <a:lnTo>
                  <a:pt x="142344" y="28096"/>
                </a:lnTo>
                <a:lnTo>
                  <a:pt x="134201" y="26495"/>
                </a:lnTo>
                <a:lnTo>
                  <a:pt x="138117" y="21333"/>
                </a:lnTo>
                <a:lnTo>
                  <a:pt x="144391" y="19464"/>
                </a:lnTo>
                <a:lnTo>
                  <a:pt x="146438" y="19598"/>
                </a:lnTo>
                <a:lnTo>
                  <a:pt x="147950" y="20043"/>
                </a:lnTo>
                <a:lnTo>
                  <a:pt x="147950" y="29609"/>
                </a:lnTo>
                <a:close/>
              </a:path>
              <a:path w="480872" h="79579">
                <a:moveTo>
                  <a:pt x="214606" y="27651"/>
                </a:moveTo>
                <a:lnTo>
                  <a:pt x="209622" y="26762"/>
                </a:lnTo>
                <a:lnTo>
                  <a:pt x="198632" y="22623"/>
                </a:lnTo>
                <a:lnTo>
                  <a:pt x="209845" y="19108"/>
                </a:lnTo>
                <a:lnTo>
                  <a:pt x="218967" y="20799"/>
                </a:lnTo>
                <a:lnTo>
                  <a:pt x="218967" y="29787"/>
                </a:lnTo>
                <a:close/>
              </a:path>
              <a:path w="480872" h="79579">
                <a:moveTo>
                  <a:pt x="112932" y="28052"/>
                </a:moveTo>
                <a:lnTo>
                  <a:pt x="91663" y="25382"/>
                </a:lnTo>
                <a:lnTo>
                  <a:pt x="107726" y="19153"/>
                </a:lnTo>
                <a:lnTo>
                  <a:pt x="117426" y="21422"/>
                </a:lnTo>
                <a:lnTo>
                  <a:pt x="117426" y="30499"/>
                </a:lnTo>
                <a:close/>
              </a:path>
              <a:path w="480872" h="79579">
                <a:moveTo>
                  <a:pt x="210868" y="36818"/>
                </a:moveTo>
                <a:lnTo>
                  <a:pt x="194316" y="31523"/>
                </a:lnTo>
                <a:lnTo>
                  <a:pt x="198632" y="22623"/>
                </a:lnTo>
                <a:lnTo>
                  <a:pt x="209622" y="26762"/>
                </a:lnTo>
                <a:lnTo>
                  <a:pt x="205395" y="27785"/>
                </a:lnTo>
                <a:lnTo>
                  <a:pt x="203882" y="30722"/>
                </a:lnTo>
                <a:lnTo>
                  <a:pt x="205173" y="33925"/>
                </a:lnTo>
                <a:lnTo>
                  <a:pt x="210913" y="36818"/>
                </a:lnTo>
                <a:close/>
              </a:path>
              <a:path w="480872" h="79579">
                <a:moveTo>
                  <a:pt x="0" y="60356"/>
                </a:moveTo>
                <a:lnTo>
                  <a:pt x="0" y="4246"/>
                </a:lnTo>
                <a:lnTo>
                  <a:pt x="13972" y="4246"/>
                </a:lnTo>
                <a:lnTo>
                  <a:pt x="9033" y="16394"/>
                </a:lnTo>
                <a:lnTo>
                  <a:pt x="9033" y="60356"/>
                </a:lnTo>
                <a:close/>
              </a:path>
              <a:path w="480872" h="79579">
                <a:moveTo>
                  <a:pt x="27009" y="60356"/>
                </a:moveTo>
                <a:lnTo>
                  <a:pt x="9122" y="16394"/>
                </a:lnTo>
                <a:lnTo>
                  <a:pt x="9033" y="16394"/>
                </a:lnTo>
                <a:lnTo>
                  <a:pt x="13972" y="4246"/>
                </a:lnTo>
                <a:lnTo>
                  <a:pt x="30124" y="45850"/>
                </a:lnTo>
                <a:lnTo>
                  <a:pt x="30347" y="45850"/>
                </a:lnTo>
                <a:lnTo>
                  <a:pt x="47344" y="4291"/>
                </a:lnTo>
                <a:lnTo>
                  <a:pt x="60782" y="4291"/>
                </a:lnTo>
                <a:lnTo>
                  <a:pt x="50860" y="16394"/>
                </a:lnTo>
                <a:lnTo>
                  <a:pt x="33461" y="60356"/>
                </a:lnTo>
                <a:close/>
              </a:path>
              <a:path w="480872" h="79579">
                <a:moveTo>
                  <a:pt x="51037" y="60356"/>
                </a:moveTo>
                <a:lnTo>
                  <a:pt x="51037" y="16394"/>
                </a:lnTo>
                <a:lnTo>
                  <a:pt x="50860" y="16394"/>
                </a:lnTo>
                <a:lnTo>
                  <a:pt x="60782" y="4291"/>
                </a:lnTo>
                <a:lnTo>
                  <a:pt x="60782" y="60356"/>
                </a:lnTo>
                <a:close/>
              </a:path>
              <a:path w="480872" h="79579">
                <a:moveTo>
                  <a:pt x="69904" y="60356"/>
                </a:moveTo>
                <a:lnTo>
                  <a:pt x="69904" y="20132"/>
                </a:lnTo>
                <a:lnTo>
                  <a:pt x="79382" y="20132"/>
                </a:lnTo>
                <a:lnTo>
                  <a:pt x="79382" y="60356"/>
                </a:lnTo>
                <a:close/>
              </a:path>
              <a:path w="480872" h="79579">
                <a:moveTo>
                  <a:pt x="124590" y="60356"/>
                </a:moveTo>
                <a:lnTo>
                  <a:pt x="124590" y="20132"/>
                </a:lnTo>
                <a:lnTo>
                  <a:pt x="134023" y="20132"/>
                </a:lnTo>
                <a:lnTo>
                  <a:pt x="134023" y="26495"/>
                </a:lnTo>
                <a:lnTo>
                  <a:pt x="134201" y="26495"/>
                </a:lnTo>
                <a:lnTo>
                  <a:pt x="142344" y="28096"/>
                </a:lnTo>
                <a:lnTo>
                  <a:pt x="136470" y="31033"/>
                </a:lnTo>
                <a:lnTo>
                  <a:pt x="134068" y="40066"/>
                </a:lnTo>
                <a:lnTo>
                  <a:pt x="134068" y="60356"/>
                </a:lnTo>
                <a:close/>
              </a:path>
              <a:path w="480872" h="79579">
                <a:moveTo>
                  <a:pt x="274187" y="60401"/>
                </a:moveTo>
                <a:lnTo>
                  <a:pt x="274187" y="27918"/>
                </a:lnTo>
                <a:lnTo>
                  <a:pt x="283798" y="27918"/>
                </a:lnTo>
                <a:lnTo>
                  <a:pt x="283798" y="60401"/>
                </a:lnTo>
                <a:close/>
              </a:path>
              <a:path w="480872" h="79579">
                <a:moveTo>
                  <a:pt x="338617" y="60890"/>
                </a:moveTo>
                <a:lnTo>
                  <a:pt x="338617" y="5403"/>
                </a:lnTo>
                <a:lnTo>
                  <a:pt x="356238" y="5403"/>
                </a:lnTo>
                <a:lnTo>
                  <a:pt x="368964" y="8918"/>
                </a:lnTo>
                <a:lnTo>
                  <a:pt x="347784" y="12790"/>
                </a:lnTo>
                <a:lnTo>
                  <a:pt x="347784" y="28586"/>
                </a:lnTo>
                <a:lnTo>
                  <a:pt x="353746" y="28586"/>
                </a:lnTo>
                <a:lnTo>
                  <a:pt x="347784" y="35972"/>
                </a:lnTo>
                <a:lnTo>
                  <a:pt x="347784" y="53548"/>
                </a:lnTo>
                <a:lnTo>
                  <a:pt x="355660" y="53548"/>
                </a:lnTo>
                <a:lnTo>
                  <a:pt x="363580" y="51190"/>
                </a:lnTo>
                <a:lnTo>
                  <a:pt x="366383" y="44605"/>
                </a:lnTo>
                <a:lnTo>
                  <a:pt x="354458" y="35972"/>
                </a:lnTo>
                <a:lnTo>
                  <a:pt x="347784" y="35972"/>
                </a:lnTo>
                <a:lnTo>
                  <a:pt x="353746" y="28586"/>
                </a:lnTo>
                <a:lnTo>
                  <a:pt x="361266" y="26361"/>
                </a:lnTo>
                <a:lnTo>
                  <a:pt x="364025" y="19909"/>
                </a:lnTo>
                <a:lnTo>
                  <a:pt x="354458" y="12790"/>
                </a:lnTo>
                <a:lnTo>
                  <a:pt x="347784" y="12790"/>
                </a:lnTo>
                <a:lnTo>
                  <a:pt x="368964" y="8918"/>
                </a:lnTo>
                <a:lnTo>
                  <a:pt x="373681" y="18129"/>
                </a:lnTo>
                <a:lnTo>
                  <a:pt x="371011" y="26317"/>
                </a:lnTo>
                <a:lnTo>
                  <a:pt x="363624" y="31256"/>
                </a:lnTo>
                <a:lnTo>
                  <a:pt x="363624" y="31434"/>
                </a:lnTo>
                <a:lnTo>
                  <a:pt x="372746" y="35661"/>
                </a:lnTo>
                <a:lnTo>
                  <a:pt x="376217" y="44916"/>
                </a:lnTo>
                <a:lnTo>
                  <a:pt x="370610" y="56485"/>
                </a:lnTo>
                <a:lnTo>
                  <a:pt x="356416" y="60890"/>
                </a:lnTo>
                <a:close/>
              </a:path>
              <a:path w="480872" h="79579">
                <a:moveTo>
                  <a:pt x="382936" y="60890"/>
                </a:moveTo>
                <a:lnTo>
                  <a:pt x="382936" y="21288"/>
                </a:lnTo>
                <a:lnTo>
                  <a:pt x="391880" y="21288"/>
                </a:lnTo>
                <a:lnTo>
                  <a:pt x="391880" y="60890"/>
                </a:lnTo>
                <a:close/>
              </a:path>
              <a:path w="480872" h="79579">
                <a:moveTo>
                  <a:pt x="401090" y="60890"/>
                </a:moveTo>
                <a:lnTo>
                  <a:pt x="401090" y="21288"/>
                </a:lnTo>
                <a:lnTo>
                  <a:pt x="410078" y="21288"/>
                </a:lnTo>
                <a:lnTo>
                  <a:pt x="410078" y="27874"/>
                </a:lnTo>
                <a:lnTo>
                  <a:pt x="410257" y="27874"/>
                </a:lnTo>
                <a:lnTo>
                  <a:pt x="423071" y="20354"/>
                </a:lnTo>
                <a:lnTo>
                  <a:pt x="423071" y="20399"/>
                </a:lnTo>
                <a:lnTo>
                  <a:pt x="432950" y="24626"/>
                </a:lnTo>
                <a:lnTo>
                  <a:pt x="419512" y="27473"/>
                </a:lnTo>
                <a:lnTo>
                  <a:pt x="412748" y="30588"/>
                </a:lnTo>
                <a:lnTo>
                  <a:pt x="410078" y="38331"/>
                </a:lnTo>
                <a:lnTo>
                  <a:pt x="410078" y="60890"/>
                </a:lnTo>
                <a:close/>
              </a:path>
              <a:path w="480872" h="79579">
                <a:moveTo>
                  <a:pt x="427388" y="60890"/>
                </a:moveTo>
                <a:lnTo>
                  <a:pt x="427388" y="38598"/>
                </a:lnTo>
                <a:lnTo>
                  <a:pt x="419512" y="27473"/>
                </a:lnTo>
                <a:lnTo>
                  <a:pt x="432950" y="24626"/>
                </a:lnTo>
                <a:lnTo>
                  <a:pt x="436376" y="36729"/>
                </a:lnTo>
                <a:lnTo>
                  <a:pt x="436376" y="60890"/>
                </a:lnTo>
                <a:close/>
              </a:path>
              <a:path w="480872" h="79579">
                <a:moveTo>
                  <a:pt x="153957" y="55862"/>
                </a:moveTo>
                <a:lnTo>
                  <a:pt x="148484" y="40867"/>
                </a:lnTo>
                <a:lnTo>
                  <a:pt x="154136" y="25026"/>
                </a:lnTo>
                <a:lnTo>
                  <a:pt x="169309" y="27206"/>
                </a:lnTo>
                <a:lnTo>
                  <a:pt x="161255" y="30677"/>
                </a:lnTo>
                <a:lnTo>
                  <a:pt x="158318" y="40555"/>
                </a:lnTo>
                <a:lnTo>
                  <a:pt x="161211" y="50167"/>
                </a:lnTo>
                <a:lnTo>
                  <a:pt x="169398" y="53504"/>
                </a:lnTo>
                <a:lnTo>
                  <a:pt x="177274" y="50167"/>
                </a:lnTo>
                <a:lnTo>
                  <a:pt x="179943" y="40288"/>
                </a:lnTo>
                <a:lnTo>
                  <a:pt x="177140" y="30499"/>
                </a:lnTo>
                <a:lnTo>
                  <a:pt x="169309" y="27206"/>
                </a:lnTo>
                <a:lnTo>
                  <a:pt x="154136" y="25026"/>
                </a:lnTo>
                <a:lnTo>
                  <a:pt x="169754" y="19197"/>
                </a:lnTo>
                <a:lnTo>
                  <a:pt x="169798" y="19197"/>
                </a:lnTo>
                <a:lnTo>
                  <a:pt x="184482" y="24848"/>
                </a:lnTo>
                <a:lnTo>
                  <a:pt x="189822" y="39977"/>
                </a:lnTo>
                <a:lnTo>
                  <a:pt x="184171" y="55551"/>
                </a:lnTo>
                <a:lnTo>
                  <a:pt x="168819" y="61335"/>
                </a:lnTo>
                <a:close/>
              </a:path>
              <a:path w="480872" h="79579">
                <a:moveTo>
                  <a:pt x="230714" y="55862"/>
                </a:moveTo>
                <a:lnTo>
                  <a:pt x="225196" y="40867"/>
                </a:lnTo>
                <a:lnTo>
                  <a:pt x="230847" y="25026"/>
                </a:lnTo>
                <a:lnTo>
                  <a:pt x="246065" y="27162"/>
                </a:lnTo>
                <a:lnTo>
                  <a:pt x="237967" y="30633"/>
                </a:lnTo>
                <a:lnTo>
                  <a:pt x="235074" y="40555"/>
                </a:lnTo>
                <a:lnTo>
                  <a:pt x="237922" y="50167"/>
                </a:lnTo>
                <a:lnTo>
                  <a:pt x="246109" y="53504"/>
                </a:lnTo>
                <a:lnTo>
                  <a:pt x="253985" y="50167"/>
                </a:lnTo>
                <a:lnTo>
                  <a:pt x="254030" y="50167"/>
                </a:lnTo>
                <a:lnTo>
                  <a:pt x="256700" y="40288"/>
                </a:lnTo>
                <a:lnTo>
                  <a:pt x="253896" y="30499"/>
                </a:lnTo>
                <a:lnTo>
                  <a:pt x="246065" y="27162"/>
                </a:lnTo>
                <a:lnTo>
                  <a:pt x="230847" y="25026"/>
                </a:lnTo>
                <a:lnTo>
                  <a:pt x="246510" y="19242"/>
                </a:lnTo>
                <a:lnTo>
                  <a:pt x="246510" y="19197"/>
                </a:lnTo>
                <a:lnTo>
                  <a:pt x="261238" y="24848"/>
                </a:lnTo>
                <a:lnTo>
                  <a:pt x="266533" y="39977"/>
                </a:lnTo>
                <a:lnTo>
                  <a:pt x="260882" y="55551"/>
                </a:lnTo>
                <a:lnTo>
                  <a:pt x="245576" y="61335"/>
                </a:lnTo>
                <a:close/>
              </a:path>
              <a:path w="480872" h="79579">
                <a:moveTo>
                  <a:pt x="91529" y="55729"/>
                </a:moveTo>
                <a:lnTo>
                  <a:pt x="85967" y="41401"/>
                </a:lnTo>
                <a:lnTo>
                  <a:pt x="91663" y="25382"/>
                </a:lnTo>
                <a:lnTo>
                  <a:pt x="112932" y="28052"/>
                </a:lnTo>
                <a:lnTo>
                  <a:pt x="99227" y="30811"/>
                </a:lnTo>
                <a:lnTo>
                  <a:pt x="95801" y="40600"/>
                </a:lnTo>
                <a:lnTo>
                  <a:pt x="99094" y="50122"/>
                </a:lnTo>
                <a:lnTo>
                  <a:pt x="108082" y="53504"/>
                </a:lnTo>
                <a:lnTo>
                  <a:pt x="112754" y="52525"/>
                </a:lnTo>
                <a:lnTo>
                  <a:pt x="117471" y="49944"/>
                </a:lnTo>
                <a:lnTo>
                  <a:pt x="117471" y="58754"/>
                </a:lnTo>
                <a:lnTo>
                  <a:pt x="112309" y="60712"/>
                </a:lnTo>
                <a:lnTo>
                  <a:pt x="105990" y="61380"/>
                </a:lnTo>
                <a:close/>
              </a:path>
              <a:path w="480872" h="79579">
                <a:moveTo>
                  <a:pt x="194316" y="59199"/>
                </a:moveTo>
                <a:lnTo>
                  <a:pt x="194316" y="49900"/>
                </a:lnTo>
                <a:lnTo>
                  <a:pt x="199878" y="52747"/>
                </a:lnTo>
                <a:lnTo>
                  <a:pt x="205262" y="53771"/>
                </a:lnTo>
                <a:lnTo>
                  <a:pt x="210023" y="52881"/>
                </a:lnTo>
                <a:lnTo>
                  <a:pt x="211536" y="49900"/>
                </a:lnTo>
                <a:lnTo>
                  <a:pt x="209934" y="46562"/>
                </a:lnTo>
                <a:lnTo>
                  <a:pt x="203927" y="43448"/>
                </a:lnTo>
                <a:lnTo>
                  <a:pt x="196541" y="38509"/>
                </a:lnTo>
                <a:lnTo>
                  <a:pt x="194316" y="31523"/>
                </a:lnTo>
                <a:lnTo>
                  <a:pt x="210868" y="36818"/>
                </a:lnTo>
                <a:lnTo>
                  <a:pt x="218878" y="41935"/>
                </a:lnTo>
                <a:lnTo>
                  <a:pt x="221147" y="48787"/>
                </a:lnTo>
                <a:lnTo>
                  <a:pt x="216786" y="57909"/>
                </a:lnTo>
                <a:lnTo>
                  <a:pt x="204995" y="61380"/>
                </a:lnTo>
                <a:close/>
              </a:path>
              <a:path w="480872" h="79579">
                <a:moveTo>
                  <a:pt x="300929" y="58220"/>
                </a:moveTo>
                <a:lnTo>
                  <a:pt x="297948" y="48609"/>
                </a:lnTo>
                <a:lnTo>
                  <a:pt x="297948" y="27918"/>
                </a:lnTo>
                <a:lnTo>
                  <a:pt x="307514" y="27918"/>
                </a:lnTo>
                <a:lnTo>
                  <a:pt x="307514" y="46740"/>
                </a:lnTo>
                <a:lnTo>
                  <a:pt x="308849" y="51991"/>
                </a:lnTo>
                <a:lnTo>
                  <a:pt x="313055" y="53496"/>
                </a:lnTo>
                <a:lnTo>
                  <a:pt x="317037" y="52169"/>
                </a:lnTo>
                <a:lnTo>
                  <a:pt x="317037" y="60045"/>
                </a:lnTo>
                <a:lnTo>
                  <a:pt x="309917" y="61380"/>
                </a:lnTo>
                <a:close/>
              </a:path>
              <a:path w="480872" h="79579">
                <a:moveTo>
                  <a:pt x="446655" y="56574"/>
                </a:moveTo>
                <a:lnTo>
                  <a:pt x="442249" y="42335"/>
                </a:lnTo>
                <a:lnTo>
                  <a:pt x="447010" y="26317"/>
                </a:lnTo>
                <a:lnTo>
                  <a:pt x="462273" y="27518"/>
                </a:lnTo>
                <a:lnTo>
                  <a:pt x="454263" y="31300"/>
                </a:lnTo>
                <a:lnTo>
                  <a:pt x="451415" y="41846"/>
                </a:lnTo>
                <a:lnTo>
                  <a:pt x="454174" y="51190"/>
                </a:lnTo>
                <a:lnTo>
                  <a:pt x="461472" y="54661"/>
                </a:lnTo>
                <a:lnTo>
                  <a:pt x="469036" y="51368"/>
                </a:lnTo>
                <a:lnTo>
                  <a:pt x="471706" y="54260"/>
                </a:lnTo>
                <a:lnTo>
                  <a:pt x="458357" y="61825"/>
                </a:lnTo>
                <a:close/>
              </a:path>
              <a:path w="480872" h="79579">
                <a:moveTo>
                  <a:pt x="445408" y="76953"/>
                </a:moveTo>
                <a:lnTo>
                  <a:pt x="445408" y="68766"/>
                </a:lnTo>
                <a:lnTo>
                  <a:pt x="457779" y="72459"/>
                </a:lnTo>
                <a:lnTo>
                  <a:pt x="471884" y="58576"/>
                </a:lnTo>
                <a:lnTo>
                  <a:pt x="471884" y="54260"/>
                </a:lnTo>
                <a:lnTo>
                  <a:pt x="471706" y="54260"/>
                </a:lnTo>
                <a:lnTo>
                  <a:pt x="469036" y="51368"/>
                </a:lnTo>
                <a:lnTo>
                  <a:pt x="471973" y="42780"/>
                </a:lnTo>
                <a:lnTo>
                  <a:pt x="471973" y="37619"/>
                </a:lnTo>
                <a:lnTo>
                  <a:pt x="469170" y="30499"/>
                </a:lnTo>
                <a:lnTo>
                  <a:pt x="462273" y="27518"/>
                </a:lnTo>
                <a:lnTo>
                  <a:pt x="447010" y="26317"/>
                </a:lnTo>
                <a:lnTo>
                  <a:pt x="460092" y="20354"/>
                </a:lnTo>
                <a:lnTo>
                  <a:pt x="471706" y="26762"/>
                </a:lnTo>
                <a:lnTo>
                  <a:pt x="471884" y="26762"/>
                </a:lnTo>
                <a:lnTo>
                  <a:pt x="471884" y="21288"/>
                </a:lnTo>
                <a:lnTo>
                  <a:pt x="480872" y="21288"/>
                </a:lnTo>
                <a:lnTo>
                  <a:pt x="480872" y="57775"/>
                </a:lnTo>
                <a:lnTo>
                  <a:pt x="458936" y="795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35" name="object 135"/>
          <p:cNvSpPr/>
          <p:nvPr/>
        </p:nvSpPr>
        <p:spPr>
          <a:xfrm>
            <a:off x="2693790" y="6173640"/>
            <a:ext cx="41716" cy="41716"/>
          </a:xfrm>
          <a:custGeom>
            <a:avLst/>
            <a:gdLst/>
            <a:ahLst/>
            <a:cxnLst/>
            <a:rect l="l" t="t" r="r" b="b"/>
            <a:pathLst>
              <a:path w="44497" h="44497">
                <a:moveTo>
                  <a:pt x="0" y="44497"/>
                </a:moveTo>
                <a:lnTo>
                  <a:pt x="44496" y="44497"/>
                </a:lnTo>
                <a:lnTo>
                  <a:pt x="44496" y="1"/>
                </a:lnTo>
                <a:lnTo>
                  <a:pt x="0" y="1"/>
                </a:lnTo>
                <a:close/>
              </a:path>
            </a:pathLst>
          </a:custGeom>
          <a:solidFill>
            <a:srgbClr val="F26522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36" name="object 136"/>
          <p:cNvSpPr/>
          <p:nvPr/>
        </p:nvSpPr>
        <p:spPr>
          <a:xfrm>
            <a:off x="2739676" y="6173640"/>
            <a:ext cx="41716" cy="41716"/>
          </a:xfrm>
          <a:custGeom>
            <a:avLst/>
            <a:gdLst/>
            <a:ahLst/>
            <a:cxnLst/>
            <a:rect l="l" t="t" r="r" b="b"/>
            <a:pathLst>
              <a:path w="44497" h="44497">
                <a:moveTo>
                  <a:pt x="0" y="44497"/>
                </a:moveTo>
                <a:lnTo>
                  <a:pt x="44496" y="44497"/>
                </a:lnTo>
                <a:lnTo>
                  <a:pt x="44496" y="1"/>
                </a:lnTo>
                <a:lnTo>
                  <a:pt x="0" y="1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37" name="object 137"/>
          <p:cNvSpPr/>
          <p:nvPr/>
        </p:nvSpPr>
        <p:spPr>
          <a:xfrm>
            <a:off x="2693790" y="6219527"/>
            <a:ext cx="41716" cy="41716"/>
          </a:xfrm>
          <a:custGeom>
            <a:avLst/>
            <a:gdLst/>
            <a:ahLst/>
            <a:cxnLst/>
            <a:rect l="l" t="t" r="r" b="b"/>
            <a:pathLst>
              <a:path w="44497" h="44497">
                <a:moveTo>
                  <a:pt x="0" y="44497"/>
                </a:moveTo>
                <a:lnTo>
                  <a:pt x="44496" y="44497"/>
                </a:lnTo>
                <a:lnTo>
                  <a:pt x="44496" y="1"/>
                </a:lnTo>
                <a:lnTo>
                  <a:pt x="0" y="1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38" name="object 138"/>
          <p:cNvSpPr/>
          <p:nvPr/>
        </p:nvSpPr>
        <p:spPr>
          <a:xfrm>
            <a:off x="2739676" y="6219527"/>
            <a:ext cx="41716" cy="41716"/>
          </a:xfrm>
          <a:custGeom>
            <a:avLst/>
            <a:gdLst/>
            <a:ahLst/>
            <a:cxnLst/>
            <a:rect l="l" t="t" r="r" b="b"/>
            <a:pathLst>
              <a:path w="44497" h="44497">
                <a:moveTo>
                  <a:pt x="0" y="44497"/>
                </a:moveTo>
                <a:lnTo>
                  <a:pt x="44496" y="44497"/>
                </a:lnTo>
                <a:lnTo>
                  <a:pt x="44496" y="1"/>
                </a:lnTo>
                <a:lnTo>
                  <a:pt x="0" y="1"/>
                </a:lnTo>
                <a:close/>
              </a:path>
            </a:pathLst>
          </a:custGeom>
          <a:solidFill>
            <a:srgbClr val="FFC20E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15" name="text 1"/>
          <p:cNvSpPr txBox="1"/>
          <p:nvPr/>
        </p:nvSpPr>
        <p:spPr>
          <a:xfrm>
            <a:off x="7329134" y="6204839"/>
            <a:ext cx="2699650" cy="922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599" spc="9" dirty="0">
                <a:solidFill>
                  <a:srgbClr val="FFFFFF"/>
                </a:solidFill>
                <a:latin typeface="Arial"/>
                <a:cs typeface="Arial"/>
              </a:rPr>
              <a:t>© 2024 TomTom, Earthstar Geographics SIO, © 2024 Microsoft Corporation,</a:t>
            </a:r>
            <a:endParaRPr sz="563">
              <a:latin typeface="Arial"/>
              <a:cs typeface="Arial"/>
            </a:endParaRPr>
          </a:p>
        </p:txBody>
      </p:sp>
      <p:sp>
        <p:nvSpPr>
          <p:cNvPr id="216" name="text 1"/>
          <p:cNvSpPr txBox="1"/>
          <p:nvPr/>
        </p:nvSpPr>
        <p:spPr>
          <a:xfrm>
            <a:off x="7320204" y="6195909"/>
            <a:ext cx="2699650" cy="922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599" spc="9" dirty="0">
                <a:latin typeface="Arial"/>
                <a:cs typeface="Arial"/>
              </a:rPr>
              <a:t>© 2024 TomTom, Earthstar Geographics SIO, © 2024 Microsoft Corporation,</a:t>
            </a:r>
            <a:endParaRPr sz="563">
              <a:latin typeface="Arial"/>
              <a:cs typeface="Arial"/>
            </a:endParaRPr>
          </a:p>
        </p:txBody>
      </p:sp>
      <p:pic>
        <p:nvPicPr>
          <p:cNvPr id="21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92" y="6169700"/>
            <a:ext cx="3437572" cy="142875"/>
          </a:xfrm>
          <a:prstGeom prst="rect">
            <a:avLst/>
          </a:prstGeom>
        </p:spPr>
      </p:pic>
      <p:pic>
        <p:nvPicPr>
          <p:cNvPr id="218" name="Image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81" y="6277571"/>
            <a:ext cx="648938" cy="8930"/>
          </a:xfrm>
          <a:prstGeom prst="rect">
            <a:avLst/>
          </a:prstGeom>
        </p:spPr>
      </p:pic>
      <p:sp>
        <p:nvSpPr>
          <p:cNvPr id="219" name="text 1"/>
          <p:cNvSpPr txBox="1"/>
          <p:nvPr/>
        </p:nvSpPr>
        <p:spPr>
          <a:xfrm>
            <a:off x="10063711" y="6204839"/>
            <a:ext cx="696986" cy="1009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656" spc="9" dirty="0">
                <a:solidFill>
                  <a:srgbClr val="FFFFFF"/>
                </a:solidFill>
                <a:latin typeface="Arial"/>
                <a:cs typeface="Arial"/>
              </a:rPr>
              <a:t>© OpenStreetMap</a:t>
            </a:r>
            <a:endParaRPr sz="656">
              <a:latin typeface="Arial"/>
              <a:cs typeface="Arial"/>
            </a:endParaRPr>
          </a:p>
        </p:txBody>
      </p:sp>
      <p:sp>
        <p:nvSpPr>
          <p:cNvPr id="220" name="text 1"/>
          <p:cNvSpPr txBox="1"/>
          <p:nvPr/>
        </p:nvSpPr>
        <p:spPr>
          <a:xfrm>
            <a:off x="10054781" y="6195909"/>
            <a:ext cx="696986" cy="1009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656" spc="9" dirty="0">
                <a:solidFill>
                  <a:srgbClr val="1F3A93"/>
                </a:solidFill>
                <a:latin typeface="Arial"/>
                <a:cs typeface="Arial"/>
              </a:rPr>
              <a:t>© OpenStreetMap</a:t>
            </a:r>
            <a:endParaRPr sz="656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315921" y="1067990"/>
            <a:ext cx="2687836" cy="1384102"/>
          </a:xfrm>
          <a:custGeom>
            <a:avLst/>
            <a:gdLst/>
            <a:ahLst/>
            <a:cxnLst/>
            <a:rect l="l" t="t" r="r" b="b"/>
            <a:pathLst>
              <a:path w="2867025" h="1476375">
                <a:moveTo>
                  <a:pt x="0" y="1476375"/>
                </a:moveTo>
                <a:lnTo>
                  <a:pt x="2867025" y="1476375"/>
                </a:lnTo>
                <a:lnTo>
                  <a:pt x="2867025" y="0"/>
                </a:lnTo>
                <a:lnTo>
                  <a:pt x="0" y="0"/>
                </a:lnTo>
                <a:close/>
              </a:path>
            </a:pathLst>
          </a:custGeom>
          <a:solidFill>
            <a:srgbClr val="893395">
              <a:alpha val="50199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40" name="object 140"/>
          <p:cNvSpPr/>
          <p:nvPr/>
        </p:nvSpPr>
        <p:spPr>
          <a:xfrm>
            <a:off x="8301633" y="1053703"/>
            <a:ext cx="2687836" cy="1384102"/>
          </a:xfrm>
          <a:custGeom>
            <a:avLst/>
            <a:gdLst/>
            <a:ahLst/>
            <a:cxnLst/>
            <a:rect l="l" t="t" r="r" b="b"/>
            <a:pathLst>
              <a:path w="2867025" h="1476375">
                <a:moveTo>
                  <a:pt x="4763" y="1471613"/>
                </a:moveTo>
                <a:lnTo>
                  <a:pt x="2862263" y="1471613"/>
                </a:lnTo>
                <a:lnTo>
                  <a:pt x="2862263" y="4763"/>
                </a:lnTo>
                <a:lnTo>
                  <a:pt x="4763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41" name="object 141"/>
          <p:cNvSpPr/>
          <p:nvPr/>
        </p:nvSpPr>
        <p:spPr>
          <a:xfrm>
            <a:off x="8917860" y="1096078"/>
            <a:ext cx="1470118" cy="112848"/>
          </a:xfrm>
          <a:custGeom>
            <a:avLst/>
            <a:gdLst/>
            <a:ahLst/>
            <a:cxnLst/>
            <a:rect l="l" t="t" r="r" b="b"/>
            <a:pathLst>
              <a:path w="1568126" h="120371">
                <a:moveTo>
                  <a:pt x="65194" y="38185"/>
                </a:moveTo>
                <a:lnTo>
                  <a:pt x="64657" y="36102"/>
                </a:lnTo>
                <a:lnTo>
                  <a:pt x="62547" y="30890"/>
                </a:lnTo>
                <a:lnTo>
                  <a:pt x="58560" y="25817"/>
                </a:lnTo>
                <a:lnTo>
                  <a:pt x="52215" y="21872"/>
                </a:lnTo>
                <a:lnTo>
                  <a:pt x="43220" y="20308"/>
                </a:lnTo>
                <a:lnTo>
                  <a:pt x="8425" y="15729"/>
                </a:lnTo>
                <a:lnTo>
                  <a:pt x="16514" y="7771"/>
                </a:lnTo>
                <a:lnTo>
                  <a:pt x="27958" y="2131"/>
                </a:lnTo>
                <a:lnTo>
                  <a:pt x="43220" y="0"/>
                </a:lnTo>
                <a:lnTo>
                  <a:pt x="56680" y="1664"/>
                </a:lnTo>
                <a:lnTo>
                  <a:pt x="67267" y="6130"/>
                </a:lnTo>
                <a:lnTo>
                  <a:pt x="75276" y="12553"/>
                </a:lnTo>
                <a:lnTo>
                  <a:pt x="80835" y="20080"/>
                </a:lnTo>
                <a:lnTo>
                  <a:pt x="84263" y="27824"/>
                </a:lnTo>
                <a:lnTo>
                  <a:pt x="85978" y="35026"/>
                </a:lnTo>
                <a:lnTo>
                  <a:pt x="86417" y="38185"/>
                </a:lnTo>
                <a:close/>
              </a:path>
              <a:path w="1568126" h="120371">
                <a:moveTo>
                  <a:pt x="305051" y="52679"/>
                </a:moveTo>
                <a:lnTo>
                  <a:pt x="294810" y="52679"/>
                </a:lnTo>
                <a:lnTo>
                  <a:pt x="273982" y="52679"/>
                </a:lnTo>
                <a:lnTo>
                  <a:pt x="266171" y="52679"/>
                </a:lnTo>
                <a:lnTo>
                  <a:pt x="266171" y="33152"/>
                </a:lnTo>
                <a:lnTo>
                  <a:pt x="273982" y="33152"/>
                </a:lnTo>
                <a:lnTo>
                  <a:pt x="273982" y="10935"/>
                </a:lnTo>
                <a:lnTo>
                  <a:pt x="294810" y="10935"/>
                </a:lnTo>
                <a:lnTo>
                  <a:pt x="294810" y="33152"/>
                </a:lnTo>
                <a:lnTo>
                  <a:pt x="307828" y="33152"/>
                </a:lnTo>
                <a:lnTo>
                  <a:pt x="307828" y="52679"/>
                </a:lnTo>
                <a:close/>
              </a:path>
              <a:path w="1568126" h="120371">
                <a:moveTo>
                  <a:pt x="987879" y="52679"/>
                </a:moveTo>
                <a:lnTo>
                  <a:pt x="977638" y="52679"/>
                </a:lnTo>
                <a:lnTo>
                  <a:pt x="956810" y="52679"/>
                </a:lnTo>
                <a:lnTo>
                  <a:pt x="948998" y="52679"/>
                </a:lnTo>
                <a:lnTo>
                  <a:pt x="948998" y="33152"/>
                </a:lnTo>
                <a:lnTo>
                  <a:pt x="956810" y="33152"/>
                </a:lnTo>
                <a:lnTo>
                  <a:pt x="956810" y="10935"/>
                </a:lnTo>
                <a:lnTo>
                  <a:pt x="977638" y="10935"/>
                </a:lnTo>
                <a:lnTo>
                  <a:pt x="977638" y="33152"/>
                </a:lnTo>
                <a:lnTo>
                  <a:pt x="990656" y="33152"/>
                </a:lnTo>
                <a:lnTo>
                  <a:pt x="990656" y="52679"/>
                </a:lnTo>
                <a:close/>
              </a:path>
              <a:path w="1568126" h="120371">
                <a:moveTo>
                  <a:pt x="1484551" y="52679"/>
                </a:moveTo>
                <a:lnTo>
                  <a:pt x="1474311" y="52679"/>
                </a:lnTo>
                <a:lnTo>
                  <a:pt x="1453482" y="52679"/>
                </a:lnTo>
                <a:lnTo>
                  <a:pt x="1445671" y="52679"/>
                </a:lnTo>
                <a:lnTo>
                  <a:pt x="1445671" y="33152"/>
                </a:lnTo>
                <a:lnTo>
                  <a:pt x="1453482" y="33152"/>
                </a:lnTo>
                <a:lnTo>
                  <a:pt x="1453482" y="10935"/>
                </a:lnTo>
                <a:lnTo>
                  <a:pt x="1474311" y="10935"/>
                </a:lnTo>
                <a:lnTo>
                  <a:pt x="1474311" y="33152"/>
                </a:lnTo>
                <a:lnTo>
                  <a:pt x="1487328" y="33152"/>
                </a:lnTo>
                <a:lnTo>
                  <a:pt x="1487328" y="52679"/>
                </a:lnTo>
                <a:close/>
              </a:path>
              <a:path w="1568126" h="120371">
                <a:moveTo>
                  <a:pt x="595805" y="55971"/>
                </a:moveTo>
                <a:lnTo>
                  <a:pt x="592629" y="54162"/>
                </a:lnTo>
                <a:lnTo>
                  <a:pt x="588827" y="52836"/>
                </a:lnTo>
                <a:lnTo>
                  <a:pt x="584066" y="52245"/>
                </a:lnTo>
                <a:lnTo>
                  <a:pt x="570267" y="38267"/>
                </a:lnTo>
                <a:lnTo>
                  <a:pt x="571781" y="36992"/>
                </a:lnTo>
                <a:lnTo>
                  <a:pt x="577786" y="33845"/>
                </a:lnTo>
                <a:lnTo>
                  <a:pt x="585976" y="32284"/>
                </a:lnTo>
                <a:lnTo>
                  <a:pt x="595147" y="33374"/>
                </a:lnTo>
                <a:lnTo>
                  <a:pt x="602102" y="35728"/>
                </a:lnTo>
                <a:lnTo>
                  <a:pt x="608294" y="39110"/>
                </a:lnTo>
                <a:lnTo>
                  <a:pt x="610678" y="40755"/>
                </a:lnTo>
                <a:lnTo>
                  <a:pt x="598011" y="57565"/>
                </a:lnTo>
                <a:close/>
              </a:path>
              <a:path w="1568126" h="120371">
                <a:moveTo>
                  <a:pt x="1500338" y="46666"/>
                </a:moveTo>
                <a:lnTo>
                  <a:pt x="1532109" y="51811"/>
                </a:lnTo>
                <a:lnTo>
                  <a:pt x="1527255" y="52123"/>
                </a:lnTo>
                <a:lnTo>
                  <a:pt x="1523885" y="52979"/>
                </a:lnTo>
                <a:lnTo>
                  <a:pt x="1521256" y="54328"/>
                </a:lnTo>
                <a:lnTo>
                  <a:pt x="1518296" y="56507"/>
                </a:lnTo>
                <a:lnTo>
                  <a:pt x="1516699" y="57768"/>
                </a:lnTo>
                <a:close/>
              </a:path>
              <a:path w="1568126" h="120371">
                <a:moveTo>
                  <a:pt x="241253" y="58699"/>
                </a:moveTo>
                <a:lnTo>
                  <a:pt x="235501" y="55461"/>
                </a:lnTo>
                <a:lnTo>
                  <a:pt x="229029" y="53230"/>
                </a:lnTo>
                <a:lnTo>
                  <a:pt x="220956" y="52245"/>
                </a:lnTo>
                <a:lnTo>
                  <a:pt x="189377" y="47421"/>
                </a:lnTo>
                <a:lnTo>
                  <a:pt x="197433" y="38973"/>
                </a:lnTo>
                <a:lnTo>
                  <a:pt x="208412" y="33947"/>
                </a:lnTo>
                <a:lnTo>
                  <a:pt x="220696" y="32284"/>
                </a:lnTo>
                <a:lnTo>
                  <a:pt x="234511" y="33939"/>
                </a:lnTo>
                <a:lnTo>
                  <a:pt x="245048" y="37456"/>
                </a:lnTo>
                <a:lnTo>
                  <a:pt x="245078" y="37468"/>
                </a:lnTo>
                <a:lnTo>
                  <a:pt x="245107" y="37481"/>
                </a:lnTo>
                <a:lnTo>
                  <a:pt x="254382" y="42668"/>
                </a:lnTo>
                <a:lnTo>
                  <a:pt x="256944" y="44433"/>
                </a:lnTo>
                <a:lnTo>
                  <a:pt x="243293" y="60102"/>
                </a:lnTo>
                <a:close/>
              </a:path>
              <a:path w="1568126" h="120371">
                <a:moveTo>
                  <a:pt x="925602" y="58895"/>
                </a:moveTo>
                <a:lnTo>
                  <a:pt x="921702" y="55609"/>
                </a:lnTo>
                <a:lnTo>
                  <a:pt x="916836" y="53244"/>
                </a:lnTo>
                <a:lnTo>
                  <a:pt x="910379" y="52245"/>
                </a:lnTo>
                <a:lnTo>
                  <a:pt x="881581" y="45286"/>
                </a:lnTo>
                <a:lnTo>
                  <a:pt x="893678" y="35772"/>
                </a:lnTo>
                <a:lnTo>
                  <a:pt x="910119" y="32284"/>
                </a:lnTo>
                <a:lnTo>
                  <a:pt x="923960" y="34406"/>
                </a:lnTo>
                <a:lnTo>
                  <a:pt x="933329" y="38895"/>
                </a:lnTo>
                <a:lnTo>
                  <a:pt x="940699" y="45605"/>
                </a:lnTo>
                <a:lnTo>
                  <a:pt x="942270" y="47647"/>
                </a:lnTo>
                <a:lnTo>
                  <a:pt x="927458" y="60918"/>
                </a:lnTo>
                <a:close/>
              </a:path>
              <a:path w="1568126" h="120371">
                <a:moveTo>
                  <a:pt x="474630" y="76197"/>
                </a:moveTo>
                <a:lnTo>
                  <a:pt x="503443" y="55890"/>
                </a:lnTo>
                <a:lnTo>
                  <a:pt x="507939" y="54884"/>
                </a:lnTo>
                <a:lnTo>
                  <a:pt x="512457" y="51800"/>
                </a:lnTo>
                <a:lnTo>
                  <a:pt x="515998" y="46403"/>
                </a:lnTo>
                <a:lnTo>
                  <a:pt x="517415" y="38619"/>
                </a:lnTo>
                <a:lnTo>
                  <a:pt x="515994" y="30781"/>
                </a:lnTo>
                <a:lnTo>
                  <a:pt x="512457" y="25352"/>
                </a:lnTo>
                <a:lnTo>
                  <a:pt x="507939" y="22268"/>
                </a:lnTo>
                <a:lnTo>
                  <a:pt x="503443" y="21262"/>
                </a:lnTo>
                <a:lnTo>
                  <a:pt x="474630" y="21262"/>
                </a:lnTo>
                <a:lnTo>
                  <a:pt x="531410" y="16941"/>
                </a:lnTo>
                <a:lnTo>
                  <a:pt x="536072" y="26580"/>
                </a:lnTo>
                <a:lnTo>
                  <a:pt x="537810" y="38619"/>
                </a:lnTo>
                <a:lnTo>
                  <a:pt x="536071" y="50709"/>
                </a:lnTo>
                <a:lnTo>
                  <a:pt x="531410" y="60298"/>
                </a:lnTo>
                <a:lnTo>
                  <a:pt x="524817" y="67496"/>
                </a:lnTo>
                <a:lnTo>
                  <a:pt x="517300" y="72396"/>
                </a:lnTo>
                <a:lnTo>
                  <a:pt x="509722" y="75245"/>
                </a:lnTo>
                <a:lnTo>
                  <a:pt x="502922" y="76197"/>
                </a:lnTo>
                <a:close/>
              </a:path>
              <a:path w="1568126" h="120371">
                <a:moveTo>
                  <a:pt x="1293746" y="84963"/>
                </a:moveTo>
                <a:lnTo>
                  <a:pt x="1271927" y="76371"/>
                </a:lnTo>
                <a:lnTo>
                  <a:pt x="1274110" y="59404"/>
                </a:lnTo>
                <a:lnTo>
                  <a:pt x="1280866" y="45360"/>
                </a:lnTo>
                <a:lnTo>
                  <a:pt x="1308117" y="52245"/>
                </a:lnTo>
                <a:lnTo>
                  <a:pt x="1302443" y="53499"/>
                </a:lnTo>
                <a:lnTo>
                  <a:pt x="1298068" y="57047"/>
                </a:lnTo>
                <a:lnTo>
                  <a:pt x="1295009" y="62419"/>
                </a:lnTo>
                <a:lnTo>
                  <a:pt x="1294177" y="65870"/>
                </a:lnTo>
                <a:lnTo>
                  <a:pt x="1321784" y="65870"/>
                </a:lnTo>
                <a:lnTo>
                  <a:pt x="1320845" y="62361"/>
                </a:lnTo>
                <a:lnTo>
                  <a:pt x="1317823" y="56956"/>
                </a:lnTo>
                <a:lnTo>
                  <a:pt x="1313673" y="53484"/>
                </a:lnTo>
                <a:lnTo>
                  <a:pt x="1308117" y="52245"/>
                </a:lnTo>
                <a:lnTo>
                  <a:pt x="1280866" y="45360"/>
                </a:lnTo>
                <a:lnTo>
                  <a:pt x="1292267" y="35802"/>
                </a:lnTo>
                <a:lnTo>
                  <a:pt x="1308117" y="32284"/>
                </a:lnTo>
                <a:lnTo>
                  <a:pt x="1323965" y="35802"/>
                </a:lnTo>
                <a:lnTo>
                  <a:pt x="1335297" y="45383"/>
                </a:lnTo>
                <a:lnTo>
                  <a:pt x="1341950" y="59404"/>
                </a:lnTo>
                <a:lnTo>
                  <a:pt x="1344132" y="76371"/>
                </a:lnTo>
                <a:lnTo>
                  <a:pt x="1344132" y="84963"/>
                </a:lnTo>
                <a:close/>
              </a:path>
              <a:path w="1568126" h="120371">
                <a:moveTo>
                  <a:pt x="294637" y="119503"/>
                </a:moveTo>
                <a:lnTo>
                  <a:pt x="291508" y="119413"/>
                </a:lnTo>
                <a:lnTo>
                  <a:pt x="287140" y="118657"/>
                </a:lnTo>
                <a:lnTo>
                  <a:pt x="282518" y="116582"/>
                </a:lnTo>
                <a:lnTo>
                  <a:pt x="278098" y="112348"/>
                </a:lnTo>
                <a:lnTo>
                  <a:pt x="275088" y="105778"/>
                </a:lnTo>
                <a:lnTo>
                  <a:pt x="273982" y="96505"/>
                </a:lnTo>
                <a:lnTo>
                  <a:pt x="273982" y="52679"/>
                </a:lnTo>
                <a:lnTo>
                  <a:pt x="294810" y="52679"/>
                </a:lnTo>
                <a:lnTo>
                  <a:pt x="294810" y="96505"/>
                </a:lnTo>
                <a:lnTo>
                  <a:pt x="294946" y="98045"/>
                </a:lnTo>
                <a:lnTo>
                  <a:pt x="295282" y="98982"/>
                </a:lnTo>
                <a:lnTo>
                  <a:pt x="295729" y="99451"/>
                </a:lnTo>
                <a:lnTo>
                  <a:pt x="296372" y="99543"/>
                </a:lnTo>
                <a:lnTo>
                  <a:pt x="307828" y="99543"/>
                </a:lnTo>
                <a:lnTo>
                  <a:pt x="307828" y="119503"/>
                </a:lnTo>
                <a:close/>
              </a:path>
              <a:path w="1568126" h="120371">
                <a:moveTo>
                  <a:pt x="453454" y="119503"/>
                </a:moveTo>
                <a:lnTo>
                  <a:pt x="453454" y="868"/>
                </a:lnTo>
                <a:lnTo>
                  <a:pt x="502922" y="868"/>
                </a:lnTo>
                <a:lnTo>
                  <a:pt x="509722" y="1820"/>
                </a:lnTo>
                <a:lnTo>
                  <a:pt x="517324" y="4725"/>
                </a:lnTo>
                <a:lnTo>
                  <a:pt x="524834" y="9713"/>
                </a:lnTo>
                <a:lnTo>
                  <a:pt x="531410" y="16941"/>
                </a:lnTo>
                <a:lnTo>
                  <a:pt x="474630" y="21262"/>
                </a:lnTo>
                <a:lnTo>
                  <a:pt x="474630" y="55890"/>
                </a:lnTo>
                <a:lnTo>
                  <a:pt x="503443" y="55890"/>
                </a:lnTo>
                <a:lnTo>
                  <a:pt x="474630" y="76197"/>
                </a:lnTo>
                <a:lnTo>
                  <a:pt x="474630" y="119503"/>
                </a:lnTo>
                <a:close/>
              </a:path>
              <a:path w="1568126" h="120371">
                <a:moveTo>
                  <a:pt x="549439" y="119503"/>
                </a:moveTo>
                <a:lnTo>
                  <a:pt x="549439" y="33152"/>
                </a:lnTo>
                <a:lnTo>
                  <a:pt x="552216" y="33152"/>
                </a:lnTo>
                <a:lnTo>
                  <a:pt x="570267" y="33152"/>
                </a:lnTo>
                <a:lnTo>
                  <a:pt x="570267" y="38267"/>
                </a:lnTo>
                <a:lnTo>
                  <a:pt x="584066" y="52245"/>
                </a:lnTo>
                <a:lnTo>
                  <a:pt x="578882" y="53009"/>
                </a:lnTo>
                <a:lnTo>
                  <a:pt x="574790" y="54954"/>
                </a:lnTo>
                <a:lnTo>
                  <a:pt x="571783" y="57390"/>
                </a:lnTo>
                <a:lnTo>
                  <a:pt x="570267" y="59102"/>
                </a:lnTo>
                <a:lnTo>
                  <a:pt x="570267" y="119503"/>
                </a:lnTo>
                <a:close/>
              </a:path>
              <a:path w="1568126" h="120371">
                <a:moveTo>
                  <a:pt x="767791" y="119503"/>
                </a:moveTo>
                <a:lnTo>
                  <a:pt x="749740" y="119503"/>
                </a:lnTo>
                <a:lnTo>
                  <a:pt x="749740" y="115159"/>
                </a:lnTo>
                <a:lnTo>
                  <a:pt x="708321" y="110502"/>
                </a:lnTo>
                <a:lnTo>
                  <a:pt x="702708" y="100055"/>
                </a:lnTo>
                <a:lnTo>
                  <a:pt x="700793" y="87566"/>
                </a:lnTo>
                <a:lnTo>
                  <a:pt x="700793" y="65523"/>
                </a:lnTo>
                <a:lnTo>
                  <a:pt x="702704" y="52786"/>
                </a:lnTo>
                <a:lnTo>
                  <a:pt x="708312" y="42208"/>
                </a:lnTo>
                <a:lnTo>
                  <a:pt x="734378" y="51811"/>
                </a:lnTo>
                <a:lnTo>
                  <a:pt x="728186" y="53000"/>
                </a:lnTo>
                <a:lnTo>
                  <a:pt x="724349" y="56056"/>
                </a:lnTo>
                <a:lnTo>
                  <a:pt x="722273" y="60348"/>
                </a:lnTo>
                <a:lnTo>
                  <a:pt x="721621" y="65436"/>
                </a:lnTo>
                <a:lnTo>
                  <a:pt x="721621" y="88000"/>
                </a:lnTo>
                <a:lnTo>
                  <a:pt x="722292" y="92173"/>
                </a:lnTo>
                <a:lnTo>
                  <a:pt x="724436" y="96338"/>
                </a:lnTo>
                <a:lnTo>
                  <a:pt x="728329" y="99577"/>
                </a:lnTo>
                <a:lnTo>
                  <a:pt x="734378" y="100845"/>
                </a:lnTo>
                <a:lnTo>
                  <a:pt x="742004" y="99527"/>
                </a:lnTo>
                <a:lnTo>
                  <a:pt x="746657" y="96357"/>
                </a:lnTo>
                <a:lnTo>
                  <a:pt x="749024" y="92563"/>
                </a:lnTo>
                <a:lnTo>
                  <a:pt x="749740" y="88955"/>
                </a:lnTo>
                <a:lnTo>
                  <a:pt x="749740" y="59189"/>
                </a:lnTo>
                <a:lnTo>
                  <a:pt x="746808" y="56761"/>
                </a:lnTo>
                <a:lnTo>
                  <a:pt x="742757" y="54180"/>
                </a:lnTo>
                <a:lnTo>
                  <a:pt x="738519" y="52429"/>
                </a:lnTo>
                <a:lnTo>
                  <a:pt x="734378" y="51811"/>
                </a:lnTo>
                <a:lnTo>
                  <a:pt x="708312" y="42208"/>
                </a:lnTo>
                <a:lnTo>
                  <a:pt x="717499" y="34951"/>
                </a:lnTo>
                <a:lnTo>
                  <a:pt x="729865" y="32284"/>
                </a:lnTo>
                <a:lnTo>
                  <a:pt x="736651" y="32900"/>
                </a:lnTo>
                <a:lnTo>
                  <a:pt x="742576" y="34594"/>
                </a:lnTo>
                <a:lnTo>
                  <a:pt x="747918" y="36969"/>
                </a:lnTo>
                <a:lnTo>
                  <a:pt x="749740" y="37935"/>
                </a:lnTo>
                <a:lnTo>
                  <a:pt x="749740" y="868"/>
                </a:lnTo>
                <a:lnTo>
                  <a:pt x="770568" y="868"/>
                </a:lnTo>
                <a:lnTo>
                  <a:pt x="770568" y="119503"/>
                </a:lnTo>
                <a:close/>
              </a:path>
              <a:path w="1568126" h="120371">
                <a:moveTo>
                  <a:pt x="837393" y="119503"/>
                </a:moveTo>
                <a:lnTo>
                  <a:pt x="837393" y="114146"/>
                </a:lnTo>
                <a:lnTo>
                  <a:pt x="796885" y="111779"/>
                </a:lnTo>
                <a:lnTo>
                  <a:pt x="790377" y="101609"/>
                </a:lnTo>
                <a:lnTo>
                  <a:pt x="788012" y="88174"/>
                </a:lnTo>
                <a:lnTo>
                  <a:pt x="788012" y="33152"/>
                </a:lnTo>
                <a:lnTo>
                  <a:pt x="808840" y="33152"/>
                </a:lnTo>
                <a:lnTo>
                  <a:pt x="808840" y="87653"/>
                </a:lnTo>
                <a:lnTo>
                  <a:pt x="810022" y="93701"/>
                </a:lnTo>
                <a:lnTo>
                  <a:pt x="813062" y="97524"/>
                </a:lnTo>
                <a:lnTo>
                  <a:pt x="817365" y="99692"/>
                </a:lnTo>
                <a:lnTo>
                  <a:pt x="822466" y="100411"/>
                </a:lnTo>
                <a:lnTo>
                  <a:pt x="829971" y="98913"/>
                </a:lnTo>
                <a:lnTo>
                  <a:pt x="834481" y="95224"/>
                </a:lnTo>
                <a:lnTo>
                  <a:pt x="836738" y="90625"/>
                </a:lnTo>
                <a:lnTo>
                  <a:pt x="837393" y="86004"/>
                </a:lnTo>
                <a:lnTo>
                  <a:pt x="837393" y="33152"/>
                </a:lnTo>
                <a:lnTo>
                  <a:pt x="840170" y="33152"/>
                </a:lnTo>
                <a:lnTo>
                  <a:pt x="858221" y="33152"/>
                </a:lnTo>
                <a:lnTo>
                  <a:pt x="858221" y="119503"/>
                </a:lnTo>
                <a:close/>
              </a:path>
              <a:path w="1568126" h="120371">
                <a:moveTo>
                  <a:pt x="977464" y="119503"/>
                </a:moveTo>
                <a:lnTo>
                  <a:pt x="974335" y="119413"/>
                </a:lnTo>
                <a:lnTo>
                  <a:pt x="969968" y="118657"/>
                </a:lnTo>
                <a:lnTo>
                  <a:pt x="965345" y="116582"/>
                </a:lnTo>
                <a:lnTo>
                  <a:pt x="960926" y="112348"/>
                </a:lnTo>
                <a:lnTo>
                  <a:pt x="957916" y="105778"/>
                </a:lnTo>
                <a:lnTo>
                  <a:pt x="956810" y="96505"/>
                </a:lnTo>
                <a:lnTo>
                  <a:pt x="956810" y="52679"/>
                </a:lnTo>
                <a:lnTo>
                  <a:pt x="977638" y="52679"/>
                </a:lnTo>
                <a:lnTo>
                  <a:pt x="977638" y="96505"/>
                </a:lnTo>
                <a:lnTo>
                  <a:pt x="977773" y="98045"/>
                </a:lnTo>
                <a:lnTo>
                  <a:pt x="978110" y="98982"/>
                </a:lnTo>
                <a:lnTo>
                  <a:pt x="978557" y="99451"/>
                </a:lnTo>
                <a:lnTo>
                  <a:pt x="979200" y="99543"/>
                </a:lnTo>
                <a:lnTo>
                  <a:pt x="990656" y="99543"/>
                </a:lnTo>
                <a:lnTo>
                  <a:pt x="990656" y="119503"/>
                </a:lnTo>
                <a:close/>
              </a:path>
              <a:path w="1568126" h="120371">
                <a:moveTo>
                  <a:pt x="1098443" y="119503"/>
                </a:moveTo>
                <a:lnTo>
                  <a:pt x="1081982" y="119503"/>
                </a:lnTo>
                <a:lnTo>
                  <a:pt x="1119493" y="868"/>
                </a:lnTo>
                <a:lnTo>
                  <a:pt x="1137989" y="868"/>
                </a:lnTo>
                <a:lnTo>
                  <a:pt x="1100478" y="119503"/>
                </a:lnTo>
                <a:close/>
              </a:path>
              <a:path w="1568126" h="120371">
                <a:moveTo>
                  <a:pt x="1216462" y="119503"/>
                </a:moveTo>
                <a:lnTo>
                  <a:pt x="1177129" y="868"/>
                </a:lnTo>
                <a:lnTo>
                  <a:pt x="1199678" y="868"/>
                </a:lnTo>
                <a:lnTo>
                  <a:pt x="1200288" y="2813"/>
                </a:lnTo>
                <a:lnTo>
                  <a:pt x="1224889" y="81228"/>
                </a:lnTo>
                <a:lnTo>
                  <a:pt x="1250100" y="868"/>
                </a:lnTo>
                <a:lnTo>
                  <a:pt x="1272649" y="868"/>
                </a:lnTo>
                <a:lnTo>
                  <a:pt x="1233317" y="119503"/>
                </a:lnTo>
                <a:close/>
              </a:path>
              <a:path w="1568126" h="120371">
                <a:moveTo>
                  <a:pt x="1360795" y="119503"/>
                </a:moveTo>
                <a:lnTo>
                  <a:pt x="1360795" y="33152"/>
                </a:lnTo>
                <a:lnTo>
                  <a:pt x="1363572" y="33152"/>
                </a:lnTo>
                <a:lnTo>
                  <a:pt x="1381624" y="33152"/>
                </a:lnTo>
                <a:lnTo>
                  <a:pt x="1381624" y="38561"/>
                </a:lnTo>
                <a:lnTo>
                  <a:pt x="1396377" y="52245"/>
                </a:lnTo>
                <a:lnTo>
                  <a:pt x="1390971" y="53025"/>
                </a:lnTo>
                <a:lnTo>
                  <a:pt x="1386494" y="55008"/>
                </a:lnTo>
                <a:lnTo>
                  <a:pt x="1383184" y="57475"/>
                </a:lnTo>
                <a:lnTo>
                  <a:pt x="1381624" y="59137"/>
                </a:lnTo>
                <a:lnTo>
                  <a:pt x="1381624" y="119503"/>
                </a:lnTo>
                <a:close/>
              </a:path>
              <a:path w="1568126" h="120371">
                <a:moveTo>
                  <a:pt x="1410176" y="119503"/>
                </a:moveTo>
                <a:lnTo>
                  <a:pt x="1410176" y="65002"/>
                </a:lnTo>
                <a:lnTo>
                  <a:pt x="1408987" y="58983"/>
                </a:lnTo>
                <a:lnTo>
                  <a:pt x="1405930" y="55146"/>
                </a:lnTo>
                <a:lnTo>
                  <a:pt x="1401531" y="52967"/>
                </a:lnTo>
                <a:lnTo>
                  <a:pt x="1396377" y="52245"/>
                </a:lnTo>
                <a:lnTo>
                  <a:pt x="1381624" y="38561"/>
                </a:lnTo>
                <a:lnTo>
                  <a:pt x="1383783" y="36915"/>
                </a:lnTo>
                <a:lnTo>
                  <a:pt x="1390820" y="33784"/>
                </a:lnTo>
                <a:lnTo>
                  <a:pt x="1400543" y="32284"/>
                </a:lnTo>
                <a:lnTo>
                  <a:pt x="1412415" y="34476"/>
                </a:lnTo>
                <a:lnTo>
                  <a:pt x="1422132" y="40876"/>
                </a:lnTo>
                <a:lnTo>
                  <a:pt x="1428639" y="51047"/>
                </a:lnTo>
                <a:lnTo>
                  <a:pt x="1431005" y="64481"/>
                </a:lnTo>
                <a:lnTo>
                  <a:pt x="1431005" y="119503"/>
                </a:lnTo>
                <a:close/>
              </a:path>
              <a:path w="1568126" h="120371">
                <a:moveTo>
                  <a:pt x="1474137" y="119503"/>
                </a:moveTo>
                <a:lnTo>
                  <a:pt x="1471008" y="119413"/>
                </a:lnTo>
                <a:lnTo>
                  <a:pt x="1466640" y="118657"/>
                </a:lnTo>
                <a:lnTo>
                  <a:pt x="1462018" y="116582"/>
                </a:lnTo>
                <a:lnTo>
                  <a:pt x="1457598" y="112348"/>
                </a:lnTo>
                <a:lnTo>
                  <a:pt x="1454588" y="105778"/>
                </a:lnTo>
                <a:lnTo>
                  <a:pt x="1453482" y="96505"/>
                </a:lnTo>
                <a:lnTo>
                  <a:pt x="1453482" y="52679"/>
                </a:lnTo>
                <a:lnTo>
                  <a:pt x="1474311" y="52679"/>
                </a:lnTo>
                <a:lnTo>
                  <a:pt x="1474311" y="96505"/>
                </a:lnTo>
                <a:lnTo>
                  <a:pt x="1474446" y="98045"/>
                </a:lnTo>
                <a:lnTo>
                  <a:pt x="1474783" y="98982"/>
                </a:lnTo>
                <a:lnTo>
                  <a:pt x="1475229" y="99451"/>
                </a:lnTo>
                <a:lnTo>
                  <a:pt x="1475872" y="99543"/>
                </a:lnTo>
                <a:lnTo>
                  <a:pt x="1487328" y="99543"/>
                </a:lnTo>
                <a:lnTo>
                  <a:pt x="1487328" y="119503"/>
                </a:lnTo>
                <a:close/>
              </a:path>
              <a:path w="1568126" h="120371">
                <a:moveTo>
                  <a:pt x="1546777" y="119503"/>
                </a:moveTo>
                <a:lnTo>
                  <a:pt x="1546777" y="115196"/>
                </a:lnTo>
                <a:lnTo>
                  <a:pt x="1506399" y="113850"/>
                </a:lnTo>
                <a:lnTo>
                  <a:pt x="1500145" y="105300"/>
                </a:lnTo>
                <a:lnTo>
                  <a:pt x="1497916" y="93468"/>
                </a:lnTo>
                <a:lnTo>
                  <a:pt x="1500528" y="81513"/>
                </a:lnTo>
                <a:lnTo>
                  <a:pt x="1546777" y="83925"/>
                </a:lnTo>
                <a:lnTo>
                  <a:pt x="1541662" y="84390"/>
                </a:lnTo>
                <a:lnTo>
                  <a:pt x="1532891" y="84703"/>
                </a:lnTo>
                <a:lnTo>
                  <a:pt x="1525432" y="85746"/>
                </a:lnTo>
                <a:lnTo>
                  <a:pt x="1521225" y="88144"/>
                </a:lnTo>
                <a:lnTo>
                  <a:pt x="1519310" y="90872"/>
                </a:lnTo>
                <a:lnTo>
                  <a:pt x="1518744" y="93468"/>
                </a:lnTo>
                <a:lnTo>
                  <a:pt x="1519049" y="96496"/>
                </a:lnTo>
                <a:lnTo>
                  <a:pt x="1520214" y="98834"/>
                </a:lnTo>
                <a:lnTo>
                  <a:pt x="1523441" y="100921"/>
                </a:lnTo>
                <a:lnTo>
                  <a:pt x="1530200" y="101886"/>
                </a:lnTo>
                <a:lnTo>
                  <a:pt x="1538772" y="100773"/>
                </a:lnTo>
                <a:lnTo>
                  <a:pt x="1543839" y="98180"/>
                </a:lnTo>
                <a:lnTo>
                  <a:pt x="1546139" y="95398"/>
                </a:lnTo>
                <a:lnTo>
                  <a:pt x="1546777" y="93034"/>
                </a:lnTo>
                <a:lnTo>
                  <a:pt x="1546777" y="83925"/>
                </a:lnTo>
                <a:lnTo>
                  <a:pt x="1500528" y="81513"/>
                </a:lnTo>
                <a:lnTo>
                  <a:pt x="1507683" y="73279"/>
                </a:lnTo>
                <a:lnTo>
                  <a:pt x="1518102" y="68723"/>
                </a:lnTo>
                <a:lnTo>
                  <a:pt x="1530634" y="67346"/>
                </a:lnTo>
                <a:lnTo>
                  <a:pt x="1537010" y="67303"/>
                </a:lnTo>
                <a:lnTo>
                  <a:pt x="1541475" y="67134"/>
                </a:lnTo>
                <a:lnTo>
                  <a:pt x="1545146" y="66801"/>
                </a:lnTo>
                <a:lnTo>
                  <a:pt x="1546777" y="66540"/>
                </a:lnTo>
                <a:lnTo>
                  <a:pt x="1546777" y="64134"/>
                </a:lnTo>
                <a:lnTo>
                  <a:pt x="1546074" y="59654"/>
                </a:lnTo>
                <a:lnTo>
                  <a:pt x="1543864" y="55861"/>
                </a:lnTo>
                <a:lnTo>
                  <a:pt x="1539473" y="52991"/>
                </a:lnTo>
                <a:lnTo>
                  <a:pt x="1532109" y="51811"/>
                </a:lnTo>
                <a:lnTo>
                  <a:pt x="1500338" y="46666"/>
                </a:lnTo>
                <a:lnTo>
                  <a:pt x="1502286" y="44312"/>
                </a:lnTo>
                <a:lnTo>
                  <a:pt x="1507399" y="39340"/>
                </a:lnTo>
                <a:lnTo>
                  <a:pt x="1513907" y="35508"/>
                </a:lnTo>
                <a:lnTo>
                  <a:pt x="1521916" y="33114"/>
                </a:lnTo>
                <a:lnTo>
                  <a:pt x="1531675" y="32284"/>
                </a:lnTo>
                <a:lnTo>
                  <a:pt x="1547784" y="34553"/>
                </a:lnTo>
                <a:lnTo>
                  <a:pt x="1559294" y="41095"/>
                </a:lnTo>
                <a:lnTo>
                  <a:pt x="1566047" y="51202"/>
                </a:lnTo>
                <a:lnTo>
                  <a:pt x="1568126" y="63440"/>
                </a:lnTo>
                <a:lnTo>
                  <a:pt x="1568126" y="119503"/>
                </a:lnTo>
                <a:close/>
              </a:path>
              <a:path w="1568126" h="120371">
                <a:moveTo>
                  <a:pt x="27958" y="118240"/>
                </a:moveTo>
                <a:lnTo>
                  <a:pt x="16514" y="112600"/>
                </a:lnTo>
                <a:lnTo>
                  <a:pt x="8425" y="104642"/>
                </a:lnTo>
                <a:lnTo>
                  <a:pt x="3387" y="95807"/>
                </a:lnTo>
                <a:lnTo>
                  <a:pt x="738" y="87098"/>
                </a:lnTo>
                <a:lnTo>
                  <a:pt x="0" y="79929"/>
                </a:lnTo>
                <a:lnTo>
                  <a:pt x="0" y="40442"/>
                </a:lnTo>
                <a:lnTo>
                  <a:pt x="738" y="33273"/>
                </a:lnTo>
                <a:lnTo>
                  <a:pt x="3387" y="24564"/>
                </a:lnTo>
                <a:lnTo>
                  <a:pt x="8425" y="15729"/>
                </a:lnTo>
                <a:lnTo>
                  <a:pt x="43220" y="20308"/>
                </a:lnTo>
                <a:lnTo>
                  <a:pt x="35376" y="21424"/>
                </a:lnTo>
                <a:lnTo>
                  <a:pt x="29627" y="24286"/>
                </a:lnTo>
                <a:lnTo>
                  <a:pt x="25606" y="28185"/>
                </a:lnTo>
                <a:lnTo>
                  <a:pt x="22995" y="32630"/>
                </a:lnTo>
                <a:lnTo>
                  <a:pt x="21598" y="37004"/>
                </a:lnTo>
                <a:lnTo>
                  <a:pt x="21176" y="40442"/>
                </a:lnTo>
                <a:lnTo>
                  <a:pt x="21176" y="79929"/>
                </a:lnTo>
                <a:lnTo>
                  <a:pt x="22157" y="85557"/>
                </a:lnTo>
                <a:lnTo>
                  <a:pt x="25564" y="92188"/>
                </a:lnTo>
                <a:lnTo>
                  <a:pt x="32277" y="97760"/>
                </a:lnTo>
                <a:lnTo>
                  <a:pt x="43220" y="100063"/>
                </a:lnTo>
                <a:lnTo>
                  <a:pt x="52215" y="98499"/>
                </a:lnTo>
                <a:lnTo>
                  <a:pt x="58560" y="94554"/>
                </a:lnTo>
                <a:lnTo>
                  <a:pt x="62547" y="89481"/>
                </a:lnTo>
                <a:lnTo>
                  <a:pt x="64657" y="84269"/>
                </a:lnTo>
                <a:lnTo>
                  <a:pt x="65194" y="82186"/>
                </a:lnTo>
                <a:lnTo>
                  <a:pt x="86506" y="82186"/>
                </a:lnTo>
                <a:lnTo>
                  <a:pt x="85967" y="85419"/>
                </a:lnTo>
                <a:lnTo>
                  <a:pt x="84176" y="92548"/>
                </a:lnTo>
                <a:lnTo>
                  <a:pt x="80748" y="100291"/>
                </a:lnTo>
                <a:lnTo>
                  <a:pt x="75302" y="107790"/>
                </a:lnTo>
                <a:lnTo>
                  <a:pt x="67354" y="114241"/>
                </a:lnTo>
                <a:lnTo>
                  <a:pt x="56767" y="118707"/>
                </a:lnTo>
                <a:lnTo>
                  <a:pt x="43220" y="120371"/>
                </a:lnTo>
                <a:close/>
              </a:path>
              <a:path w="1568126" h="120371">
                <a:moveTo>
                  <a:pt x="121374" y="118191"/>
                </a:moveTo>
                <a:lnTo>
                  <a:pt x="111663" y="112541"/>
                </a:lnTo>
                <a:lnTo>
                  <a:pt x="105033" y="104571"/>
                </a:lnTo>
                <a:lnTo>
                  <a:pt x="101112" y="95848"/>
                </a:lnTo>
                <a:lnTo>
                  <a:pt x="99134" y="87326"/>
                </a:lnTo>
                <a:lnTo>
                  <a:pt x="98589" y="80190"/>
                </a:lnTo>
                <a:lnTo>
                  <a:pt x="98589" y="72466"/>
                </a:lnTo>
                <a:lnTo>
                  <a:pt x="99134" y="65329"/>
                </a:lnTo>
                <a:lnTo>
                  <a:pt x="101112" y="56807"/>
                </a:lnTo>
                <a:lnTo>
                  <a:pt x="105033" y="48084"/>
                </a:lnTo>
                <a:lnTo>
                  <a:pt x="134605" y="52245"/>
                </a:lnTo>
                <a:lnTo>
                  <a:pt x="127230" y="54091"/>
                </a:lnTo>
                <a:lnTo>
                  <a:pt x="122598" y="58893"/>
                </a:lnTo>
                <a:lnTo>
                  <a:pt x="120147" y="65486"/>
                </a:lnTo>
                <a:lnTo>
                  <a:pt x="119417" y="72466"/>
                </a:lnTo>
                <a:lnTo>
                  <a:pt x="119417" y="80363"/>
                </a:lnTo>
                <a:lnTo>
                  <a:pt x="120147" y="87207"/>
                </a:lnTo>
                <a:lnTo>
                  <a:pt x="122598" y="93763"/>
                </a:lnTo>
                <a:lnTo>
                  <a:pt x="127230" y="98564"/>
                </a:lnTo>
                <a:lnTo>
                  <a:pt x="134605" y="100411"/>
                </a:lnTo>
                <a:lnTo>
                  <a:pt x="142086" y="98594"/>
                </a:lnTo>
                <a:lnTo>
                  <a:pt x="146754" y="93827"/>
                </a:lnTo>
                <a:lnTo>
                  <a:pt x="149236" y="87294"/>
                </a:lnTo>
                <a:lnTo>
                  <a:pt x="149966" y="80363"/>
                </a:lnTo>
                <a:lnTo>
                  <a:pt x="149966" y="72466"/>
                </a:lnTo>
                <a:lnTo>
                  <a:pt x="149236" y="65486"/>
                </a:lnTo>
                <a:lnTo>
                  <a:pt x="146754" y="58915"/>
                </a:lnTo>
                <a:lnTo>
                  <a:pt x="142066" y="54091"/>
                </a:lnTo>
                <a:lnTo>
                  <a:pt x="134605" y="52245"/>
                </a:lnTo>
                <a:lnTo>
                  <a:pt x="105033" y="48084"/>
                </a:lnTo>
                <a:lnTo>
                  <a:pt x="111663" y="40114"/>
                </a:lnTo>
                <a:lnTo>
                  <a:pt x="121374" y="34464"/>
                </a:lnTo>
                <a:lnTo>
                  <a:pt x="134691" y="32284"/>
                </a:lnTo>
                <a:lnTo>
                  <a:pt x="147922" y="34464"/>
                </a:lnTo>
                <a:lnTo>
                  <a:pt x="157665" y="40104"/>
                </a:lnTo>
                <a:lnTo>
                  <a:pt x="164350" y="48084"/>
                </a:lnTo>
                <a:lnTo>
                  <a:pt x="168271" y="56807"/>
                </a:lnTo>
                <a:lnTo>
                  <a:pt x="170249" y="65329"/>
                </a:lnTo>
                <a:lnTo>
                  <a:pt x="170794" y="72466"/>
                </a:lnTo>
                <a:lnTo>
                  <a:pt x="170794" y="80363"/>
                </a:lnTo>
                <a:lnTo>
                  <a:pt x="170248" y="87421"/>
                </a:lnTo>
                <a:lnTo>
                  <a:pt x="168273" y="95883"/>
                </a:lnTo>
                <a:lnTo>
                  <a:pt x="164344" y="104625"/>
                </a:lnTo>
                <a:lnTo>
                  <a:pt x="157678" y="112583"/>
                </a:lnTo>
                <a:lnTo>
                  <a:pt x="147903" y="118242"/>
                </a:lnTo>
                <a:lnTo>
                  <a:pt x="134691" y="120371"/>
                </a:lnTo>
                <a:close/>
              </a:path>
              <a:path w="1568126" h="120371">
                <a:moveTo>
                  <a:pt x="201989" y="118148"/>
                </a:moveTo>
                <a:lnTo>
                  <a:pt x="190968" y="113288"/>
                </a:lnTo>
                <a:lnTo>
                  <a:pt x="182081" y="106071"/>
                </a:lnTo>
                <a:lnTo>
                  <a:pt x="180347" y="104114"/>
                </a:lnTo>
                <a:lnTo>
                  <a:pt x="195072" y="89389"/>
                </a:lnTo>
                <a:lnTo>
                  <a:pt x="197033" y="91482"/>
                </a:lnTo>
                <a:lnTo>
                  <a:pt x="202554" y="95973"/>
                </a:lnTo>
                <a:lnTo>
                  <a:pt x="209150" y="99060"/>
                </a:lnTo>
                <a:lnTo>
                  <a:pt x="217745" y="100411"/>
                </a:lnTo>
                <a:lnTo>
                  <a:pt x="226366" y="99613"/>
                </a:lnTo>
                <a:lnTo>
                  <a:pt x="231690" y="97674"/>
                </a:lnTo>
                <a:lnTo>
                  <a:pt x="234094" y="95493"/>
                </a:lnTo>
                <a:lnTo>
                  <a:pt x="234755" y="93208"/>
                </a:lnTo>
                <a:lnTo>
                  <a:pt x="234051" y="90676"/>
                </a:lnTo>
                <a:lnTo>
                  <a:pt x="231393" y="88749"/>
                </a:lnTo>
                <a:lnTo>
                  <a:pt x="226201" y="87314"/>
                </a:lnTo>
                <a:lnTo>
                  <a:pt x="218429" y="86338"/>
                </a:lnTo>
                <a:lnTo>
                  <a:pt x="207768" y="84582"/>
                </a:lnTo>
                <a:lnTo>
                  <a:pt x="197395" y="80287"/>
                </a:lnTo>
                <a:lnTo>
                  <a:pt x="189438" y="72239"/>
                </a:lnTo>
                <a:lnTo>
                  <a:pt x="186242" y="59274"/>
                </a:lnTo>
                <a:lnTo>
                  <a:pt x="189377" y="47421"/>
                </a:lnTo>
                <a:lnTo>
                  <a:pt x="220956" y="52245"/>
                </a:lnTo>
                <a:lnTo>
                  <a:pt x="210063" y="54511"/>
                </a:lnTo>
                <a:lnTo>
                  <a:pt x="207071" y="59014"/>
                </a:lnTo>
                <a:lnTo>
                  <a:pt x="207602" y="61244"/>
                </a:lnTo>
                <a:lnTo>
                  <a:pt x="209471" y="63192"/>
                </a:lnTo>
                <a:lnTo>
                  <a:pt x="213952" y="65109"/>
                </a:lnTo>
                <a:lnTo>
                  <a:pt x="221720" y="66401"/>
                </a:lnTo>
                <a:lnTo>
                  <a:pt x="235245" y="68608"/>
                </a:lnTo>
                <a:lnTo>
                  <a:pt x="245900" y="73130"/>
                </a:lnTo>
                <a:lnTo>
                  <a:pt x="253083" y="80827"/>
                </a:lnTo>
                <a:lnTo>
                  <a:pt x="255583" y="91819"/>
                </a:lnTo>
                <a:lnTo>
                  <a:pt x="253417" y="102867"/>
                </a:lnTo>
                <a:lnTo>
                  <a:pt x="246472" y="112132"/>
                </a:lnTo>
                <a:lnTo>
                  <a:pt x="234611" y="118211"/>
                </a:lnTo>
                <a:lnTo>
                  <a:pt x="217745" y="120371"/>
                </a:lnTo>
                <a:close/>
              </a:path>
              <a:path w="1568126" h="120371">
                <a:moveTo>
                  <a:pt x="345193" y="118191"/>
                </a:moveTo>
                <a:lnTo>
                  <a:pt x="335482" y="112541"/>
                </a:lnTo>
                <a:lnTo>
                  <a:pt x="328853" y="104571"/>
                </a:lnTo>
                <a:lnTo>
                  <a:pt x="324932" y="95848"/>
                </a:lnTo>
                <a:lnTo>
                  <a:pt x="322954" y="87326"/>
                </a:lnTo>
                <a:lnTo>
                  <a:pt x="322408" y="80190"/>
                </a:lnTo>
                <a:lnTo>
                  <a:pt x="322408" y="72466"/>
                </a:lnTo>
                <a:lnTo>
                  <a:pt x="322954" y="65329"/>
                </a:lnTo>
                <a:lnTo>
                  <a:pt x="324932" y="56807"/>
                </a:lnTo>
                <a:lnTo>
                  <a:pt x="328853" y="48084"/>
                </a:lnTo>
                <a:lnTo>
                  <a:pt x="358424" y="52245"/>
                </a:lnTo>
                <a:lnTo>
                  <a:pt x="351050" y="54091"/>
                </a:lnTo>
                <a:lnTo>
                  <a:pt x="346417" y="58893"/>
                </a:lnTo>
                <a:lnTo>
                  <a:pt x="343967" y="65486"/>
                </a:lnTo>
                <a:lnTo>
                  <a:pt x="343237" y="72466"/>
                </a:lnTo>
                <a:lnTo>
                  <a:pt x="343237" y="80363"/>
                </a:lnTo>
                <a:lnTo>
                  <a:pt x="343966" y="87207"/>
                </a:lnTo>
                <a:lnTo>
                  <a:pt x="346417" y="93763"/>
                </a:lnTo>
                <a:lnTo>
                  <a:pt x="351050" y="98564"/>
                </a:lnTo>
                <a:lnTo>
                  <a:pt x="358424" y="100411"/>
                </a:lnTo>
                <a:lnTo>
                  <a:pt x="365906" y="98594"/>
                </a:lnTo>
                <a:lnTo>
                  <a:pt x="370574" y="93827"/>
                </a:lnTo>
                <a:lnTo>
                  <a:pt x="373056" y="87294"/>
                </a:lnTo>
                <a:lnTo>
                  <a:pt x="373785" y="80363"/>
                </a:lnTo>
                <a:lnTo>
                  <a:pt x="373785" y="72466"/>
                </a:lnTo>
                <a:lnTo>
                  <a:pt x="373054" y="65486"/>
                </a:lnTo>
                <a:lnTo>
                  <a:pt x="370574" y="58915"/>
                </a:lnTo>
                <a:lnTo>
                  <a:pt x="365886" y="54091"/>
                </a:lnTo>
                <a:lnTo>
                  <a:pt x="358424" y="52245"/>
                </a:lnTo>
                <a:lnTo>
                  <a:pt x="328853" y="48084"/>
                </a:lnTo>
                <a:lnTo>
                  <a:pt x="335482" y="40114"/>
                </a:lnTo>
                <a:lnTo>
                  <a:pt x="345193" y="34464"/>
                </a:lnTo>
                <a:lnTo>
                  <a:pt x="358511" y="32284"/>
                </a:lnTo>
                <a:lnTo>
                  <a:pt x="371741" y="34464"/>
                </a:lnTo>
                <a:lnTo>
                  <a:pt x="381483" y="40104"/>
                </a:lnTo>
                <a:lnTo>
                  <a:pt x="388170" y="48084"/>
                </a:lnTo>
                <a:lnTo>
                  <a:pt x="392091" y="56807"/>
                </a:lnTo>
                <a:lnTo>
                  <a:pt x="394069" y="65329"/>
                </a:lnTo>
                <a:lnTo>
                  <a:pt x="394614" y="72466"/>
                </a:lnTo>
                <a:lnTo>
                  <a:pt x="394614" y="80363"/>
                </a:lnTo>
                <a:lnTo>
                  <a:pt x="394067" y="87421"/>
                </a:lnTo>
                <a:lnTo>
                  <a:pt x="392093" y="95883"/>
                </a:lnTo>
                <a:lnTo>
                  <a:pt x="388164" y="104625"/>
                </a:lnTo>
                <a:lnTo>
                  <a:pt x="381498" y="112583"/>
                </a:lnTo>
                <a:lnTo>
                  <a:pt x="371723" y="118242"/>
                </a:lnTo>
                <a:lnTo>
                  <a:pt x="358511" y="120371"/>
                </a:lnTo>
                <a:close/>
              </a:path>
              <a:path w="1568126" h="120371">
                <a:moveTo>
                  <a:pt x="636793" y="118191"/>
                </a:moveTo>
                <a:lnTo>
                  <a:pt x="627082" y="112541"/>
                </a:lnTo>
                <a:lnTo>
                  <a:pt x="620451" y="104571"/>
                </a:lnTo>
                <a:lnTo>
                  <a:pt x="616531" y="95848"/>
                </a:lnTo>
                <a:lnTo>
                  <a:pt x="614552" y="87326"/>
                </a:lnTo>
                <a:lnTo>
                  <a:pt x="614007" y="80190"/>
                </a:lnTo>
                <a:lnTo>
                  <a:pt x="614007" y="72466"/>
                </a:lnTo>
                <a:lnTo>
                  <a:pt x="614552" y="65329"/>
                </a:lnTo>
                <a:lnTo>
                  <a:pt x="616531" y="56807"/>
                </a:lnTo>
                <a:lnTo>
                  <a:pt x="620451" y="48084"/>
                </a:lnTo>
                <a:lnTo>
                  <a:pt x="650023" y="52245"/>
                </a:lnTo>
                <a:lnTo>
                  <a:pt x="642648" y="54091"/>
                </a:lnTo>
                <a:lnTo>
                  <a:pt x="638017" y="58893"/>
                </a:lnTo>
                <a:lnTo>
                  <a:pt x="635566" y="65486"/>
                </a:lnTo>
                <a:lnTo>
                  <a:pt x="634835" y="72466"/>
                </a:lnTo>
                <a:lnTo>
                  <a:pt x="634835" y="80363"/>
                </a:lnTo>
                <a:lnTo>
                  <a:pt x="635565" y="87207"/>
                </a:lnTo>
                <a:lnTo>
                  <a:pt x="638017" y="93763"/>
                </a:lnTo>
                <a:lnTo>
                  <a:pt x="642648" y="98564"/>
                </a:lnTo>
                <a:lnTo>
                  <a:pt x="650023" y="100411"/>
                </a:lnTo>
                <a:lnTo>
                  <a:pt x="657505" y="98594"/>
                </a:lnTo>
                <a:lnTo>
                  <a:pt x="662173" y="93827"/>
                </a:lnTo>
                <a:lnTo>
                  <a:pt x="664654" y="87294"/>
                </a:lnTo>
                <a:lnTo>
                  <a:pt x="665384" y="80363"/>
                </a:lnTo>
                <a:lnTo>
                  <a:pt x="665384" y="72466"/>
                </a:lnTo>
                <a:lnTo>
                  <a:pt x="664654" y="65486"/>
                </a:lnTo>
                <a:lnTo>
                  <a:pt x="662173" y="58915"/>
                </a:lnTo>
                <a:lnTo>
                  <a:pt x="657485" y="54091"/>
                </a:lnTo>
                <a:lnTo>
                  <a:pt x="650023" y="52245"/>
                </a:lnTo>
                <a:lnTo>
                  <a:pt x="620451" y="48084"/>
                </a:lnTo>
                <a:lnTo>
                  <a:pt x="627082" y="40114"/>
                </a:lnTo>
                <a:lnTo>
                  <a:pt x="636793" y="34464"/>
                </a:lnTo>
                <a:lnTo>
                  <a:pt x="650110" y="32284"/>
                </a:lnTo>
                <a:lnTo>
                  <a:pt x="663341" y="34464"/>
                </a:lnTo>
                <a:lnTo>
                  <a:pt x="673083" y="40104"/>
                </a:lnTo>
                <a:lnTo>
                  <a:pt x="679768" y="48084"/>
                </a:lnTo>
                <a:lnTo>
                  <a:pt x="683689" y="56807"/>
                </a:lnTo>
                <a:lnTo>
                  <a:pt x="685668" y="65329"/>
                </a:lnTo>
                <a:lnTo>
                  <a:pt x="686213" y="72466"/>
                </a:lnTo>
                <a:lnTo>
                  <a:pt x="686213" y="80363"/>
                </a:lnTo>
                <a:lnTo>
                  <a:pt x="685666" y="87421"/>
                </a:lnTo>
                <a:lnTo>
                  <a:pt x="683691" y="95883"/>
                </a:lnTo>
                <a:lnTo>
                  <a:pt x="679762" y="104625"/>
                </a:lnTo>
                <a:lnTo>
                  <a:pt x="673097" y="112583"/>
                </a:lnTo>
                <a:lnTo>
                  <a:pt x="663322" y="118242"/>
                </a:lnTo>
                <a:lnTo>
                  <a:pt x="650110" y="120371"/>
                </a:lnTo>
                <a:close/>
              </a:path>
              <a:path w="1568126" h="120371">
                <a:moveTo>
                  <a:pt x="717499" y="117704"/>
                </a:moveTo>
                <a:lnTo>
                  <a:pt x="708321" y="110502"/>
                </a:lnTo>
                <a:lnTo>
                  <a:pt x="749740" y="115159"/>
                </a:lnTo>
                <a:lnTo>
                  <a:pt x="748165" y="116082"/>
                </a:lnTo>
                <a:lnTo>
                  <a:pt x="742921" y="118397"/>
                </a:lnTo>
                <a:lnTo>
                  <a:pt x="736992" y="119858"/>
                </a:lnTo>
                <a:lnTo>
                  <a:pt x="729865" y="120371"/>
                </a:lnTo>
                <a:close/>
              </a:path>
              <a:path w="1568126" h="120371">
                <a:moveTo>
                  <a:pt x="806602" y="118180"/>
                </a:moveTo>
                <a:lnTo>
                  <a:pt x="796885" y="111779"/>
                </a:lnTo>
                <a:lnTo>
                  <a:pt x="837393" y="114146"/>
                </a:lnTo>
                <a:lnTo>
                  <a:pt x="835234" y="115827"/>
                </a:lnTo>
                <a:lnTo>
                  <a:pt x="828169" y="118924"/>
                </a:lnTo>
                <a:lnTo>
                  <a:pt x="818474" y="120371"/>
                </a:lnTo>
                <a:close/>
              </a:path>
              <a:path w="1568126" h="120371">
                <a:moveTo>
                  <a:pt x="893692" y="116933"/>
                </a:moveTo>
                <a:lnTo>
                  <a:pt x="881581" y="107456"/>
                </a:lnTo>
                <a:lnTo>
                  <a:pt x="874228" y="93423"/>
                </a:lnTo>
                <a:lnTo>
                  <a:pt x="871760" y="76371"/>
                </a:lnTo>
                <a:lnTo>
                  <a:pt x="874228" y="59319"/>
                </a:lnTo>
                <a:lnTo>
                  <a:pt x="881581" y="45286"/>
                </a:lnTo>
                <a:lnTo>
                  <a:pt x="910379" y="52245"/>
                </a:lnTo>
                <a:lnTo>
                  <a:pt x="903134" y="54146"/>
                </a:lnTo>
                <a:lnTo>
                  <a:pt x="897509" y="59437"/>
                </a:lnTo>
                <a:lnTo>
                  <a:pt x="893870" y="67241"/>
                </a:lnTo>
                <a:lnTo>
                  <a:pt x="892589" y="76371"/>
                </a:lnTo>
                <a:lnTo>
                  <a:pt x="893868" y="85539"/>
                </a:lnTo>
                <a:lnTo>
                  <a:pt x="897500" y="93250"/>
                </a:lnTo>
                <a:lnTo>
                  <a:pt x="903134" y="98509"/>
                </a:lnTo>
                <a:lnTo>
                  <a:pt x="910379" y="100411"/>
                </a:lnTo>
                <a:lnTo>
                  <a:pt x="916868" y="99443"/>
                </a:lnTo>
                <a:lnTo>
                  <a:pt x="921704" y="97132"/>
                </a:lnTo>
                <a:lnTo>
                  <a:pt x="925565" y="93803"/>
                </a:lnTo>
                <a:lnTo>
                  <a:pt x="927416" y="91699"/>
                </a:lnTo>
                <a:lnTo>
                  <a:pt x="942247" y="104987"/>
                </a:lnTo>
                <a:lnTo>
                  <a:pt x="940719" y="107024"/>
                </a:lnTo>
                <a:lnTo>
                  <a:pt x="933344" y="113837"/>
                </a:lnTo>
                <a:lnTo>
                  <a:pt x="923992" y="118297"/>
                </a:lnTo>
                <a:lnTo>
                  <a:pt x="910119" y="120371"/>
                </a:lnTo>
                <a:close/>
              </a:path>
              <a:path w="1568126" h="120371">
                <a:moveTo>
                  <a:pt x="1028021" y="118191"/>
                </a:moveTo>
                <a:lnTo>
                  <a:pt x="1018310" y="112541"/>
                </a:lnTo>
                <a:lnTo>
                  <a:pt x="1011680" y="104571"/>
                </a:lnTo>
                <a:lnTo>
                  <a:pt x="1007759" y="95848"/>
                </a:lnTo>
                <a:lnTo>
                  <a:pt x="1005780" y="87326"/>
                </a:lnTo>
                <a:lnTo>
                  <a:pt x="1005236" y="80190"/>
                </a:lnTo>
                <a:lnTo>
                  <a:pt x="1005236" y="72466"/>
                </a:lnTo>
                <a:lnTo>
                  <a:pt x="1005780" y="65329"/>
                </a:lnTo>
                <a:lnTo>
                  <a:pt x="1007759" y="56807"/>
                </a:lnTo>
                <a:lnTo>
                  <a:pt x="1011680" y="48084"/>
                </a:lnTo>
                <a:lnTo>
                  <a:pt x="1041252" y="52245"/>
                </a:lnTo>
                <a:lnTo>
                  <a:pt x="1033876" y="54091"/>
                </a:lnTo>
                <a:lnTo>
                  <a:pt x="1029245" y="58893"/>
                </a:lnTo>
                <a:lnTo>
                  <a:pt x="1026794" y="65486"/>
                </a:lnTo>
                <a:lnTo>
                  <a:pt x="1026064" y="72466"/>
                </a:lnTo>
                <a:lnTo>
                  <a:pt x="1026064" y="80363"/>
                </a:lnTo>
                <a:lnTo>
                  <a:pt x="1026794" y="87207"/>
                </a:lnTo>
                <a:lnTo>
                  <a:pt x="1029245" y="93763"/>
                </a:lnTo>
                <a:lnTo>
                  <a:pt x="1033876" y="98564"/>
                </a:lnTo>
                <a:lnTo>
                  <a:pt x="1041252" y="100411"/>
                </a:lnTo>
                <a:lnTo>
                  <a:pt x="1048733" y="98594"/>
                </a:lnTo>
                <a:lnTo>
                  <a:pt x="1053401" y="93827"/>
                </a:lnTo>
                <a:lnTo>
                  <a:pt x="1055883" y="87294"/>
                </a:lnTo>
                <a:lnTo>
                  <a:pt x="1056613" y="80363"/>
                </a:lnTo>
                <a:lnTo>
                  <a:pt x="1056613" y="72466"/>
                </a:lnTo>
                <a:lnTo>
                  <a:pt x="1055883" y="65486"/>
                </a:lnTo>
                <a:lnTo>
                  <a:pt x="1053401" y="58915"/>
                </a:lnTo>
                <a:lnTo>
                  <a:pt x="1048713" y="54091"/>
                </a:lnTo>
                <a:lnTo>
                  <a:pt x="1041252" y="52245"/>
                </a:lnTo>
                <a:lnTo>
                  <a:pt x="1011680" y="48084"/>
                </a:lnTo>
                <a:lnTo>
                  <a:pt x="1018310" y="40114"/>
                </a:lnTo>
                <a:lnTo>
                  <a:pt x="1028021" y="34464"/>
                </a:lnTo>
                <a:lnTo>
                  <a:pt x="1041338" y="32284"/>
                </a:lnTo>
                <a:lnTo>
                  <a:pt x="1054569" y="34464"/>
                </a:lnTo>
                <a:lnTo>
                  <a:pt x="1064311" y="40104"/>
                </a:lnTo>
                <a:lnTo>
                  <a:pt x="1070997" y="48084"/>
                </a:lnTo>
                <a:lnTo>
                  <a:pt x="1074917" y="56807"/>
                </a:lnTo>
                <a:lnTo>
                  <a:pt x="1076896" y="65329"/>
                </a:lnTo>
                <a:lnTo>
                  <a:pt x="1077441" y="72466"/>
                </a:lnTo>
                <a:lnTo>
                  <a:pt x="1077441" y="80363"/>
                </a:lnTo>
                <a:lnTo>
                  <a:pt x="1076895" y="87421"/>
                </a:lnTo>
                <a:lnTo>
                  <a:pt x="1074920" y="95883"/>
                </a:lnTo>
                <a:lnTo>
                  <a:pt x="1070990" y="104625"/>
                </a:lnTo>
                <a:lnTo>
                  <a:pt x="1064325" y="112583"/>
                </a:lnTo>
                <a:lnTo>
                  <a:pt x="1054550" y="118242"/>
                </a:lnTo>
                <a:lnTo>
                  <a:pt x="1041338" y="120371"/>
                </a:lnTo>
                <a:close/>
              </a:path>
              <a:path w="1568126" h="120371">
                <a:moveTo>
                  <a:pt x="1293029" y="116930"/>
                </a:moveTo>
                <a:lnTo>
                  <a:pt x="1281108" y="107414"/>
                </a:lnTo>
                <a:lnTo>
                  <a:pt x="1274158" y="93400"/>
                </a:lnTo>
                <a:lnTo>
                  <a:pt x="1271927" y="76371"/>
                </a:lnTo>
                <a:lnTo>
                  <a:pt x="1293746" y="84963"/>
                </a:lnTo>
                <a:lnTo>
                  <a:pt x="1294671" y="89221"/>
                </a:lnTo>
                <a:lnTo>
                  <a:pt x="1297997" y="95055"/>
                </a:lnTo>
                <a:lnTo>
                  <a:pt x="1303023" y="98968"/>
                </a:lnTo>
                <a:lnTo>
                  <a:pt x="1309852" y="100411"/>
                </a:lnTo>
                <a:lnTo>
                  <a:pt x="1315712" y="99939"/>
                </a:lnTo>
                <a:lnTo>
                  <a:pt x="1320077" y="98642"/>
                </a:lnTo>
                <a:lnTo>
                  <a:pt x="1323565" y="96602"/>
                </a:lnTo>
                <a:lnTo>
                  <a:pt x="1327296" y="93542"/>
                </a:lnTo>
                <a:lnTo>
                  <a:pt x="1329146" y="91933"/>
                </a:lnTo>
                <a:lnTo>
                  <a:pt x="1344005" y="105247"/>
                </a:lnTo>
                <a:lnTo>
                  <a:pt x="1341930" y="107321"/>
                </a:lnTo>
                <a:lnTo>
                  <a:pt x="1335459" y="112826"/>
                </a:lnTo>
                <a:lnTo>
                  <a:pt x="1328130" y="116936"/>
                </a:lnTo>
                <a:lnTo>
                  <a:pt x="1319666" y="119496"/>
                </a:lnTo>
                <a:lnTo>
                  <a:pt x="1309852" y="120371"/>
                </a:lnTo>
                <a:close/>
              </a:path>
              <a:path w="1568126" h="120371">
                <a:moveTo>
                  <a:pt x="1515790" y="118826"/>
                </a:moveTo>
                <a:lnTo>
                  <a:pt x="1506399" y="113850"/>
                </a:lnTo>
                <a:lnTo>
                  <a:pt x="1546777" y="115196"/>
                </a:lnTo>
                <a:lnTo>
                  <a:pt x="1545329" y="116060"/>
                </a:lnTo>
                <a:lnTo>
                  <a:pt x="1540189" y="118392"/>
                </a:lnTo>
                <a:lnTo>
                  <a:pt x="1534289" y="119858"/>
                </a:lnTo>
                <a:lnTo>
                  <a:pt x="1527075" y="120371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42" name="object 142"/>
          <p:cNvSpPr/>
          <p:nvPr/>
        </p:nvSpPr>
        <p:spPr>
          <a:xfrm>
            <a:off x="8618636" y="1982391"/>
            <a:ext cx="2286000" cy="8930"/>
          </a:xfrm>
          <a:custGeom>
            <a:avLst/>
            <a:gdLst/>
            <a:ahLst/>
            <a:cxnLst/>
            <a:rect l="l" t="t" r="r" b="b"/>
            <a:pathLst>
              <a:path w="2438400" h="9525">
                <a:moveTo>
                  <a:pt x="1396" y="8130"/>
                </a:moveTo>
                <a:lnTo>
                  <a:pt x="0" y="4763"/>
                </a:lnTo>
                <a:lnTo>
                  <a:pt x="1396" y="1395"/>
                </a:lnTo>
                <a:lnTo>
                  <a:pt x="4763" y="0"/>
                </a:lnTo>
                <a:lnTo>
                  <a:pt x="8130" y="1395"/>
                </a:lnTo>
                <a:lnTo>
                  <a:pt x="9526" y="4763"/>
                </a:lnTo>
                <a:lnTo>
                  <a:pt x="8130" y="8130"/>
                </a:lnTo>
                <a:lnTo>
                  <a:pt x="4763" y="9525"/>
                </a:lnTo>
                <a:close/>
              </a:path>
              <a:path w="2438400" h="9525">
                <a:moveTo>
                  <a:pt x="49021" y="8130"/>
                </a:moveTo>
                <a:lnTo>
                  <a:pt x="47626" y="4763"/>
                </a:lnTo>
                <a:lnTo>
                  <a:pt x="49021" y="1395"/>
                </a:lnTo>
                <a:lnTo>
                  <a:pt x="52388" y="0"/>
                </a:lnTo>
                <a:lnTo>
                  <a:pt x="55755" y="1395"/>
                </a:lnTo>
                <a:lnTo>
                  <a:pt x="57150" y="4763"/>
                </a:lnTo>
                <a:lnTo>
                  <a:pt x="55755" y="8130"/>
                </a:lnTo>
                <a:lnTo>
                  <a:pt x="52388" y="9525"/>
                </a:lnTo>
                <a:close/>
              </a:path>
              <a:path w="2438400" h="9525">
                <a:moveTo>
                  <a:pt x="96646" y="8130"/>
                </a:moveTo>
                <a:lnTo>
                  <a:pt x="95250" y="4763"/>
                </a:lnTo>
                <a:lnTo>
                  <a:pt x="96646" y="1395"/>
                </a:lnTo>
                <a:lnTo>
                  <a:pt x="100013" y="0"/>
                </a:lnTo>
                <a:lnTo>
                  <a:pt x="103380" y="1395"/>
                </a:lnTo>
                <a:lnTo>
                  <a:pt x="104776" y="4763"/>
                </a:lnTo>
                <a:lnTo>
                  <a:pt x="103380" y="8130"/>
                </a:lnTo>
                <a:lnTo>
                  <a:pt x="100013" y="9525"/>
                </a:lnTo>
                <a:close/>
              </a:path>
              <a:path w="2438400" h="9525">
                <a:moveTo>
                  <a:pt x="144271" y="8130"/>
                </a:moveTo>
                <a:lnTo>
                  <a:pt x="142876" y="4763"/>
                </a:lnTo>
                <a:lnTo>
                  <a:pt x="144271" y="1395"/>
                </a:lnTo>
                <a:lnTo>
                  <a:pt x="147638" y="0"/>
                </a:lnTo>
                <a:lnTo>
                  <a:pt x="151005" y="1395"/>
                </a:lnTo>
                <a:lnTo>
                  <a:pt x="152400" y="4763"/>
                </a:lnTo>
                <a:lnTo>
                  <a:pt x="151005" y="8130"/>
                </a:lnTo>
                <a:lnTo>
                  <a:pt x="147638" y="9525"/>
                </a:lnTo>
                <a:close/>
              </a:path>
              <a:path w="2438400" h="9525">
                <a:moveTo>
                  <a:pt x="191896" y="8130"/>
                </a:moveTo>
                <a:lnTo>
                  <a:pt x="190500" y="4763"/>
                </a:lnTo>
                <a:lnTo>
                  <a:pt x="191896" y="1395"/>
                </a:lnTo>
                <a:lnTo>
                  <a:pt x="195263" y="0"/>
                </a:lnTo>
                <a:lnTo>
                  <a:pt x="198630" y="1395"/>
                </a:lnTo>
                <a:lnTo>
                  <a:pt x="200026" y="4763"/>
                </a:lnTo>
                <a:lnTo>
                  <a:pt x="198630" y="8130"/>
                </a:lnTo>
                <a:lnTo>
                  <a:pt x="195263" y="9525"/>
                </a:lnTo>
                <a:close/>
              </a:path>
              <a:path w="2438400" h="9525">
                <a:moveTo>
                  <a:pt x="239521" y="8130"/>
                </a:moveTo>
                <a:lnTo>
                  <a:pt x="238126" y="4763"/>
                </a:lnTo>
                <a:lnTo>
                  <a:pt x="239521" y="1395"/>
                </a:lnTo>
                <a:lnTo>
                  <a:pt x="242888" y="0"/>
                </a:lnTo>
                <a:lnTo>
                  <a:pt x="246255" y="1395"/>
                </a:lnTo>
                <a:lnTo>
                  <a:pt x="247650" y="4763"/>
                </a:lnTo>
                <a:lnTo>
                  <a:pt x="246255" y="8130"/>
                </a:lnTo>
                <a:lnTo>
                  <a:pt x="242888" y="9525"/>
                </a:lnTo>
                <a:close/>
              </a:path>
              <a:path w="2438400" h="9525">
                <a:moveTo>
                  <a:pt x="287146" y="8130"/>
                </a:moveTo>
                <a:lnTo>
                  <a:pt x="285750" y="4763"/>
                </a:lnTo>
                <a:lnTo>
                  <a:pt x="287146" y="1395"/>
                </a:lnTo>
                <a:lnTo>
                  <a:pt x="290513" y="0"/>
                </a:lnTo>
                <a:lnTo>
                  <a:pt x="293880" y="1395"/>
                </a:lnTo>
                <a:lnTo>
                  <a:pt x="295276" y="4763"/>
                </a:lnTo>
                <a:lnTo>
                  <a:pt x="293880" y="8130"/>
                </a:lnTo>
                <a:lnTo>
                  <a:pt x="290513" y="9525"/>
                </a:lnTo>
                <a:close/>
              </a:path>
              <a:path w="2438400" h="9525">
                <a:moveTo>
                  <a:pt x="334771" y="8130"/>
                </a:moveTo>
                <a:lnTo>
                  <a:pt x="333376" y="4763"/>
                </a:lnTo>
                <a:lnTo>
                  <a:pt x="334771" y="1395"/>
                </a:lnTo>
                <a:lnTo>
                  <a:pt x="338138" y="0"/>
                </a:lnTo>
                <a:lnTo>
                  <a:pt x="341505" y="1395"/>
                </a:lnTo>
                <a:lnTo>
                  <a:pt x="342900" y="4763"/>
                </a:lnTo>
                <a:lnTo>
                  <a:pt x="341505" y="8130"/>
                </a:lnTo>
                <a:lnTo>
                  <a:pt x="338138" y="9525"/>
                </a:lnTo>
                <a:close/>
              </a:path>
              <a:path w="2438400" h="9525">
                <a:moveTo>
                  <a:pt x="382396" y="8130"/>
                </a:moveTo>
                <a:lnTo>
                  <a:pt x="381000" y="4763"/>
                </a:lnTo>
                <a:lnTo>
                  <a:pt x="382396" y="1395"/>
                </a:lnTo>
                <a:lnTo>
                  <a:pt x="385763" y="0"/>
                </a:lnTo>
                <a:lnTo>
                  <a:pt x="389130" y="1395"/>
                </a:lnTo>
                <a:lnTo>
                  <a:pt x="390526" y="4763"/>
                </a:lnTo>
                <a:lnTo>
                  <a:pt x="389130" y="8130"/>
                </a:lnTo>
                <a:lnTo>
                  <a:pt x="385763" y="9525"/>
                </a:lnTo>
                <a:close/>
              </a:path>
              <a:path w="2438400" h="9525">
                <a:moveTo>
                  <a:pt x="430021" y="8130"/>
                </a:moveTo>
                <a:lnTo>
                  <a:pt x="428626" y="4763"/>
                </a:lnTo>
                <a:lnTo>
                  <a:pt x="430021" y="1395"/>
                </a:lnTo>
                <a:lnTo>
                  <a:pt x="433388" y="0"/>
                </a:lnTo>
                <a:lnTo>
                  <a:pt x="436755" y="1395"/>
                </a:lnTo>
                <a:lnTo>
                  <a:pt x="438150" y="4763"/>
                </a:lnTo>
                <a:lnTo>
                  <a:pt x="436755" y="8130"/>
                </a:lnTo>
                <a:lnTo>
                  <a:pt x="433388" y="9525"/>
                </a:lnTo>
                <a:close/>
              </a:path>
              <a:path w="2438400" h="9525">
                <a:moveTo>
                  <a:pt x="477646" y="8130"/>
                </a:moveTo>
                <a:lnTo>
                  <a:pt x="476250" y="4763"/>
                </a:lnTo>
                <a:lnTo>
                  <a:pt x="477646" y="1395"/>
                </a:lnTo>
                <a:lnTo>
                  <a:pt x="481013" y="0"/>
                </a:lnTo>
                <a:lnTo>
                  <a:pt x="484380" y="1395"/>
                </a:lnTo>
                <a:lnTo>
                  <a:pt x="485776" y="4763"/>
                </a:lnTo>
                <a:lnTo>
                  <a:pt x="484380" y="8130"/>
                </a:lnTo>
                <a:lnTo>
                  <a:pt x="481013" y="9525"/>
                </a:lnTo>
                <a:close/>
              </a:path>
              <a:path w="2438400" h="9525">
                <a:moveTo>
                  <a:pt x="525271" y="8130"/>
                </a:moveTo>
                <a:lnTo>
                  <a:pt x="523876" y="4763"/>
                </a:lnTo>
                <a:lnTo>
                  <a:pt x="525271" y="1395"/>
                </a:lnTo>
                <a:lnTo>
                  <a:pt x="528638" y="0"/>
                </a:lnTo>
                <a:lnTo>
                  <a:pt x="532005" y="1395"/>
                </a:lnTo>
                <a:lnTo>
                  <a:pt x="533400" y="4763"/>
                </a:lnTo>
                <a:lnTo>
                  <a:pt x="532005" y="8130"/>
                </a:lnTo>
                <a:lnTo>
                  <a:pt x="528638" y="9525"/>
                </a:lnTo>
                <a:close/>
              </a:path>
              <a:path w="2438400" h="9525">
                <a:moveTo>
                  <a:pt x="572896" y="8130"/>
                </a:moveTo>
                <a:lnTo>
                  <a:pt x="571500" y="4763"/>
                </a:lnTo>
                <a:lnTo>
                  <a:pt x="572896" y="1395"/>
                </a:lnTo>
                <a:lnTo>
                  <a:pt x="576263" y="0"/>
                </a:lnTo>
                <a:lnTo>
                  <a:pt x="579630" y="1395"/>
                </a:lnTo>
                <a:lnTo>
                  <a:pt x="581026" y="4763"/>
                </a:lnTo>
                <a:lnTo>
                  <a:pt x="579630" y="8130"/>
                </a:lnTo>
                <a:lnTo>
                  <a:pt x="576263" y="9525"/>
                </a:lnTo>
                <a:close/>
              </a:path>
              <a:path w="2438400" h="9525">
                <a:moveTo>
                  <a:pt x="620520" y="8130"/>
                </a:moveTo>
                <a:lnTo>
                  <a:pt x="619126" y="4763"/>
                </a:lnTo>
                <a:lnTo>
                  <a:pt x="620520" y="1395"/>
                </a:lnTo>
                <a:lnTo>
                  <a:pt x="623888" y="0"/>
                </a:lnTo>
                <a:lnTo>
                  <a:pt x="627255" y="1395"/>
                </a:lnTo>
                <a:lnTo>
                  <a:pt x="628650" y="4763"/>
                </a:lnTo>
                <a:lnTo>
                  <a:pt x="627255" y="8130"/>
                </a:lnTo>
                <a:lnTo>
                  <a:pt x="623888" y="9525"/>
                </a:lnTo>
                <a:close/>
              </a:path>
              <a:path w="2438400" h="9525">
                <a:moveTo>
                  <a:pt x="668145" y="8130"/>
                </a:moveTo>
                <a:lnTo>
                  <a:pt x="666750" y="4763"/>
                </a:lnTo>
                <a:lnTo>
                  <a:pt x="668145" y="1395"/>
                </a:lnTo>
                <a:lnTo>
                  <a:pt x="671513" y="0"/>
                </a:lnTo>
                <a:lnTo>
                  <a:pt x="674880" y="1395"/>
                </a:lnTo>
                <a:lnTo>
                  <a:pt x="676276" y="4763"/>
                </a:lnTo>
                <a:lnTo>
                  <a:pt x="674880" y="8130"/>
                </a:lnTo>
                <a:lnTo>
                  <a:pt x="671513" y="9525"/>
                </a:lnTo>
                <a:close/>
              </a:path>
              <a:path w="2438400" h="9525">
                <a:moveTo>
                  <a:pt x="715771" y="8130"/>
                </a:moveTo>
                <a:lnTo>
                  <a:pt x="714376" y="4763"/>
                </a:lnTo>
                <a:lnTo>
                  <a:pt x="715771" y="1395"/>
                </a:lnTo>
                <a:lnTo>
                  <a:pt x="719138" y="0"/>
                </a:lnTo>
                <a:lnTo>
                  <a:pt x="722505" y="1395"/>
                </a:lnTo>
                <a:lnTo>
                  <a:pt x="723900" y="4763"/>
                </a:lnTo>
                <a:lnTo>
                  <a:pt x="722505" y="8130"/>
                </a:lnTo>
                <a:lnTo>
                  <a:pt x="719138" y="9525"/>
                </a:lnTo>
                <a:close/>
              </a:path>
              <a:path w="2438400" h="9525">
                <a:moveTo>
                  <a:pt x="763396" y="8130"/>
                </a:moveTo>
                <a:lnTo>
                  <a:pt x="762000" y="4763"/>
                </a:lnTo>
                <a:lnTo>
                  <a:pt x="763396" y="1395"/>
                </a:lnTo>
                <a:lnTo>
                  <a:pt x="766763" y="0"/>
                </a:lnTo>
                <a:lnTo>
                  <a:pt x="770130" y="1395"/>
                </a:lnTo>
                <a:lnTo>
                  <a:pt x="771526" y="4763"/>
                </a:lnTo>
                <a:lnTo>
                  <a:pt x="770130" y="8130"/>
                </a:lnTo>
                <a:lnTo>
                  <a:pt x="766763" y="9525"/>
                </a:lnTo>
                <a:close/>
              </a:path>
              <a:path w="2438400" h="9525">
                <a:moveTo>
                  <a:pt x="811020" y="8130"/>
                </a:moveTo>
                <a:lnTo>
                  <a:pt x="809626" y="4763"/>
                </a:lnTo>
                <a:lnTo>
                  <a:pt x="811020" y="1395"/>
                </a:lnTo>
                <a:lnTo>
                  <a:pt x="814388" y="0"/>
                </a:lnTo>
                <a:lnTo>
                  <a:pt x="817755" y="1395"/>
                </a:lnTo>
                <a:lnTo>
                  <a:pt x="819150" y="4763"/>
                </a:lnTo>
                <a:lnTo>
                  <a:pt x="817755" y="8130"/>
                </a:lnTo>
                <a:lnTo>
                  <a:pt x="814388" y="9525"/>
                </a:lnTo>
                <a:close/>
              </a:path>
              <a:path w="2438400" h="9525">
                <a:moveTo>
                  <a:pt x="858646" y="8130"/>
                </a:moveTo>
                <a:lnTo>
                  <a:pt x="857250" y="4763"/>
                </a:lnTo>
                <a:lnTo>
                  <a:pt x="858646" y="1395"/>
                </a:lnTo>
                <a:lnTo>
                  <a:pt x="862013" y="0"/>
                </a:lnTo>
                <a:lnTo>
                  <a:pt x="865380" y="1395"/>
                </a:lnTo>
                <a:lnTo>
                  <a:pt x="866776" y="4763"/>
                </a:lnTo>
                <a:lnTo>
                  <a:pt x="865380" y="8130"/>
                </a:lnTo>
                <a:lnTo>
                  <a:pt x="862013" y="9525"/>
                </a:lnTo>
                <a:close/>
              </a:path>
              <a:path w="2438400" h="9525">
                <a:moveTo>
                  <a:pt x="906271" y="8130"/>
                </a:moveTo>
                <a:lnTo>
                  <a:pt x="904876" y="4763"/>
                </a:lnTo>
                <a:lnTo>
                  <a:pt x="906271" y="1395"/>
                </a:lnTo>
                <a:lnTo>
                  <a:pt x="909638" y="0"/>
                </a:lnTo>
                <a:lnTo>
                  <a:pt x="913005" y="1395"/>
                </a:lnTo>
                <a:lnTo>
                  <a:pt x="914400" y="4763"/>
                </a:lnTo>
                <a:lnTo>
                  <a:pt x="913005" y="8130"/>
                </a:lnTo>
                <a:lnTo>
                  <a:pt x="909638" y="9525"/>
                </a:lnTo>
                <a:close/>
              </a:path>
              <a:path w="2438400" h="9525">
                <a:moveTo>
                  <a:pt x="953896" y="8130"/>
                </a:moveTo>
                <a:lnTo>
                  <a:pt x="952500" y="4763"/>
                </a:lnTo>
                <a:lnTo>
                  <a:pt x="953896" y="1395"/>
                </a:lnTo>
                <a:lnTo>
                  <a:pt x="957263" y="0"/>
                </a:lnTo>
                <a:lnTo>
                  <a:pt x="960630" y="1395"/>
                </a:lnTo>
                <a:lnTo>
                  <a:pt x="962026" y="4763"/>
                </a:lnTo>
                <a:lnTo>
                  <a:pt x="960630" y="8130"/>
                </a:lnTo>
                <a:lnTo>
                  <a:pt x="957263" y="9525"/>
                </a:lnTo>
                <a:close/>
              </a:path>
              <a:path w="2438400" h="9525">
                <a:moveTo>
                  <a:pt x="1001521" y="8130"/>
                </a:moveTo>
                <a:lnTo>
                  <a:pt x="1000126" y="4763"/>
                </a:lnTo>
                <a:lnTo>
                  <a:pt x="1001521" y="1395"/>
                </a:lnTo>
                <a:lnTo>
                  <a:pt x="1004888" y="0"/>
                </a:lnTo>
                <a:lnTo>
                  <a:pt x="1008255" y="1395"/>
                </a:lnTo>
                <a:lnTo>
                  <a:pt x="1009650" y="4763"/>
                </a:lnTo>
                <a:lnTo>
                  <a:pt x="1008255" y="8130"/>
                </a:lnTo>
                <a:lnTo>
                  <a:pt x="1004888" y="9525"/>
                </a:lnTo>
                <a:close/>
              </a:path>
              <a:path w="2438400" h="9525">
                <a:moveTo>
                  <a:pt x="1049146" y="8130"/>
                </a:moveTo>
                <a:lnTo>
                  <a:pt x="1047750" y="4763"/>
                </a:lnTo>
                <a:lnTo>
                  <a:pt x="1049146" y="1395"/>
                </a:lnTo>
                <a:lnTo>
                  <a:pt x="1052513" y="0"/>
                </a:lnTo>
                <a:lnTo>
                  <a:pt x="1055880" y="1395"/>
                </a:lnTo>
                <a:lnTo>
                  <a:pt x="1057276" y="4763"/>
                </a:lnTo>
                <a:lnTo>
                  <a:pt x="1055880" y="8130"/>
                </a:lnTo>
                <a:lnTo>
                  <a:pt x="1052513" y="9525"/>
                </a:lnTo>
                <a:close/>
              </a:path>
              <a:path w="2438400" h="9525">
                <a:moveTo>
                  <a:pt x="1096770" y="8130"/>
                </a:moveTo>
                <a:lnTo>
                  <a:pt x="1095376" y="4763"/>
                </a:lnTo>
                <a:lnTo>
                  <a:pt x="1096770" y="1395"/>
                </a:lnTo>
                <a:lnTo>
                  <a:pt x="1100138" y="0"/>
                </a:lnTo>
                <a:lnTo>
                  <a:pt x="1103505" y="1395"/>
                </a:lnTo>
                <a:lnTo>
                  <a:pt x="1104900" y="4763"/>
                </a:lnTo>
                <a:lnTo>
                  <a:pt x="1103505" y="8130"/>
                </a:lnTo>
                <a:lnTo>
                  <a:pt x="1100138" y="9525"/>
                </a:lnTo>
                <a:close/>
              </a:path>
              <a:path w="2438400" h="9525">
                <a:moveTo>
                  <a:pt x="1144396" y="8130"/>
                </a:moveTo>
                <a:lnTo>
                  <a:pt x="1143000" y="4763"/>
                </a:lnTo>
                <a:lnTo>
                  <a:pt x="1144396" y="1395"/>
                </a:lnTo>
                <a:lnTo>
                  <a:pt x="1147763" y="0"/>
                </a:lnTo>
                <a:lnTo>
                  <a:pt x="1151130" y="1395"/>
                </a:lnTo>
                <a:lnTo>
                  <a:pt x="1152526" y="4763"/>
                </a:lnTo>
                <a:lnTo>
                  <a:pt x="1151130" y="8130"/>
                </a:lnTo>
                <a:lnTo>
                  <a:pt x="1147763" y="9525"/>
                </a:lnTo>
                <a:close/>
              </a:path>
              <a:path w="2438400" h="9525">
                <a:moveTo>
                  <a:pt x="1192021" y="8130"/>
                </a:moveTo>
                <a:lnTo>
                  <a:pt x="1190626" y="4763"/>
                </a:lnTo>
                <a:lnTo>
                  <a:pt x="1192021" y="1395"/>
                </a:lnTo>
                <a:lnTo>
                  <a:pt x="1195388" y="0"/>
                </a:lnTo>
                <a:lnTo>
                  <a:pt x="1198755" y="1395"/>
                </a:lnTo>
                <a:lnTo>
                  <a:pt x="1200150" y="4763"/>
                </a:lnTo>
                <a:lnTo>
                  <a:pt x="1198755" y="8130"/>
                </a:lnTo>
                <a:lnTo>
                  <a:pt x="1195388" y="9525"/>
                </a:lnTo>
                <a:close/>
              </a:path>
              <a:path w="2438400" h="9525">
                <a:moveTo>
                  <a:pt x="1239646" y="8130"/>
                </a:moveTo>
                <a:lnTo>
                  <a:pt x="1238250" y="4763"/>
                </a:lnTo>
                <a:lnTo>
                  <a:pt x="1239646" y="1395"/>
                </a:lnTo>
                <a:lnTo>
                  <a:pt x="1243013" y="0"/>
                </a:lnTo>
                <a:lnTo>
                  <a:pt x="1246380" y="1395"/>
                </a:lnTo>
                <a:lnTo>
                  <a:pt x="1247776" y="4763"/>
                </a:lnTo>
                <a:lnTo>
                  <a:pt x="1246380" y="8130"/>
                </a:lnTo>
                <a:lnTo>
                  <a:pt x="1243013" y="9525"/>
                </a:lnTo>
                <a:close/>
              </a:path>
              <a:path w="2438400" h="9525">
                <a:moveTo>
                  <a:pt x="1287271" y="8130"/>
                </a:moveTo>
                <a:lnTo>
                  <a:pt x="1285876" y="4763"/>
                </a:lnTo>
                <a:lnTo>
                  <a:pt x="1287271" y="1395"/>
                </a:lnTo>
                <a:lnTo>
                  <a:pt x="1290638" y="0"/>
                </a:lnTo>
                <a:lnTo>
                  <a:pt x="1294005" y="1395"/>
                </a:lnTo>
                <a:lnTo>
                  <a:pt x="1295400" y="4763"/>
                </a:lnTo>
                <a:lnTo>
                  <a:pt x="1294005" y="8130"/>
                </a:lnTo>
                <a:lnTo>
                  <a:pt x="1290638" y="9525"/>
                </a:lnTo>
                <a:close/>
              </a:path>
              <a:path w="2438400" h="9525">
                <a:moveTo>
                  <a:pt x="1334896" y="8130"/>
                </a:moveTo>
                <a:lnTo>
                  <a:pt x="1333500" y="4763"/>
                </a:lnTo>
                <a:lnTo>
                  <a:pt x="1334896" y="1395"/>
                </a:lnTo>
                <a:lnTo>
                  <a:pt x="1338263" y="0"/>
                </a:lnTo>
                <a:lnTo>
                  <a:pt x="1341630" y="1395"/>
                </a:lnTo>
                <a:lnTo>
                  <a:pt x="1343026" y="4763"/>
                </a:lnTo>
                <a:lnTo>
                  <a:pt x="1341630" y="8130"/>
                </a:lnTo>
                <a:lnTo>
                  <a:pt x="1338263" y="9525"/>
                </a:lnTo>
                <a:close/>
              </a:path>
              <a:path w="2438400" h="9525">
                <a:moveTo>
                  <a:pt x="1382521" y="8130"/>
                </a:moveTo>
                <a:lnTo>
                  <a:pt x="1381126" y="4763"/>
                </a:lnTo>
                <a:lnTo>
                  <a:pt x="1382521" y="1395"/>
                </a:lnTo>
                <a:lnTo>
                  <a:pt x="1385888" y="0"/>
                </a:lnTo>
                <a:lnTo>
                  <a:pt x="1389255" y="1395"/>
                </a:lnTo>
                <a:lnTo>
                  <a:pt x="1390650" y="4763"/>
                </a:lnTo>
                <a:lnTo>
                  <a:pt x="1389255" y="8130"/>
                </a:lnTo>
                <a:lnTo>
                  <a:pt x="1385888" y="9525"/>
                </a:lnTo>
                <a:close/>
              </a:path>
              <a:path w="2438400" h="9525">
                <a:moveTo>
                  <a:pt x="1430146" y="8130"/>
                </a:moveTo>
                <a:lnTo>
                  <a:pt x="1428750" y="4763"/>
                </a:lnTo>
                <a:lnTo>
                  <a:pt x="1430146" y="1395"/>
                </a:lnTo>
                <a:lnTo>
                  <a:pt x="1433513" y="0"/>
                </a:lnTo>
                <a:lnTo>
                  <a:pt x="1436880" y="1395"/>
                </a:lnTo>
                <a:lnTo>
                  <a:pt x="1438276" y="4763"/>
                </a:lnTo>
                <a:lnTo>
                  <a:pt x="1436880" y="8130"/>
                </a:lnTo>
                <a:lnTo>
                  <a:pt x="1433513" y="9525"/>
                </a:lnTo>
                <a:close/>
              </a:path>
              <a:path w="2438400" h="9525">
                <a:moveTo>
                  <a:pt x="1477770" y="8130"/>
                </a:moveTo>
                <a:lnTo>
                  <a:pt x="1476376" y="4763"/>
                </a:lnTo>
                <a:lnTo>
                  <a:pt x="1477770" y="1395"/>
                </a:lnTo>
                <a:lnTo>
                  <a:pt x="1481138" y="0"/>
                </a:lnTo>
                <a:lnTo>
                  <a:pt x="1484505" y="1395"/>
                </a:lnTo>
                <a:lnTo>
                  <a:pt x="1485900" y="4763"/>
                </a:lnTo>
                <a:lnTo>
                  <a:pt x="1484505" y="8130"/>
                </a:lnTo>
                <a:lnTo>
                  <a:pt x="1481138" y="9525"/>
                </a:lnTo>
                <a:close/>
              </a:path>
              <a:path w="2438400" h="9525">
                <a:moveTo>
                  <a:pt x="1525396" y="8130"/>
                </a:moveTo>
                <a:lnTo>
                  <a:pt x="1524000" y="4763"/>
                </a:lnTo>
                <a:lnTo>
                  <a:pt x="1525396" y="1395"/>
                </a:lnTo>
                <a:lnTo>
                  <a:pt x="1528763" y="0"/>
                </a:lnTo>
                <a:lnTo>
                  <a:pt x="1532130" y="1395"/>
                </a:lnTo>
                <a:lnTo>
                  <a:pt x="1533526" y="4763"/>
                </a:lnTo>
                <a:lnTo>
                  <a:pt x="1532130" y="8130"/>
                </a:lnTo>
                <a:lnTo>
                  <a:pt x="1528763" y="9525"/>
                </a:lnTo>
                <a:close/>
              </a:path>
              <a:path w="2438400" h="9525">
                <a:moveTo>
                  <a:pt x="1573021" y="8130"/>
                </a:moveTo>
                <a:lnTo>
                  <a:pt x="1571626" y="4763"/>
                </a:lnTo>
                <a:lnTo>
                  <a:pt x="1573021" y="1395"/>
                </a:lnTo>
                <a:lnTo>
                  <a:pt x="1576388" y="0"/>
                </a:lnTo>
                <a:lnTo>
                  <a:pt x="1579755" y="1395"/>
                </a:lnTo>
                <a:lnTo>
                  <a:pt x="1581150" y="4763"/>
                </a:lnTo>
                <a:lnTo>
                  <a:pt x="1579755" y="8130"/>
                </a:lnTo>
                <a:lnTo>
                  <a:pt x="1576388" y="9525"/>
                </a:lnTo>
                <a:close/>
              </a:path>
              <a:path w="2438400" h="9525">
                <a:moveTo>
                  <a:pt x="1620646" y="8130"/>
                </a:moveTo>
                <a:lnTo>
                  <a:pt x="1619250" y="4763"/>
                </a:lnTo>
                <a:lnTo>
                  <a:pt x="1620646" y="1395"/>
                </a:lnTo>
                <a:lnTo>
                  <a:pt x="1624013" y="0"/>
                </a:lnTo>
                <a:lnTo>
                  <a:pt x="1627380" y="1395"/>
                </a:lnTo>
                <a:lnTo>
                  <a:pt x="1628776" y="4763"/>
                </a:lnTo>
                <a:lnTo>
                  <a:pt x="1627380" y="8130"/>
                </a:lnTo>
                <a:lnTo>
                  <a:pt x="1624013" y="9525"/>
                </a:lnTo>
                <a:close/>
              </a:path>
              <a:path w="2438400" h="9525">
                <a:moveTo>
                  <a:pt x="1668271" y="8130"/>
                </a:moveTo>
                <a:lnTo>
                  <a:pt x="1666876" y="4763"/>
                </a:lnTo>
                <a:lnTo>
                  <a:pt x="1668271" y="1395"/>
                </a:lnTo>
                <a:lnTo>
                  <a:pt x="1671638" y="0"/>
                </a:lnTo>
                <a:lnTo>
                  <a:pt x="1675005" y="1395"/>
                </a:lnTo>
                <a:lnTo>
                  <a:pt x="1676400" y="4763"/>
                </a:lnTo>
                <a:lnTo>
                  <a:pt x="1675005" y="8130"/>
                </a:lnTo>
                <a:lnTo>
                  <a:pt x="1671638" y="9525"/>
                </a:lnTo>
                <a:close/>
              </a:path>
              <a:path w="2438400" h="9525">
                <a:moveTo>
                  <a:pt x="1715896" y="8130"/>
                </a:moveTo>
                <a:lnTo>
                  <a:pt x="1714500" y="4763"/>
                </a:lnTo>
                <a:lnTo>
                  <a:pt x="1715896" y="1395"/>
                </a:lnTo>
                <a:lnTo>
                  <a:pt x="1719263" y="0"/>
                </a:lnTo>
                <a:lnTo>
                  <a:pt x="1722630" y="1395"/>
                </a:lnTo>
                <a:lnTo>
                  <a:pt x="1724026" y="4763"/>
                </a:lnTo>
                <a:lnTo>
                  <a:pt x="1722630" y="8130"/>
                </a:lnTo>
                <a:lnTo>
                  <a:pt x="1719263" y="9525"/>
                </a:lnTo>
                <a:close/>
              </a:path>
              <a:path w="2438400" h="9525">
                <a:moveTo>
                  <a:pt x="1763520" y="8130"/>
                </a:moveTo>
                <a:lnTo>
                  <a:pt x="1762126" y="4763"/>
                </a:lnTo>
                <a:lnTo>
                  <a:pt x="1763520" y="1395"/>
                </a:lnTo>
                <a:lnTo>
                  <a:pt x="1766888" y="0"/>
                </a:lnTo>
                <a:lnTo>
                  <a:pt x="1770255" y="1395"/>
                </a:lnTo>
                <a:lnTo>
                  <a:pt x="1771650" y="4763"/>
                </a:lnTo>
                <a:lnTo>
                  <a:pt x="1770255" y="8130"/>
                </a:lnTo>
                <a:lnTo>
                  <a:pt x="1766888" y="9525"/>
                </a:lnTo>
                <a:close/>
              </a:path>
              <a:path w="2438400" h="9525">
                <a:moveTo>
                  <a:pt x="1811146" y="8130"/>
                </a:moveTo>
                <a:lnTo>
                  <a:pt x="1809750" y="4763"/>
                </a:lnTo>
                <a:lnTo>
                  <a:pt x="1811146" y="1395"/>
                </a:lnTo>
                <a:lnTo>
                  <a:pt x="1814513" y="0"/>
                </a:lnTo>
                <a:lnTo>
                  <a:pt x="1817880" y="1395"/>
                </a:lnTo>
                <a:lnTo>
                  <a:pt x="1819276" y="4763"/>
                </a:lnTo>
                <a:lnTo>
                  <a:pt x="1817880" y="8130"/>
                </a:lnTo>
                <a:lnTo>
                  <a:pt x="1814513" y="9525"/>
                </a:lnTo>
                <a:close/>
              </a:path>
              <a:path w="2438400" h="9525">
                <a:moveTo>
                  <a:pt x="1858771" y="8130"/>
                </a:moveTo>
                <a:lnTo>
                  <a:pt x="1857376" y="4763"/>
                </a:lnTo>
                <a:lnTo>
                  <a:pt x="1858771" y="1395"/>
                </a:lnTo>
                <a:lnTo>
                  <a:pt x="1862138" y="0"/>
                </a:lnTo>
                <a:lnTo>
                  <a:pt x="1865505" y="1395"/>
                </a:lnTo>
                <a:lnTo>
                  <a:pt x="1866900" y="4763"/>
                </a:lnTo>
                <a:lnTo>
                  <a:pt x="1865505" y="8130"/>
                </a:lnTo>
                <a:lnTo>
                  <a:pt x="1862138" y="9525"/>
                </a:lnTo>
                <a:close/>
              </a:path>
              <a:path w="2438400" h="9525">
                <a:moveTo>
                  <a:pt x="1906396" y="8130"/>
                </a:moveTo>
                <a:lnTo>
                  <a:pt x="1905000" y="4763"/>
                </a:lnTo>
                <a:lnTo>
                  <a:pt x="1906396" y="1395"/>
                </a:lnTo>
                <a:lnTo>
                  <a:pt x="1909763" y="0"/>
                </a:lnTo>
                <a:lnTo>
                  <a:pt x="1913130" y="1395"/>
                </a:lnTo>
                <a:lnTo>
                  <a:pt x="1914526" y="4763"/>
                </a:lnTo>
                <a:lnTo>
                  <a:pt x="1913130" y="8130"/>
                </a:lnTo>
                <a:lnTo>
                  <a:pt x="1909763" y="9525"/>
                </a:lnTo>
                <a:close/>
              </a:path>
              <a:path w="2438400" h="9525">
                <a:moveTo>
                  <a:pt x="1954021" y="8130"/>
                </a:moveTo>
                <a:lnTo>
                  <a:pt x="1952626" y="4763"/>
                </a:lnTo>
                <a:lnTo>
                  <a:pt x="1954021" y="1395"/>
                </a:lnTo>
                <a:lnTo>
                  <a:pt x="1957388" y="0"/>
                </a:lnTo>
                <a:lnTo>
                  <a:pt x="1960755" y="1395"/>
                </a:lnTo>
                <a:lnTo>
                  <a:pt x="1962150" y="4763"/>
                </a:lnTo>
                <a:lnTo>
                  <a:pt x="1960755" y="8130"/>
                </a:lnTo>
                <a:lnTo>
                  <a:pt x="1957388" y="9525"/>
                </a:lnTo>
                <a:close/>
              </a:path>
              <a:path w="2438400" h="9525">
                <a:moveTo>
                  <a:pt x="2001645" y="8130"/>
                </a:moveTo>
                <a:lnTo>
                  <a:pt x="2000250" y="4763"/>
                </a:lnTo>
                <a:lnTo>
                  <a:pt x="2001645" y="1395"/>
                </a:lnTo>
                <a:lnTo>
                  <a:pt x="2005013" y="0"/>
                </a:lnTo>
                <a:lnTo>
                  <a:pt x="2008380" y="1395"/>
                </a:lnTo>
                <a:lnTo>
                  <a:pt x="2009776" y="4763"/>
                </a:lnTo>
                <a:lnTo>
                  <a:pt x="2008380" y="8130"/>
                </a:lnTo>
                <a:lnTo>
                  <a:pt x="2005013" y="9525"/>
                </a:lnTo>
                <a:close/>
              </a:path>
              <a:path w="2438400" h="9525">
                <a:moveTo>
                  <a:pt x="2049271" y="8130"/>
                </a:moveTo>
                <a:lnTo>
                  <a:pt x="2047876" y="4763"/>
                </a:lnTo>
                <a:lnTo>
                  <a:pt x="2049271" y="1395"/>
                </a:lnTo>
                <a:lnTo>
                  <a:pt x="2052638" y="0"/>
                </a:lnTo>
                <a:lnTo>
                  <a:pt x="2056005" y="1395"/>
                </a:lnTo>
                <a:lnTo>
                  <a:pt x="2057400" y="4763"/>
                </a:lnTo>
                <a:lnTo>
                  <a:pt x="2056005" y="8130"/>
                </a:lnTo>
                <a:lnTo>
                  <a:pt x="2052638" y="9525"/>
                </a:lnTo>
                <a:close/>
              </a:path>
              <a:path w="2438400" h="9525">
                <a:moveTo>
                  <a:pt x="2096895" y="8130"/>
                </a:moveTo>
                <a:lnTo>
                  <a:pt x="2095500" y="4763"/>
                </a:lnTo>
                <a:lnTo>
                  <a:pt x="2096895" y="1395"/>
                </a:lnTo>
                <a:lnTo>
                  <a:pt x="2100263" y="0"/>
                </a:lnTo>
                <a:lnTo>
                  <a:pt x="2103630" y="1395"/>
                </a:lnTo>
                <a:lnTo>
                  <a:pt x="2105026" y="4763"/>
                </a:lnTo>
                <a:lnTo>
                  <a:pt x="2103630" y="8130"/>
                </a:lnTo>
                <a:lnTo>
                  <a:pt x="2100263" y="9525"/>
                </a:lnTo>
                <a:close/>
              </a:path>
              <a:path w="2438400" h="9525">
                <a:moveTo>
                  <a:pt x="2144521" y="8130"/>
                </a:moveTo>
                <a:lnTo>
                  <a:pt x="2143126" y="4763"/>
                </a:lnTo>
                <a:lnTo>
                  <a:pt x="2144521" y="1395"/>
                </a:lnTo>
                <a:lnTo>
                  <a:pt x="2147888" y="0"/>
                </a:lnTo>
                <a:lnTo>
                  <a:pt x="2151255" y="1395"/>
                </a:lnTo>
                <a:lnTo>
                  <a:pt x="2152650" y="4763"/>
                </a:lnTo>
                <a:lnTo>
                  <a:pt x="2151255" y="8130"/>
                </a:lnTo>
                <a:lnTo>
                  <a:pt x="2147888" y="9525"/>
                </a:lnTo>
                <a:close/>
              </a:path>
              <a:path w="2438400" h="9525">
                <a:moveTo>
                  <a:pt x="2192146" y="8130"/>
                </a:moveTo>
                <a:lnTo>
                  <a:pt x="2190750" y="4763"/>
                </a:lnTo>
                <a:lnTo>
                  <a:pt x="2192146" y="1395"/>
                </a:lnTo>
                <a:lnTo>
                  <a:pt x="2195513" y="0"/>
                </a:lnTo>
                <a:lnTo>
                  <a:pt x="2198880" y="1395"/>
                </a:lnTo>
                <a:lnTo>
                  <a:pt x="2200276" y="4763"/>
                </a:lnTo>
                <a:lnTo>
                  <a:pt x="2198880" y="8130"/>
                </a:lnTo>
                <a:lnTo>
                  <a:pt x="2195513" y="9525"/>
                </a:lnTo>
                <a:close/>
              </a:path>
              <a:path w="2438400" h="9525">
                <a:moveTo>
                  <a:pt x="2239771" y="8130"/>
                </a:moveTo>
                <a:lnTo>
                  <a:pt x="2238376" y="4763"/>
                </a:lnTo>
                <a:lnTo>
                  <a:pt x="2239771" y="1395"/>
                </a:lnTo>
                <a:lnTo>
                  <a:pt x="2243138" y="0"/>
                </a:lnTo>
                <a:lnTo>
                  <a:pt x="2246505" y="1395"/>
                </a:lnTo>
                <a:lnTo>
                  <a:pt x="2247900" y="4763"/>
                </a:lnTo>
                <a:lnTo>
                  <a:pt x="2246505" y="8130"/>
                </a:lnTo>
                <a:lnTo>
                  <a:pt x="2243138" y="9525"/>
                </a:lnTo>
                <a:close/>
              </a:path>
              <a:path w="2438400" h="9525">
                <a:moveTo>
                  <a:pt x="2287395" y="8130"/>
                </a:moveTo>
                <a:lnTo>
                  <a:pt x="2286000" y="4763"/>
                </a:lnTo>
                <a:lnTo>
                  <a:pt x="2287395" y="1395"/>
                </a:lnTo>
                <a:lnTo>
                  <a:pt x="2290763" y="0"/>
                </a:lnTo>
                <a:lnTo>
                  <a:pt x="2294130" y="1395"/>
                </a:lnTo>
                <a:lnTo>
                  <a:pt x="2295526" y="4763"/>
                </a:lnTo>
                <a:lnTo>
                  <a:pt x="2294130" y="8130"/>
                </a:lnTo>
                <a:lnTo>
                  <a:pt x="2290763" y="9525"/>
                </a:lnTo>
                <a:close/>
              </a:path>
              <a:path w="2438400" h="9525">
                <a:moveTo>
                  <a:pt x="2335020" y="8130"/>
                </a:moveTo>
                <a:lnTo>
                  <a:pt x="2333626" y="4763"/>
                </a:lnTo>
                <a:lnTo>
                  <a:pt x="2335020" y="1395"/>
                </a:lnTo>
                <a:lnTo>
                  <a:pt x="2338388" y="0"/>
                </a:lnTo>
                <a:lnTo>
                  <a:pt x="2341755" y="1395"/>
                </a:lnTo>
                <a:lnTo>
                  <a:pt x="2343150" y="4763"/>
                </a:lnTo>
                <a:lnTo>
                  <a:pt x="2341755" y="8130"/>
                </a:lnTo>
                <a:lnTo>
                  <a:pt x="2338388" y="9525"/>
                </a:lnTo>
                <a:close/>
              </a:path>
              <a:path w="2438400" h="9525">
                <a:moveTo>
                  <a:pt x="2382646" y="8130"/>
                </a:moveTo>
                <a:lnTo>
                  <a:pt x="2381250" y="4763"/>
                </a:lnTo>
                <a:lnTo>
                  <a:pt x="2382646" y="1395"/>
                </a:lnTo>
                <a:lnTo>
                  <a:pt x="2386013" y="0"/>
                </a:lnTo>
                <a:lnTo>
                  <a:pt x="2389380" y="1395"/>
                </a:lnTo>
                <a:lnTo>
                  <a:pt x="2390776" y="4763"/>
                </a:lnTo>
                <a:lnTo>
                  <a:pt x="2389380" y="8130"/>
                </a:lnTo>
                <a:lnTo>
                  <a:pt x="2386013" y="9525"/>
                </a:lnTo>
                <a:close/>
              </a:path>
              <a:path w="2438400" h="9525">
                <a:moveTo>
                  <a:pt x="2430271" y="8130"/>
                </a:moveTo>
                <a:lnTo>
                  <a:pt x="2428876" y="4763"/>
                </a:lnTo>
                <a:lnTo>
                  <a:pt x="2430271" y="1395"/>
                </a:lnTo>
                <a:lnTo>
                  <a:pt x="2433638" y="0"/>
                </a:lnTo>
                <a:lnTo>
                  <a:pt x="2437005" y="1395"/>
                </a:lnTo>
                <a:lnTo>
                  <a:pt x="2438400" y="4763"/>
                </a:lnTo>
                <a:lnTo>
                  <a:pt x="2437005" y="8130"/>
                </a:lnTo>
                <a:lnTo>
                  <a:pt x="2433638" y="9525"/>
                </a:lnTo>
                <a:close/>
              </a:path>
            </a:pathLst>
          </a:custGeom>
          <a:solidFill>
            <a:srgbClr val="C8C6C4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22" name="text 1"/>
          <p:cNvSpPr txBox="1"/>
          <p:nvPr/>
        </p:nvSpPr>
        <p:spPr>
          <a:xfrm>
            <a:off x="8476041" y="1905557"/>
            <a:ext cx="58862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8618636" y="1565672"/>
            <a:ext cx="2286000" cy="8930"/>
          </a:xfrm>
          <a:custGeom>
            <a:avLst/>
            <a:gdLst/>
            <a:ahLst/>
            <a:cxnLst/>
            <a:rect l="l" t="t" r="r" b="b"/>
            <a:pathLst>
              <a:path w="2438400" h="9525">
                <a:moveTo>
                  <a:pt x="1396" y="8130"/>
                </a:moveTo>
                <a:lnTo>
                  <a:pt x="0" y="4763"/>
                </a:lnTo>
                <a:lnTo>
                  <a:pt x="1396" y="1395"/>
                </a:lnTo>
                <a:lnTo>
                  <a:pt x="4763" y="0"/>
                </a:lnTo>
                <a:lnTo>
                  <a:pt x="8130" y="1395"/>
                </a:lnTo>
                <a:lnTo>
                  <a:pt x="9526" y="4763"/>
                </a:lnTo>
                <a:lnTo>
                  <a:pt x="8130" y="8130"/>
                </a:lnTo>
                <a:lnTo>
                  <a:pt x="4763" y="9525"/>
                </a:lnTo>
                <a:close/>
              </a:path>
              <a:path w="2438400" h="9525">
                <a:moveTo>
                  <a:pt x="49021" y="8130"/>
                </a:moveTo>
                <a:lnTo>
                  <a:pt x="47626" y="4763"/>
                </a:lnTo>
                <a:lnTo>
                  <a:pt x="49021" y="1395"/>
                </a:lnTo>
                <a:lnTo>
                  <a:pt x="52388" y="0"/>
                </a:lnTo>
                <a:lnTo>
                  <a:pt x="55755" y="1395"/>
                </a:lnTo>
                <a:lnTo>
                  <a:pt x="57150" y="4763"/>
                </a:lnTo>
                <a:lnTo>
                  <a:pt x="55755" y="8130"/>
                </a:lnTo>
                <a:lnTo>
                  <a:pt x="52388" y="9525"/>
                </a:lnTo>
                <a:close/>
              </a:path>
              <a:path w="2438400" h="9525">
                <a:moveTo>
                  <a:pt x="96646" y="8130"/>
                </a:moveTo>
                <a:lnTo>
                  <a:pt x="95250" y="4763"/>
                </a:lnTo>
                <a:lnTo>
                  <a:pt x="96646" y="1395"/>
                </a:lnTo>
                <a:lnTo>
                  <a:pt x="100013" y="0"/>
                </a:lnTo>
                <a:lnTo>
                  <a:pt x="103380" y="1395"/>
                </a:lnTo>
                <a:lnTo>
                  <a:pt x="104776" y="4763"/>
                </a:lnTo>
                <a:lnTo>
                  <a:pt x="103380" y="8130"/>
                </a:lnTo>
                <a:lnTo>
                  <a:pt x="100013" y="9525"/>
                </a:lnTo>
                <a:close/>
              </a:path>
              <a:path w="2438400" h="9525">
                <a:moveTo>
                  <a:pt x="144271" y="8130"/>
                </a:moveTo>
                <a:lnTo>
                  <a:pt x="142876" y="4763"/>
                </a:lnTo>
                <a:lnTo>
                  <a:pt x="144271" y="1395"/>
                </a:lnTo>
                <a:lnTo>
                  <a:pt x="147638" y="0"/>
                </a:lnTo>
                <a:lnTo>
                  <a:pt x="151005" y="1395"/>
                </a:lnTo>
                <a:lnTo>
                  <a:pt x="152400" y="4763"/>
                </a:lnTo>
                <a:lnTo>
                  <a:pt x="151005" y="8130"/>
                </a:lnTo>
                <a:lnTo>
                  <a:pt x="147638" y="9525"/>
                </a:lnTo>
                <a:close/>
              </a:path>
              <a:path w="2438400" h="9525">
                <a:moveTo>
                  <a:pt x="191896" y="8130"/>
                </a:moveTo>
                <a:lnTo>
                  <a:pt x="190500" y="4763"/>
                </a:lnTo>
                <a:lnTo>
                  <a:pt x="191896" y="1395"/>
                </a:lnTo>
                <a:lnTo>
                  <a:pt x="195263" y="0"/>
                </a:lnTo>
                <a:lnTo>
                  <a:pt x="198630" y="1395"/>
                </a:lnTo>
                <a:lnTo>
                  <a:pt x="200026" y="4763"/>
                </a:lnTo>
                <a:lnTo>
                  <a:pt x="198630" y="8130"/>
                </a:lnTo>
                <a:lnTo>
                  <a:pt x="195263" y="9525"/>
                </a:lnTo>
                <a:close/>
              </a:path>
              <a:path w="2438400" h="9525">
                <a:moveTo>
                  <a:pt x="239521" y="8130"/>
                </a:moveTo>
                <a:lnTo>
                  <a:pt x="238126" y="4763"/>
                </a:lnTo>
                <a:lnTo>
                  <a:pt x="239521" y="1395"/>
                </a:lnTo>
                <a:lnTo>
                  <a:pt x="242888" y="0"/>
                </a:lnTo>
                <a:lnTo>
                  <a:pt x="246255" y="1395"/>
                </a:lnTo>
                <a:lnTo>
                  <a:pt x="247650" y="4763"/>
                </a:lnTo>
                <a:lnTo>
                  <a:pt x="246255" y="8130"/>
                </a:lnTo>
                <a:lnTo>
                  <a:pt x="242888" y="9525"/>
                </a:lnTo>
                <a:close/>
              </a:path>
              <a:path w="2438400" h="9525">
                <a:moveTo>
                  <a:pt x="287146" y="8130"/>
                </a:moveTo>
                <a:lnTo>
                  <a:pt x="285750" y="4763"/>
                </a:lnTo>
                <a:lnTo>
                  <a:pt x="287146" y="1395"/>
                </a:lnTo>
                <a:lnTo>
                  <a:pt x="290513" y="0"/>
                </a:lnTo>
                <a:lnTo>
                  <a:pt x="293880" y="1395"/>
                </a:lnTo>
                <a:lnTo>
                  <a:pt x="295276" y="4763"/>
                </a:lnTo>
                <a:lnTo>
                  <a:pt x="293880" y="8130"/>
                </a:lnTo>
                <a:lnTo>
                  <a:pt x="290513" y="9525"/>
                </a:lnTo>
                <a:close/>
              </a:path>
              <a:path w="2438400" h="9525">
                <a:moveTo>
                  <a:pt x="334771" y="8130"/>
                </a:moveTo>
                <a:lnTo>
                  <a:pt x="333376" y="4763"/>
                </a:lnTo>
                <a:lnTo>
                  <a:pt x="334771" y="1395"/>
                </a:lnTo>
                <a:lnTo>
                  <a:pt x="338138" y="0"/>
                </a:lnTo>
                <a:lnTo>
                  <a:pt x="341505" y="1395"/>
                </a:lnTo>
                <a:lnTo>
                  <a:pt x="342900" y="4763"/>
                </a:lnTo>
                <a:lnTo>
                  <a:pt x="341505" y="8130"/>
                </a:lnTo>
                <a:lnTo>
                  <a:pt x="338138" y="9525"/>
                </a:lnTo>
                <a:close/>
              </a:path>
              <a:path w="2438400" h="9525">
                <a:moveTo>
                  <a:pt x="382396" y="8130"/>
                </a:moveTo>
                <a:lnTo>
                  <a:pt x="381000" y="4763"/>
                </a:lnTo>
                <a:lnTo>
                  <a:pt x="382396" y="1395"/>
                </a:lnTo>
                <a:lnTo>
                  <a:pt x="385763" y="0"/>
                </a:lnTo>
                <a:lnTo>
                  <a:pt x="389130" y="1395"/>
                </a:lnTo>
                <a:lnTo>
                  <a:pt x="390526" y="4763"/>
                </a:lnTo>
                <a:lnTo>
                  <a:pt x="389130" y="8130"/>
                </a:lnTo>
                <a:lnTo>
                  <a:pt x="385763" y="9525"/>
                </a:lnTo>
                <a:close/>
              </a:path>
              <a:path w="2438400" h="9525">
                <a:moveTo>
                  <a:pt x="430021" y="8130"/>
                </a:moveTo>
                <a:lnTo>
                  <a:pt x="428626" y="4763"/>
                </a:lnTo>
                <a:lnTo>
                  <a:pt x="430021" y="1395"/>
                </a:lnTo>
                <a:lnTo>
                  <a:pt x="433388" y="0"/>
                </a:lnTo>
                <a:lnTo>
                  <a:pt x="436755" y="1395"/>
                </a:lnTo>
                <a:lnTo>
                  <a:pt x="438150" y="4763"/>
                </a:lnTo>
                <a:lnTo>
                  <a:pt x="436755" y="8130"/>
                </a:lnTo>
                <a:lnTo>
                  <a:pt x="433388" y="9525"/>
                </a:lnTo>
                <a:close/>
              </a:path>
              <a:path w="2438400" h="9525">
                <a:moveTo>
                  <a:pt x="477646" y="8130"/>
                </a:moveTo>
                <a:lnTo>
                  <a:pt x="476250" y="4763"/>
                </a:lnTo>
                <a:lnTo>
                  <a:pt x="477646" y="1395"/>
                </a:lnTo>
                <a:lnTo>
                  <a:pt x="481013" y="0"/>
                </a:lnTo>
                <a:lnTo>
                  <a:pt x="484380" y="1395"/>
                </a:lnTo>
                <a:lnTo>
                  <a:pt x="485776" y="4763"/>
                </a:lnTo>
                <a:lnTo>
                  <a:pt x="484380" y="8130"/>
                </a:lnTo>
                <a:lnTo>
                  <a:pt x="481013" y="9525"/>
                </a:lnTo>
                <a:close/>
              </a:path>
              <a:path w="2438400" h="9525">
                <a:moveTo>
                  <a:pt x="525271" y="8130"/>
                </a:moveTo>
                <a:lnTo>
                  <a:pt x="523876" y="4763"/>
                </a:lnTo>
                <a:lnTo>
                  <a:pt x="525271" y="1395"/>
                </a:lnTo>
                <a:lnTo>
                  <a:pt x="528638" y="0"/>
                </a:lnTo>
                <a:lnTo>
                  <a:pt x="532005" y="1395"/>
                </a:lnTo>
                <a:lnTo>
                  <a:pt x="533400" y="4763"/>
                </a:lnTo>
                <a:lnTo>
                  <a:pt x="532005" y="8130"/>
                </a:lnTo>
                <a:lnTo>
                  <a:pt x="528638" y="9525"/>
                </a:lnTo>
                <a:close/>
              </a:path>
              <a:path w="2438400" h="9525">
                <a:moveTo>
                  <a:pt x="572896" y="8130"/>
                </a:moveTo>
                <a:lnTo>
                  <a:pt x="571500" y="4763"/>
                </a:lnTo>
                <a:lnTo>
                  <a:pt x="572896" y="1395"/>
                </a:lnTo>
                <a:lnTo>
                  <a:pt x="576263" y="0"/>
                </a:lnTo>
                <a:lnTo>
                  <a:pt x="579630" y="1395"/>
                </a:lnTo>
                <a:lnTo>
                  <a:pt x="581026" y="4763"/>
                </a:lnTo>
                <a:lnTo>
                  <a:pt x="579630" y="8130"/>
                </a:lnTo>
                <a:lnTo>
                  <a:pt x="576263" y="9525"/>
                </a:lnTo>
                <a:close/>
              </a:path>
              <a:path w="2438400" h="9525">
                <a:moveTo>
                  <a:pt x="620520" y="8130"/>
                </a:moveTo>
                <a:lnTo>
                  <a:pt x="619126" y="4763"/>
                </a:lnTo>
                <a:lnTo>
                  <a:pt x="620520" y="1395"/>
                </a:lnTo>
                <a:lnTo>
                  <a:pt x="623888" y="0"/>
                </a:lnTo>
                <a:lnTo>
                  <a:pt x="627255" y="1395"/>
                </a:lnTo>
                <a:lnTo>
                  <a:pt x="628650" y="4763"/>
                </a:lnTo>
                <a:lnTo>
                  <a:pt x="627255" y="8130"/>
                </a:lnTo>
                <a:lnTo>
                  <a:pt x="623888" y="9525"/>
                </a:lnTo>
                <a:close/>
              </a:path>
              <a:path w="2438400" h="9525">
                <a:moveTo>
                  <a:pt x="668145" y="8130"/>
                </a:moveTo>
                <a:lnTo>
                  <a:pt x="666750" y="4763"/>
                </a:lnTo>
                <a:lnTo>
                  <a:pt x="668145" y="1395"/>
                </a:lnTo>
                <a:lnTo>
                  <a:pt x="671513" y="0"/>
                </a:lnTo>
                <a:lnTo>
                  <a:pt x="674880" y="1395"/>
                </a:lnTo>
                <a:lnTo>
                  <a:pt x="676276" y="4763"/>
                </a:lnTo>
                <a:lnTo>
                  <a:pt x="674880" y="8130"/>
                </a:lnTo>
                <a:lnTo>
                  <a:pt x="671513" y="9525"/>
                </a:lnTo>
                <a:close/>
              </a:path>
              <a:path w="2438400" h="9525">
                <a:moveTo>
                  <a:pt x="715771" y="8130"/>
                </a:moveTo>
                <a:lnTo>
                  <a:pt x="714376" y="4763"/>
                </a:lnTo>
                <a:lnTo>
                  <a:pt x="715771" y="1395"/>
                </a:lnTo>
                <a:lnTo>
                  <a:pt x="719138" y="0"/>
                </a:lnTo>
                <a:lnTo>
                  <a:pt x="722505" y="1395"/>
                </a:lnTo>
                <a:lnTo>
                  <a:pt x="723900" y="4763"/>
                </a:lnTo>
                <a:lnTo>
                  <a:pt x="722505" y="8130"/>
                </a:lnTo>
                <a:lnTo>
                  <a:pt x="719138" y="9525"/>
                </a:lnTo>
                <a:close/>
              </a:path>
              <a:path w="2438400" h="9525">
                <a:moveTo>
                  <a:pt x="763396" y="8130"/>
                </a:moveTo>
                <a:lnTo>
                  <a:pt x="762000" y="4763"/>
                </a:lnTo>
                <a:lnTo>
                  <a:pt x="763396" y="1395"/>
                </a:lnTo>
                <a:lnTo>
                  <a:pt x="766763" y="0"/>
                </a:lnTo>
                <a:lnTo>
                  <a:pt x="770130" y="1395"/>
                </a:lnTo>
                <a:lnTo>
                  <a:pt x="771526" y="4763"/>
                </a:lnTo>
                <a:lnTo>
                  <a:pt x="770130" y="8130"/>
                </a:lnTo>
                <a:lnTo>
                  <a:pt x="766763" y="9525"/>
                </a:lnTo>
                <a:close/>
              </a:path>
              <a:path w="2438400" h="9525">
                <a:moveTo>
                  <a:pt x="811020" y="8130"/>
                </a:moveTo>
                <a:lnTo>
                  <a:pt x="809626" y="4763"/>
                </a:lnTo>
                <a:lnTo>
                  <a:pt x="811020" y="1395"/>
                </a:lnTo>
                <a:lnTo>
                  <a:pt x="814388" y="0"/>
                </a:lnTo>
                <a:lnTo>
                  <a:pt x="817755" y="1395"/>
                </a:lnTo>
                <a:lnTo>
                  <a:pt x="819150" y="4763"/>
                </a:lnTo>
                <a:lnTo>
                  <a:pt x="817755" y="8130"/>
                </a:lnTo>
                <a:lnTo>
                  <a:pt x="814388" y="9525"/>
                </a:lnTo>
                <a:close/>
              </a:path>
              <a:path w="2438400" h="9525">
                <a:moveTo>
                  <a:pt x="858646" y="8130"/>
                </a:moveTo>
                <a:lnTo>
                  <a:pt x="857250" y="4763"/>
                </a:lnTo>
                <a:lnTo>
                  <a:pt x="858646" y="1395"/>
                </a:lnTo>
                <a:lnTo>
                  <a:pt x="862013" y="0"/>
                </a:lnTo>
                <a:lnTo>
                  <a:pt x="865380" y="1395"/>
                </a:lnTo>
                <a:lnTo>
                  <a:pt x="866776" y="4763"/>
                </a:lnTo>
                <a:lnTo>
                  <a:pt x="865380" y="8130"/>
                </a:lnTo>
                <a:lnTo>
                  <a:pt x="862013" y="9525"/>
                </a:lnTo>
                <a:close/>
              </a:path>
              <a:path w="2438400" h="9525">
                <a:moveTo>
                  <a:pt x="906271" y="8130"/>
                </a:moveTo>
                <a:lnTo>
                  <a:pt x="904876" y="4763"/>
                </a:lnTo>
                <a:lnTo>
                  <a:pt x="906271" y="1395"/>
                </a:lnTo>
                <a:lnTo>
                  <a:pt x="909638" y="0"/>
                </a:lnTo>
                <a:lnTo>
                  <a:pt x="913005" y="1395"/>
                </a:lnTo>
                <a:lnTo>
                  <a:pt x="914400" y="4763"/>
                </a:lnTo>
                <a:lnTo>
                  <a:pt x="913005" y="8130"/>
                </a:lnTo>
                <a:lnTo>
                  <a:pt x="909638" y="9525"/>
                </a:lnTo>
                <a:close/>
              </a:path>
              <a:path w="2438400" h="9525">
                <a:moveTo>
                  <a:pt x="953896" y="8130"/>
                </a:moveTo>
                <a:lnTo>
                  <a:pt x="952500" y="4763"/>
                </a:lnTo>
                <a:lnTo>
                  <a:pt x="953896" y="1395"/>
                </a:lnTo>
                <a:lnTo>
                  <a:pt x="957263" y="0"/>
                </a:lnTo>
                <a:lnTo>
                  <a:pt x="960630" y="1395"/>
                </a:lnTo>
                <a:lnTo>
                  <a:pt x="962026" y="4763"/>
                </a:lnTo>
                <a:lnTo>
                  <a:pt x="960630" y="8130"/>
                </a:lnTo>
                <a:lnTo>
                  <a:pt x="957263" y="9525"/>
                </a:lnTo>
                <a:close/>
              </a:path>
              <a:path w="2438400" h="9525">
                <a:moveTo>
                  <a:pt x="1001521" y="8130"/>
                </a:moveTo>
                <a:lnTo>
                  <a:pt x="1000126" y="4763"/>
                </a:lnTo>
                <a:lnTo>
                  <a:pt x="1001521" y="1395"/>
                </a:lnTo>
                <a:lnTo>
                  <a:pt x="1004888" y="0"/>
                </a:lnTo>
                <a:lnTo>
                  <a:pt x="1008255" y="1395"/>
                </a:lnTo>
                <a:lnTo>
                  <a:pt x="1009650" y="4763"/>
                </a:lnTo>
                <a:lnTo>
                  <a:pt x="1008255" y="8130"/>
                </a:lnTo>
                <a:lnTo>
                  <a:pt x="1004888" y="9525"/>
                </a:lnTo>
                <a:close/>
              </a:path>
              <a:path w="2438400" h="9525">
                <a:moveTo>
                  <a:pt x="1049146" y="8130"/>
                </a:moveTo>
                <a:lnTo>
                  <a:pt x="1047750" y="4763"/>
                </a:lnTo>
                <a:lnTo>
                  <a:pt x="1049146" y="1395"/>
                </a:lnTo>
                <a:lnTo>
                  <a:pt x="1052513" y="0"/>
                </a:lnTo>
                <a:lnTo>
                  <a:pt x="1055880" y="1395"/>
                </a:lnTo>
                <a:lnTo>
                  <a:pt x="1057276" y="4763"/>
                </a:lnTo>
                <a:lnTo>
                  <a:pt x="1055880" y="8130"/>
                </a:lnTo>
                <a:lnTo>
                  <a:pt x="1052513" y="9525"/>
                </a:lnTo>
                <a:close/>
              </a:path>
              <a:path w="2438400" h="9525">
                <a:moveTo>
                  <a:pt x="1096770" y="8130"/>
                </a:moveTo>
                <a:lnTo>
                  <a:pt x="1095376" y="4763"/>
                </a:lnTo>
                <a:lnTo>
                  <a:pt x="1096770" y="1395"/>
                </a:lnTo>
                <a:lnTo>
                  <a:pt x="1100138" y="0"/>
                </a:lnTo>
                <a:lnTo>
                  <a:pt x="1103505" y="1395"/>
                </a:lnTo>
                <a:lnTo>
                  <a:pt x="1104900" y="4763"/>
                </a:lnTo>
                <a:lnTo>
                  <a:pt x="1103505" y="8130"/>
                </a:lnTo>
                <a:lnTo>
                  <a:pt x="1100138" y="9525"/>
                </a:lnTo>
                <a:close/>
              </a:path>
              <a:path w="2438400" h="9525">
                <a:moveTo>
                  <a:pt x="1144396" y="8130"/>
                </a:moveTo>
                <a:lnTo>
                  <a:pt x="1143000" y="4763"/>
                </a:lnTo>
                <a:lnTo>
                  <a:pt x="1144396" y="1395"/>
                </a:lnTo>
                <a:lnTo>
                  <a:pt x="1147763" y="0"/>
                </a:lnTo>
                <a:lnTo>
                  <a:pt x="1151130" y="1395"/>
                </a:lnTo>
                <a:lnTo>
                  <a:pt x="1152526" y="4763"/>
                </a:lnTo>
                <a:lnTo>
                  <a:pt x="1151130" y="8130"/>
                </a:lnTo>
                <a:lnTo>
                  <a:pt x="1147763" y="9525"/>
                </a:lnTo>
                <a:close/>
              </a:path>
              <a:path w="2438400" h="9525">
                <a:moveTo>
                  <a:pt x="1192021" y="8130"/>
                </a:moveTo>
                <a:lnTo>
                  <a:pt x="1190626" y="4763"/>
                </a:lnTo>
                <a:lnTo>
                  <a:pt x="1192021" y="1395"/>
                </a:lnTo>
                <a:lnTo>
                  <a:pt x="1195388" y="0"/>
                </a:lnTo>
                <a:lnTo>
                  <a:pt x="1198755" y="1395"/>
                </a:lnTo>
                <a:lnTo>
                  <a:pt x="1200150" y="4763"/>
                </a:lnTo>
                <a:lnTo>
                  <a:pt x="1198755" y="8130"/>
                </a:lnTo>
                <a:lnTo>
                  <a:pt x="1195388" y="9525"/>
                </a:lnTo>
                <a:close/>
              </a:path>
              <a:path w="2438400" h="9525">
                <a:moveTo>
                  <a:pt x="1239646" y="8130"/>
                </a:moveTo>
                <a:lnTo>
                  <a:pt x="1238250" y="4763"/>
                </a:lnTo>
                <a:lnTo>
                  <a:pt x="1239646" y="1395"/>
                </a:lnTo>
                <a:lnTo>
                  <a:pt x="1243013" y="0"/>
                </a:lnTo>
                <a:lnTo>
                  <a:pt x="1246380" y="1395"/>
                </a:lnTo>
                <a:lnTo>
                  <a:pt x="1247776" y="4763"/>
                </a:lnTo>
                <a:lnTo>
                  <a:pt x="1246380" y="8130"/>
                </a:lnTo>
                <a:lnTo>
                  <a:pt x="1243013" y="9525"/>
                </a:lnTo>
                <a:close/>
              </a:path>
              <a:path w="2438400" h="9525">
                <a:moveTo>
                  <a:pt x="1287271" y="8130"/>
                </a:moveTo>
                <a:lnTo>
                  <a:pt x="1285876" y="4763"/>
                </a:lnTo>
                <a:lnTo>
                  <a:pt x="1287271" y="1395"/>
                </a:lnTo>
                <a:lnTo>
                  <a:pt x="1290638" y="0"/>
                </a:lnTo>
                <a:lnTo>
                  <a:pt x="1294005" y="1395"/>
                </a:lnTo>
                <a:lnTo>
                  <a:pt x="1295400" y="4763"/>
                </a:lnTo>
                <a:lnTo>
                  <a:pt x="1294005" y="8130"/>
                </a:lnTo>
                <a:lnTo>
                  <a:pt x="1290638" y="9525"/>
                </a:lnTo>
                <a:close/>
              </a:path>
              <a:path w="2438400" h="9525">
                <a:moveTo>
                  <a:pt x="1334896" y="8130"/>
                </a:moveTo>
                <a:lnTo>
                  <a:pt x="1333500" y="4763"/>
                </a:lnTo>
                <a:lnTo>
                  <a:pt x="1334896" y="1395"/>
                </a:lnTo>
                <a:lnTo>
                  <a:pt x="1338263" y="0"/>
                </a:lnTo>
                <a:lnTo>
                  <a:pt x="1341630" y="1395"/>
                </a:lnTo>
                <a:lnTo>
                  <a:pt x="1343026" y="4763"/>
                </a:lnTo>
                <a:lnTo>
                  <a:pt x="1341630" y="8130"/>
                </a:lnTo>
                <a:lnTo>
                  <a:pt x="1338263" y="9525"/>
                </a:lnTo>
                <a:close/>
              </a:path>
              <a:path w="2438400" h="9525">
                <a:moveTo>
                  <a:pt x="1382521" y="8130"/>
                </a:moveTo>
                <a:lnTo>
                  <a:pt x="1381126" y="4763"/>
                </a:lnTo>
                <a:lnTo>
                  <a:pt x="1382521" y="1395"/>
                </a:lnTo>
                <a:lnTo>
                  <a:pt x="1385888" y="0"/>
                </a:lnTo>
                <a:lnTo>
                  <a:pt x="1389255" y="1395"/>
                </a:lnTo>
                <a:lnTo>
                  <a:pt x="1390650" y="4763"/>
                </a:lnTo>
                <a:lnTo>
                  <a:pt x="1389255" y="8130"/>
                </a:lnTo>
                <a:lnTo>
                  <a:pt x="1385888" y="9525"/>
                </a:lnTo>
                <a:close/>
              </a:path>
              <a:path w="2438400" h="9525">
                <a:moveTo>
                  <a:pt x="1430146" y="8130"/>
                </a:moveTo>
                <a:lnTo>
                  <a:pt x="1428750" y="4763"/>
                </a:lnTo>
                <a:lnTo>
                  <a:pt x="1430146" y="1395"/>
                </a:lnTo>
                <a:lnTo>
                  <a:pt x="1433513" y="0"/>
                </a:lnTo>
                <a:lnTo>
                  <a:pt x="1436880" y="1395"/>
                </a:lnTo>
                <a:lnTo>
                  <a:pt x="1438276" y="4763"/>
                </a:lnTo>
                <a:lnTo>
                  <a:pt x="1436880" y="8130"/>
                </a:lnTo>
                <a:lnTo>
                  <a:pt x="1433513" y="9525"/>
                </a:lnTo>
                <a:close/>
              </a:path>
              <a:path w="2438400" h="9525">
                <a:moveTo>
                  <a:pt x="1477770" y="8130"/>
                </a:moveTo>
                <a:lnTo>
                  <a:pt x="1476376" y="4763"/>
                </a:lnTo>
                <a:lnTo>
                  <a:pt x="1477770" y="1395"/>
                </a:lnTo>
                <a:lnTo>
                  <a:pt x="1481138" y="0"/>
                </a:lnTo>
                <a:lnTo>
                  <a:pt x="1484505" y="1395"/>
                </a:lnTo>
                <a:lnTo>
                  <a:pt x="1485900" y="4763"/>
                </a:lnTo>
                <a:lnTo>
                  <a:pt x="1484505" y="8130"/>
                </a:lnTo>
                <a:lnTo>
                  <a:pt x="1481138" y="9525"/>
                </a:lnTo>
                <a:close/>
              </a:path>
              <a:path w="2438400" h="9525">
                <a:moveTo>
                  <a:pt x="1525396" y="8130"/>
                </a:moveTo>
                <a:lnTo>
                  <a:pt x="1524000" y="4763"/>
                </a:lnTo>
                <a:lnTo>
                  <a:pt x="1525396" y="1395"/>
                </a:lnTo>
                <a:lnTo>
                  <a:pt x="1528763" y="0"/>
                </a:lnTo>
                <a:lnTo>
                  <a:pt x="1532130" y="1395"/>
                </a:lnTo>
                <a:lnTo>
                  <a:pt x="1533526" y="4763"/>
                </a:lnTo>
                <a:lnTo>
                  <a:pt x="1532130" y="8130"/>
                </a:lnTo>
                <a:lnTo>
                  <a:pt x="1528763" y="9525"/>
                </a:lnTo>
                <a:close/>
              </a:path>
              <a:path w="2438400" h="9525">
                <a:moveTo>
                  <a:pt x="1573021" y="8130"/>
                </a:moveTo>
                <a:lnTo>
                  <a:pt x="1571626" y="4763"/>
                </a:lnTo>
                <a:lnTo>
                  <a:pt x="1573021" y="1395"/>
                </a:lnTo>
                <a:lnTo>
                  <a:pt x="1576388" y="0"/>
                </a:lnTo>
                <a:lnTo>
                  <a:pt x="1579755" y="1395"/>
                </a:lnTo>
                <a:lnTo>
                  <a:pt x="1581150" y="4763"/>
                </a:lnTo>
                <a:lnTo>
                  <a:pt x="1579755" y="8130"/>
                </a:lnTo>
                <a:lnTo>
                  <a:pt x="1576388" y="9525"/>
                </a:lnTo>
                <a:close/>
              </a:path>
              <a:path w="2438400" h="9525">
                <a:moveTo>
                  <a:pt x="1620646" y="8130"/>
                </a:moveTo>
                <a:lnTo>
                  <a:pt x="1619250" y="4763"/>
                </a:lnTo>
                <a:lnTo>
                  <a:pt x="1620646" y="1395"/>
                </a:lnTo>
                <a:lnTo>
                  <a:pt x="1624013" y="0"/>
                </a:lnTo>
                <a:lnTo>
                  <a:pt x="1627380" y="1395"/>
                </a:lnTo>
                <a:lnTo>
                  <a:pt x="1628776" y="4763"/>
                </a:lnTo>
                <a:lnTo>
                  <a:pt x="1627380" y="8130"/>
                </a:lnTo>
                <a:lnTo>
                  <a:pt x="1624013" y="9525"/>
                </a:lnTo>
                <a:close/>
              </a:path>
              <a:path w="2438400" h="9525">
                <a:moveTo>
                  <a:pt x="1668271" y="8130"/>
                </a:moveTo>
                <a:lnTo>
                  <a:pt x="1666876" y="4763"/>
                </a:lnTo>
                <a:lnTo>
                  <a:pt x="1668271" y="1395"/>
                </a:lnTo>
                <a:lnTo>
                  <a:pt x="1671638" y="0"/>
                </a:lnTo>
                <a:lnTo>
                  <a:pt x="1675005" y="1395"/>
                </a:lnTo>
                <a:lnTo>
                  <a:pt x="1676400" y="4763"/>
                </a:lnTo>
                <a:lnTo>
                  <a:pt x="1675005" y="8130"/>
                </a:lnTo>
                <a:lnTo>
                  <a:pt x="1671638" y="9525"/>
                </a:lnTo>
                <a:close/>
              </a:path>
              <a:path w="2438400" h="9525">
                <a:moveTo>
                  <a:pt x="1715896" y="8130"/>
                </a:moveTo>
                <a:lnTo>
                  <a:pt x="1714500" y="4763"/>
                </a:lnTo>
                <a:lnTo>
                  <a:pt x="1715896" y="1395"/>
                </a:lnTo>
                <a:lnTo>
                  <a:pt x="1719263" y="0"/>
                </a:lnTo>
                <a:lnTo>
                  <a:pt x="1722630" y="1395"/>
                </a:lnTo>
                <a:lnTo>
                  <a:pt x="1724026" y="4763"/>
                </a:lnTo>
                <a:lnTo>
                  <a:pt x="1722630" y="8130"/>
                </a:lnTo>
                <a:lnTo>
                  <a:pt x="1719263" y="9525"/>
                </a:lnTo>
                <a:close/>
              </a:path>
              <a:path w="2438400" h="9525">
                <a:moveTo>
                  <a:pt x="1763520" y="8130"/>
                </a:moveTo>
                <a:lnTo>
                  <a:pt x="1762126" y="4763"/>
                </a:lnTo>
                <a:lnTo>
                  <a:pt x="1763520" y="1395"/>
                </a:lnTo>
                <a:lnTo>
                  <a:pt x="1766888" y="0"/>
                </a:lnTo>
                <a:lnTo>
                  <a:pt x="1770255" y="1395"/>
                </a:lnTo>
                <a:lnTo>
                  <a:pt x="1771650" y="4763"/>
                </a:lnTo>
                <a:lnTo>
                  <a:pt x="1770255" y="8130"/>
                </a:lnTo>
                <a:lnTo>
                  <a:pt x="1766888" y="9525"/>
                </a:lnTo>
                <a:close/>
              </a:path>
              <a:path w="2438400" h="9525">
                <a:moveTo>
                  <a:pt x="1811146" y="8130"/>
                </a:moveTo>
                <a:lnTo>
                  <a:pt x="1809750" y="4763"/>
                </a:lnTo>
                <a:lnTo>
                  <a:pt x="1811146" y="1395"/>
                </a:lnTo>
                <a:lnTo>
                  <a:pt x="1814513" y="0"/>
                </a:lnTo>
                <a:lnTo>
                  <a:pt x="1817880" y="1395"/>
                </a:lnTo>
                <a:lnTo>
                  <a:pt x="1819276" y="4763"/>
                </a:lnTo>
                <a:lnTo>
                  <a:pt x="1817880" y="8130"/>
                </a:lnTo>
                <a:lnTo>
                  <a:pt x="1814513" y="9525"/>
                </a:lnTo>
                <a:close/>
              </a:path>
              <a:path w="2438400" h="9525">
                <a:moveTo>
                  <a:pt x="1858771" y="8130"/>
                </a:moveTo>
                <a:lnTo>
                  <a:pt x="1857376" y="4763"/>
                </a:lnTo>
                <a:lnTo>
                  <a:pt x="1858771" y="1395"/>
                </a:lnTo>
                <a:lnTo>
                  <a:pt x="1862138" y="0"/>
                </a:lnTo>
                <a:lnTo>
                  <a:pt x="1865505" y="1395"/>
                </a:lnTo>
                <a:lnTo>
                  <a:pt x="1866900" y="4763"/>
                </a:lnTo>
                <a:lnTo>
                  <a:pt x="1865505" y="8130"/>
                </a:lnTo>
                <a:lnTo>
                  <a:pt x="1862138" y="9525"/>
                </a:lnTo>
                <a:close/>
              </a:path>
              <a:path w="2438400" h="9525">
                <a:moveTo>
                  <a:pt x="1906396" y="8130"/>
                </a:moveTo>
                <a:lnTo>
                  <a:pt x="1905000" y="4763"/>
                </a:lnTo>
                <a:lnTo>
                  <a:pt x="1906396" y="1395"/>
                </a:lnTo>
                <a:lnTo>
                  <a:pt x="1909763" y="0"/>
                </a:lnTo>
                <a:lnTo>
                  <a:pt x="1913130" y="1395"/>
                </a:lnTo>
                <a:lnTo>
                  <a:pt x="1914526" y="4763"/>
                </a:lnTo>
                <a:lnTo>
                  <a:pt x="1913130" y="8130"/>
                </a:lnTo>
                <a:lnTo>
                  <a:pt x="1909763" y="9525"/>
                </a:lnTo>
                <a:close/>
              </a:path>
              <a:path w="2438400" h="9525">
                <a:moveTo>
                  <a:pt x="1954021" y="8130"/>
                </a:moveTo>
                <a:lnTo>
                  <a:pt x="1952626" y="4763"/>
                </a:lnTo>
                <a:lnTo>
                  <a:pt x="1954021" y="1395"/>
                </a:lnTo>
                <a:lnTo>
                  <a:pt x="1957388" y="0"/>
                </a:lnTo>
                <a:lnTo>
                  <a:pt x="1960755" y="1395"/>
                </a:lnTo>
                <a:lnTo>
                  <a:pt x="1962150" y="4763"/>
                </a:lnTo>
                <a:lnTo>
                  <a:pt x="1960755" y="8130"/>
                </a:lnTo>
                <a:lnTo>
                  <a:pt x="1957388" y="9525"/>
                </a:lnTo>
                <a:close/>
              </a:path>
              <a:path w="2438400" h="9525">
                <a:moveTo>
                  <a:pt x="2001645" y="8130"/>
                </a:moveTo>
                <a:lnTo>
                  <a:pt x="2000250" y="4763"/>
                </a:lnTo>
                <a:lnTo>
                  <a:pt x="2001645" y="1395"/>
                </a:lnTo>
                <a:lnTo>
                  <a:pt x="2005013" y="0"/>
                </a:lnTo>
                <a:lnTo>
                  <a:pt x="2008380" y="1395"/>
                </a:lnTo>
                <a:lnTo>
                  <a:pt x="2009776" y="4763"/>
                </a:lnTo>
                <a:lnTo>
                  <a:pt x="2008380" y="8130"/>
                </a:lnTo>
                <a:lnTo>
                  <a:pt x="2005013" y="9525"/>
                </a:lnTo>
                <a:close/>
              </a:path>
              <a:path w="2438400" h="9525">
                <a:moveTo>
                  <a:pt x="2049271" y="8130"/>
                </a:moveTo>
                <a:lnTo>
                  <a:pt x="2047876" y="4763"/>
                </a:lnTo>
                <a:lnTo>
                  <a:pt x="2049271" y="1395"/>
                </a:lnTo>
                <a:lnTo>
                  <a:pt x="2052638" y="0"/>
                </a:lnTo>
                <a:lnTo>
                  <a:pt x="2056005" y="1395"/>
                </a:lnTo>
                <a:lnTo>
                  <a:pt x="2057400" y="4763"/>
                </a:lnTo>
                <a:lnTo>
                  <a:pt x="2056005" y="8130"/>
                </a:lnTo>
                <a:lnTo>
                  <a:pt x="2052638" y="9525"/>
                </a:lnTo>
                <a:close/>
              </a:path>
              <a:path w="2438400" h="9525">
                <a:moveTo>
                  <a:pt x="2096895" y="8130"/>
                </a:moveTo>
                <a:lnTo>
                  <a:pt x="2095500" y="4763"/>
                </a:lnTo>
                <a:lnTo>
                  <a:pt x="2096895" y="1395"/>
                </a:lnTo>
                <a:lnTo>
                  <a:pt x="2100263" y="0"/>
                </a:lnTo>
                <a:lnTo>
                  <a:pt x="2103630" y="1395"/>
                </a:lnTo>
                <a:lnTo>
                  <a:pt x="2105026" y="4763"/>
                </a:lnTo>
                <a:lnTo>
                  <a:pt x="2103630" y="8130"/>
                </a:lnTo>
                <a:lnTo>
                  <a:pt x="2100263" y="9525"/>
                </a:lnTo>
                <a:close/>
              </a:path>
              <a:path w="2438400" h="9525">
                <a:moveTo>
                  <a:pt x="2144521" y="8130"/>
                </a:moveTo>
                <a:lnTo>
                  <a:pt x="2143126" y="4763"/>
                </a:lnTo>
                <a:lnTo>
                  <a:pt x="2144521" y="1395"/>
                </a:lnTo>
                <a:lnTo>
                  <a:pt x="2147888" y="0"/>
                </a:lnTo>
                <a:lnTo>
                  <a:pt x="2151255" y="1395"/>
                </a:lnTo>
                <a:lnTo>
                  <a:pt x="2152650" y="4763"/>
                </a:lnTo>
                <a:lnTo>
                  <a:pt x="2151255" y="8130"/>
                </a:lnTo>
                <a:lnTo>
                  <a:pt x="2147888" y="9525"/>
                </a:lnTo>
                <a:close/>
              </a:path>
              <a:path w="2438400" h="9525">
                <a:moveTo>
                  <a:pt x="2192146" y="8130"/>
                </a:moveTo>
                <a:lnTo>
                  <a:pt x="2190750" y="4763"/>
                </a:lnTo>
                <a:lnTo>
                  <a:pt x="2192146" y="1395"/>
                </a:lnTo>
                <a:lnTo>
                  <a:pt x="2195513" y="0"/>
                </a:lnTo>
                <a:lnTo>
                  <a:pt x="2198880" y="1395"/>
                </a:lnTo>
                <a:lnTo>
                  <a:pt x="2200276" y="4763"/>
                </a:lnTo>
                <a:lnTo>
                  <a:pt x="2198880" y="8130"/>
                </a:lnTo>
                <a:lnTo>
                  <a:pt x="2195513" y="9525"/>
                </a:lnTo>
                <a:close/>
              </a:path>
              <a:path w="2438400" h="9525">
                <a:moveTo>
                  <a:pt x="2239771" y="8130"/>
                </a:moveTo>
                <a:lnTo>
                  <a:pt x="2238376" y="4763"/>
                </a:lnTo>
                <a:lnTo>
                  <a:pt x="2239771" y="1395"/>
                </a:lnTo>
                <a:lnTo>
                  <a:pt x="2243138" y="0"/>
                </a:lnTo>
                <a:lnTo>
                  <a:pt x="2246505" y="1395"/>
                </a:lnTo>
                <a:lnTo>
                  <a:pt x="2247900" y="4763"/>
                </a:lnTo>
                <a:lnTo>
                  <a:pt x="2246505" y="8130"/>
                </a:lnTo>
                <a:lnTo>
                  <a:pt x="2243138" y="9525"/>
                </a:lnTo>
                <a:close/>
              </a:path>
              <a:path w="2438400" h="9525">
                <a:moveTo>
                  <a:pt x="2287395" y="8130"/>
                </a:moveTo>
                <a:lnTo>
                  <a:pt x="2286000" y="4763"/>
                </a:lnTo>
                <a:lnTo>
                  <a:pt x="2287395" y="1395"/>
                </a:lnTo>
                <a:lnTo>
                  <a:pt x="2290763" y="0"/>
                </a:lnTo>
                <a:lnTo>
                  <a:pt x="2294130" y="1395"/>
                </a:lnTo>
                <a:lnTo>
                  <a:pt x="2295526" y="4763"/>
                </a:lnTo>
                <a:lnTo>
                  <a:pt x="2294130" y="8130"/>
                </a:lnTo>
                <a:lnTo>
                  <a:pt x="2290763" y="9525"/>
                </a:lnTo>
                <a:close/>
              </a:path>
              <a:path w="2438400" h="9525">
                <a:moveTo>
                  <a:pt x="2335020" y="8130"/>
                </a:moveTo>
                <a:lnTo>
                  <a:pt x="2333626" y="4763"/>
                </a:lnTo>
                <a:lnTo>
                  <a:pt x="2335020" y="1395"/>
                </a:lnTo>
                <a:lnTo>
                  <a:pt x="2338388" y="0"/>
                </a:lnTo>
                <a:lnTo>
                  <a:pt x="2341755" y="1395"/>
                </a:lnTo>
                <a:lnTo>
                  <a:pt x="2343150" y="4763"/>
                </a:lnTo>
                <a:lnTo>
                  <a:pt x="2341755" y="8130"/>
                </a:lnTo>
                <a:lnTo>
                  <a:pt x="2338388" y="9525"/>
                </a:lnTo>
                <a:close/>
              </a:path>
              <a:path w="2438400" h="9525">
                <a:moveTo>
                  <a:pt x="2382646" y="8130"/>
                </a:moveTo>
                <a:lnTo>
                  <a:pt x="2381250" y="4763"/>
                </a:lnTo>
                <a:lnTo>
                  <a:pt x="2382646" y="1395"/>
                </a:lnTo>
                <a:lnTo>
                  <a:pt x="2386013" y="0"/>
                </a:lnTo>
                <a:lnTo>
                  <a:pt x="2389380" y="1395"/>
                </a:lnTo>
                <a:lnTo>
                  <a:pt x="2390776" y="4763"/>
                </a:lnTo>
                <a:lnTo>
                  <a:pt x="2389380" y="8130"/>
                </a:lnTo>
                <a:lnTo>
                  <a:pt x="2386013" y="9525"/>
                </a:lnTo>
                <a:close/>
              </a:path>
              <a:path w="2438400" h="9525">
                <a:moveTo>
                  <a:pt x="2430271" y="8130"/>
                </a:moveTo>
                <a:lnTo>
                  <a:pt x="2428876" y="4763"/>
                </a:lnTo>
                <a:lnTo>
                  <a:pt x="2430271" y="1395"/>
                </a:lnTo>
                <a:lnTo>
                  <a:pt x="2433638" y="0"/>
                </a:lnTo>
                <a:lnTo>
                  <a:pt x="2437005" y="1395"/>
                </a:lnTo>
                <a:lnTo>
                  <a:pt x="2438400" y="4763"/>
                </a:lnTo>
                <a:lnTo>
                  <a:pt x="2437005" y="8130"/>
                </a:lnTo>
                <a:lnTo>
                  <a:pt x="2433638" y="9525"/>
                </a:lnTo>
                <a:close/>
              </a:path>
            </a:pathLst>
          </a:custGeom>
          <a:solidFill>
            <a:srgbClr val="C8C6C4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23" name="text 1"/>
          <p:cNvSpPr txBox="1"/>
          <p:nvPr/>
        </p:nvSpPr>
        <p:spPr>
          <a:xfrm>
            <a:off x="8360513" y="1488839"/>
            <a:ext cx="176587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100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24" name="text 1"/>
          <p:cNvSpPr txBox="1"/>
          <p:nvPr/>
        </p:nvSpPr>
        <p:spPr>
          <a:xfrm rot="-2160000">
            <a:off x="8681709" y="2016598"/>
            <a:ext cx="224229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Toys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25" name="text 1"/>
          <p:cNvSpPr txBox="1"/>
          <p:nvPr/>
        </p:nvSpPr>
        <p:spPr>
          <a:xfrm rot="-2160000">
            <a:off x="8938910" y="2066670"/>
            <a:ext cx="392800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Sports…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26" name="text 1"/>
          <p:cNvSpPr txBox="1"/>
          <p:nvPr/>
        </p:nvSpPr>
        <p:spPr>
          <a:xfrm rot="-2160000">
            <a:off x="9366746" y="2062454"/>
            <a:ext cx="375167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Art &amp; …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27" name="text 1"/>
          <p:cNvSpPr txBox="1"/>
          <p:nvPr/>
        </p:nvSpPr>
        <p:spPr>
          <a:xfrm rot="-2160000">
            <a:off x="9820470" y="2049900"/>
            <a:ext cx="329577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Games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28" name="text 1"/>
          <p:cNvSpPr txBox="1"/>
          <p:nvPr/>
        </p:nvSpPr>
        <p:spPr>
          <a:xfrm rot="-2160000">
            <a:off x="10218607" y="2054446"/>
            <a:ext cx="346313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latin typeface="Segoe UI"/>
                <a:cs typeface="Segoe UI"/>
              </a:rPr>
              <a:t>Electr…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8788301" y="1545211"/>
            <a:ext cx="159503" cy="437180"/>
          </a:xfrm>
          <a:custGeom>
            <a:avLst/>
            <a:gdLst/>
            <a:ahLst/>
            <a:cxnLst/>
            <a:rect l="l" t="t" r="r" b="b"/>
            <a:pathLst>
              <a:path w="170136" h="466325">
                <a:moveTo>
                  <a:pt x="0" y="466325"/>
                </a:moveTo>
                <a:lnTo>
                  <a:pt x="170136" y="466325"/>
                </a:lnTo>
                <a:lnTo>
                  <a:pt x="170136" y="0"/>
                </a:lnTo>
                <a:lnTo>
                  <a:pt x="0" y="0"/>
                </a:lnTo>
                <a:close/>
              </a:path>
            </a:pathLst>
          </a:custGeom>
          <a:solidFill>
            <a:srgbClr val="118D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45" name="object 145"/>
          <p:cNvSpPr/>
          <p:nvPr/>
        </p:nvSpPr>
        <p:spPr>
          <a:xfrm>
            <a:off x="9201299" y="1682645"/>
            <a:ext cx="159503" cy="299746"/>
          </a:xfrm>
          <a:custGeom>
            <a:avLst/>
            <a:gdLst/>
            <a:ahLst/>
            <a:cxnLst/>
            <a:rect l="l" t="t" r="r" b="b"/>
            <a:pathLst>
              <a:path w="170136" h="319729">
                <a:moveTo>
                  <a:pt x="0" y="319729"/>
                </a:moveTo>
                <a:lnTo>
                  <a:pt x="170136" y="319729"/>
                </a:lnTo>
                <a:lnTo>
                  <a:pt x="170136" y="0"/>
                </a:lnTo>
                <a:lnTo>
                  <a:pt x="0" y="0"/>
                </a:lnTo>
                <a:close/>
              </a:path>
            </a:pathLst>
          </a:custGeom>
          <a:solidFill>
            <a:srgbClr val="118D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46" name="object 146"/>
          <p:cNvSpPr/>
          <p:nvPr/>
        </p:nvSpPr>
        <p:spPr>
          <a:xfrm>
            <a:off x="9614297" y="1682686"/>
            <a:ext cx="159503" cy="299705"/>
          </a:xfrm>
          <a:custGeom>
            <a:avLst/>
            <a:gdLst/>
            <a:ahLst/>
            <a:cxnLst/>
            <a:rect l="l" t="t" r="r" b="b"/>
            <a:pathLst>
              <a:path w="170136" h="319685">
                <a:moveTo>
                  <a:pt x="0" y="319685"/>
                </a:moveTo>
                <a:lnTo>
                  <a:pt x="170136" y="319685"/>
                </a:lnTo>
                <a:lnTo>
                  <a:pt x="170136" y="1"/>
                </a:lnTo>
                <a:lnTo>
                  <a:pt x="0" y="1"/>
                </a:lnTo>
                <a:close/>
              </a:path>
            </a:pathLst>
          </a:custGeom>
          <a:solidFill>
            <a:srgbClr val="118D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47" name="object 147"/>
          <p:cNvSpPr/>
          <p:nvPr/>
        </p:nvSpPr>
        <p:spPr>
          <a:xfrm>
            <a:off x="10027294" y="1703522"/>
            <a:ext cx="159503" cy="278869"/>
          </a:xfrm>
          <a:custGeom>
            <a:avLst/>
            <a:gdLst/>
            <a:ahLst/>
            <a:cxnLst/>
            <a:rect l="l" t="t" r="r" b="b"/>
            <a:pathLst>
              <a:path w="170136" h="297460">
                <a:moveTo>
                  <a:pt x="0" y="297460"/>
                </a:moveTo>
                <a:lnTo>
                  <a:pt x="170136" y="297460"/>
                </a:lnTo>
                <a:lnTo>
                  <a:pt x="170136" y="1"/>
                </a:lnTo>
                <a:lnTo>
                  <a:pt x="0" y="1"/>
                </a:lnTo>
                <a:close/>
              </a:path>
            </a:pathLst>
          </a:custGeom>
          <a:solidFill>
            <a:srgbClr val="118D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48" name="object 148"/>
          <p:cNvSpPr/>
          <p:nvPr/>
        </p:nvSpPr>
        <p:spPr>
          <a:xfrm>
            <a:off x="10440293" y="1803326"/>
            <a:ext cx="159503" cy="179064"/>
          </a:xfrm>
          <a:custGeom>
            <a:avLst/>
            <a:gdLst/>
            <a:ahLst/>
            <a:cxnLst/>
            <a:rect l="l" t="t" r="r" b="b"/>
            <a:pathLst>
              <a:path w="170137" h="191002">
                <a:moveTo>
                  <a:pt x="0" y="191002"/>
                </a:moveTo>
                <a:lnTo>
                  <a:pt x="170137" y="191002"/>
                </a:lnTo>
                <a:lnTo>
                  <a:pt x="170137" y="1"/>
                </a:lnTo>
                <a:lnTo>
                  <a:pt x="0" y="1"/>
                </a:lnTo>
                <a:close/>
              </a:path>
            </a:pathLst>
          </a:custGeom>
          <a:solidFill>
            <a:srgbClr val="118D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49" name="object 149"/>
          <p:cNvSpPr/>
          <p:nvPr/>
        </p:nvSpPr>
        <p:spPr>
          <a:xfrm>
            <a:off x="8947804" y="1382691"/>
            <a:ext cx="159503" cy="599700"/>
          </a:xfrm>
          <a:custGeom>
            <a:avLst/>
            <a:gdLst/>
            <a:ahLst/>
            <a:cxnLst/>
            <a:rect l="l" t="t" r="r" b="b"/>
            <a:pathLst>
              <a:path w="170136" h="639680">
                <a:moveTo>
                  <a:pt x="0" y="639680"/>
                </a:moveTo>
                <a:lnTo>
                  <a:pt x="170136" y="639680"/>
                </a:lnTo>
                <a:lnTo>
                  <a:pt x="170136" y="0"/>
                </a:lnTo>
                <a:lnTo>
                  <a:pt x="0" y="0"/>
                </a:lnTo>
                <a:close/>
              </a:path>
            </a:pathLst>
          </a:custGeom>
          <a:solidFill>
            <a:srgbClr val="12239E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50" name="object 150"/>
          <p:cNvSpPr/>
          <p:nvPr/>
        </p:nvSpPr>
        <p:spPr>
          <a:xfrm>
            <a:off x="9360801" y="1536793"/>
            <a:ext cx="159503" cy="445598"/>
          </a:xfrm>
          <a:custGeom>
            <a:avLst/>
            <a:gdLst/>
            <a:ahLst/>
            <a:cxnLst/>
            <a:rect l="l" t="t" r="r" b="b"/>
            <a:pathLst>
              <a:path w="170136" h="475304">
                <a:moveTo>
                  <a:pt x="0" y="475304"/>
                </a:moveTo>
                <a:lnTo>
                  <a:pt x="170136" y="475304"/>
                </a:lnTo>
                <a:lnTo>
                  <a:pt x="170136" y="0"/>
                </a:lnTo>
                <a:lnTo>
                  <a:pt x="0" y="0"/>
                </a:lnTo>
                <a:close/>
              </a:path>
            </a:pathLst>
          </a:custGeom>
          <a:solidFill>
            <a:srgbClr val="12239E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51" name="object 151"/>
          <p:cNvSpPr/>
          <p:nvPr/>
        </p:nvSpPr>
        <p:spPr>
          <a:xfrm>
            <a:off x="9773799" y="1545170"/>
            <a:ext cx="159503" cy="437221"/>
          </a:xfrm>
          <a:custGeom>
            <a:avLst/>
            <a:gdLst/>
            <a:ahLst/>
            <a:cxnLst/>
            <a:rect l="l" t="t" r="r" b="b"/>
            <a:pathLst>
              <a:path w="170136" h="466369">
                <a:moveTo>
                  <a:pt x="0" y="466369"/>
                </a:moveTo>
                <a:lnTo>
                  <a:pt x="170136" y="466369"/>
                </a:lnTo>
                <a:lnTo>
                  <a:pt x="170136" y="0"/>
                </a:lnTo>
                <a:lnTo>
                  <a:pt x="0" y="0"/>
                </a:lnTo>
                <a:close/>
              </a:path>
            </a:pathLst>
          </a:custGeom>
          <a:solidFill>
            <a:srgbClr val="12239E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52" name="object 152"/>
          <p:cNvSpPr/>
          <p:nvPr/>
        </p:nvSpPr>
        <p:spPr>
          <a:xfrm>
            <a:off x="10186798" y="1570172"/>
            <a:ext cx="159503" cy="412219"/>
          </a:xfrm>
          <a:custGeom>
            <a:avLst/>
            <a:gdLst/>
            <a:ahLst/>
            <a:cxnLst/>
            <a:rect l="l" t="t" r="r" b="b"/>
            <a:pathLst>
              <a:path w="170137" h="439700">
                <a:moveTo>
                  <a:pt x="0" y="439700"/>
                </a:moveTo>
                <a:lnTo>
                  <a:pt x="170137" y="439700"/>
                </a:lnTo>
                <a:lnTo>
                  <a:pt x="170137" y="1"/>
                </a:lnTo>
                <a:lnTo>
                  <a:pt x="0" y="1"/>
                </a:lnTo>
                <a:close/>
              </a:path>
            </a:pathLst>
          </a:custGeom>
          <a:solidFill>
            <a:srgbClr val="12239E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53" name="object 153"/>
          <p:cNvSpPr/>
          <p:nvPr/>
        </p:nvSpPr>
        <p:spPr>
          <a:xfrm>
            <a:off x="10599796" y="1724150"/>
            <a:ext cx="159503" cy="258241"/>
          </a:xfrm>
          <a:custGeom>
            <a:avLst/>
            <a:gdLst/>
            <a:ahLst/>
            <a:cxnLst/>
            <a:rect l="l" t="t" r="r" b="b"/>
            <a:pathLst>
              <a:path w="170136" h="275457">
                <a:moveTo>
                  <a:pt x="0" y="275457"/>
                </a:moveTo>
                <a:lnTo>
                  <a:pt x="170136" y="275457"/>
                </a:lnTo>
                <a:lnTo>
                  <a:pt x="170136" y="0"/>
                </a:lnTo>
                <a:lnTo>
                  <a:pt x="0" y="0"/>
                </a:lnTo>
                <a:close/>
              </a:path>
            </a:pathLst>
          </a:custGeom>
          <a:solidFill>
            <a:srgbClr val="12239E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54" name="object 154"/>
          <p:cNvSpPr/>
          <p:nvPr/>
        </p:nvSpPr>
        <p:spPr>
          <a:xfrm>
            <a:off x="2613422" y="1053703"/>
            <a:ext cx="2634258" cy="1384102"/>
          </a:xfrm>
          <a:custGeom>
            <a:avLst/>
            <a:gdLst/>
            <a:ahLst/>
            <a:cxnLst/>
            <a:rect l="l" t="t" r="r" b="b"/>
            <a:pathLst>
              <a:path w="2809875" h="1476375">
                <a:moveTo>
                  <a:pt x="0" y="1476375"/>
                </a:moveTo>
                <a:lnTo>
                  <a:pt x="2809875" y="1476375"/>
                </a:lnTo>
                <a:lnTo>
                  <a:pt x="28098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38FEC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55" name="object 155"/>
          <p:cNvSpPr/>
          <p:nvPr/>
        </p:nvSpPr>
        <p:spPr>
          <a:xfrm>
            <a:off x="3444088" y="1087960"/>
            <a:ext cx="969665" cy="112035"/>
          </a:xfrm>
          <a:custGeom>
            <a:avLst/>
            <a:gdLst/>
            <a:ahLst/>
            <a:cxnLst/>
            <a:rect l="l" t="t" r="r" b="b"/>
            <a:pathLst>
              <a:path w="1034309" h="119504">
                <a:moveTo>
                  <a:pt x="609262" y="20308"/>
                </a:moveTo>
                <a:lnTo>
                  <a:pt x="579929" y="20308"/>
                </a:lnTo>
                <a:lnTo>
                  <a:pt x="558753" y="20308"/>
                </a:lnTo>
                <a:lnTo>
                  <a:pt x="526642" y="20308"/>
                </a:lnTo>
                <a:lnTo>
                  <a:pt x="526642" y="1"/>
                </a:lnTo>
                <a:lnTo>
                  <a:pt x="612039" y="1"/>
                </a:lnTo>
                <a:lnTo>
                  <a:pt x="612039" y="20308"/>
                </a:lnTo>
                <a:close/>
              </a:path>
              <a:path w="1034309" h="119504">
                <a:moveTo>
                  <a:pt x="307423" y="51812"/>
                </a:moveTo>
                <a:lnTo>
                  <a:pt x="297182" y="51812"/>
                </a:lnTo>
                <a:lnTo>
                  <a:pt x="276353" y="51812"/>
                </a:lnTo>
                <a:lnTo>
                  <a:pt x="268543" y="51812"/>
                </a:lnTo>
                <a:lnTo>
                  <a:pt x="268543" y="32285"/>
                </a:lnTo>
                <a:lnTo>
                  <a:pt x="276353" y="32285"/>
                </a:lnTo>
                <a:lnTo>
                  <a:pt x="276353" y="10068"/>
                </a:lnTo>
                <a:lnTo>
                  <a:pt x="297182" y="10068"/>
                </a:lnTo>
                <a:lnTo>
                  <a:pt x="297182" y="32285"/>
                </a:lnTo>
                <a:lnTo>
                  <a:pt x="310200" y="32285"/>
                </a:lnTo>
                <a:lnTo>
                  <a:pt x="310200" y="51812"/>
                </a:lnTo>
                <a:close/>
              </a:path>
              <a:path w="1034309" h="119504">
                <a:moveTo>
                  <a:pt x="730935" y="51812"/>
                </a:moveTo>
                <a:lnTo>
                  <a:pt x="720695" y="51812"/>
                </a:lnTo>
                <a:lnTo>
                  <a:pt x="699866" y="51812"/>
                </a:lnTo>
                <a:lnTo>
                  <a:pt x="692055" y="51812"/>
                </a:lnTo>
                <a:lnTo>
                  <a:pt x="692055" y="32285"/>
                </a:lnTo>
                <a:lnTo>
                  <a:pt x="699866" y="32285"/>
                </a:lnTo>
                <a:lnTo>
                  <a:pt x="699866" y="10068"/>
                </a:lnTo>
                <a:lnTo>
                  <a:pt x="720695" y="10068"/>
                </a:lnTo>
                <a:lnTo>
                  <a:pt x="720695" y="32285"/>
                </a:lnTo>
                <a:lnTo>
                  <a:pt x="733712" y="32285"/>
                </a:lnTo>
                <a:lnTo>
                  <a:pt x="733712" y="51812"/>
                </a:lnTo>
                <a:close/>
              </a:path>
              <a:path w="1034309" h="119504">
                <a:moveTo>
                  <a:pt x="323209" y="45799"/>
                </a:moveTo>
                <a:lnTo>
                  <a:pt x="354981" y="50944"/>
                </a:lnTo>
                <a:lnTo>
                  <a:pt x="350126" y="51256"/>
                </a:lnTo>
                <a:lnTo>
                  <a:pt x="346757" y="52112"/>
                </a:lnTo>
                <a:lnTo>
                  <a:pt x="344127" y="53461"/>
                </a:lnTo>
                <a:lnTo>
                  <a:pt x="341167" y="55640"/>
                </a:lnTo>
                <a:lnTo>
                  <a:pt x="339570" y="56901"/>
                </a:lnTo>
                <a:close/>
              </a:path>
              <a:path w="1034309" h="119504">
                <a:moveTo>
                  <a:pt x="746722" y="45799"/>
                </a:moveTo>
                <a:lnTo>
                  <a:pt x="778494" y="50944"/>
                </a:lnTo>
                <a:lnTo>
                  <a:pt x="773639" y="51256"/>
                </a:lnTo>
                <a:lnTo>
                  <a:pt x="770269" y="52112"/>
                </a:lnTo>
                <a:lnTo>
                  <a:pt x="767639" y="53461"/>
                </a:lnTo>
                <a:lnTo>
                  <a:pt x="764680" y="55640"/>
                </a:lnTo>
                <a:lnTo>
                  <a:pt x="763083" y="56901"/>
                </a:lnTo>
                <a:close/>
              </a:path>
              <a:path w="1034309" h="119504">
                <a:moveTo>
                  <a:pt x="463538" y="57832"/>
                </a:moveTo>
                <a:lnTo>
                  <a:pt x="457786" y="54594"/>
                </a:lnTo>
                <a:lnTo>
                  <a:pt x="451315" y="52363"/>
                </a:lnTo>
                <a:lnTo>
                  <a:pt x="443242" y="51378"/>
                </a:lnTo>
                <a:lnTo>
                  <a:pt x="411663" y="46554"/>
                </a:lnTo>
                <a:lnTo>
                  <a:pt x="419719" y="38106"/>
                </a:lnTo>
                <a:lnTo>
                  <a:pt x="430697" y="33080"/>
                </a:lnTo>
                <a:lnTo>
                  <a:pt x="442981" y="31417"/>
                </a:lnTo>
                <a:lnTo>
                  <a:pt x="456797" y="33072"/>
                </a:lnTo>
                <a:lnTo>
                  <a:pt x="467334" y="36589"/>
                </a:lnTo>
                <a:lnTo>
                  <a:pt x="467363" y="36601"/>
                </a:lnTo>
                <a:lnTo>
                  <a:pt x="467393" y="36614"/>
                </a:lnTo>
                <a:lnTo>
                  <a:pt x="476668" y="41801"/>
                </a:lnTo>
                <a:lnTo>
                  <a:pt x="479230" y="43566"/>
                </a:lnTo>
                <a:lnTo>
                  <a:pt x="465579" y="59235"/>
                </a:lnTo>
                <a:close/>
              </a:path>
              <a:path w="1034309" h="119504">
                <a:moveTo>
                  <a:pt x="1018618" y="57832"/>
                </a:moveTo>
                <a:lnTo>
                  <a:pt x="1012866" y="54594"/>
                </a:lnTo>
                <a:lnTo>
                  <a:pt x="1006394" y="52363"/>
                </a:lnTo>
                <a:lnTo>
                  <a:pt x="998321" y="51378"/>
                </a:lnTo>
                <a:lnTo>
                  <a:pt x="966742" y="46554"/>
                </a:lnTo>
                <a:lnTo>
                  <a:pt x="974798" y="38106"/>
                </a:lnTo>
                <a:lnTo>
                  <a:pt x="985777" y="33080"/>
                </a:lnTo>
                <a:lnTo>
                  <a:pt x="998061" y="31417"/>
                </a:lnTo>
                <a:lnTo>
                  <a:pt x="1011876" y="33072"/>
                </a:lnTo>
                <a:lnTo>
                  <a:pt x="1022413" y="36589"/>
                </a:lnTo>
                <a:lnTo>
                  <a:pt x="1022443" y="36601"/>
                </a:lnTo>
                <a:lnTo>
                  <a:pt x="1022472" y="36614"/>
                </a:lnTo>
                <a:lnTo>
                  <a:pt x="1031747" y="41801"/>
                </a:lnTo>
                <a:lnTo>
                  <a:pt x="1034309" y="43566"/>
                </a:lnTo>
                <a:lnTo>
                  <a:pt x="1020658" y="59235"/>
                </a:lnTo>
                <a:close/>
              </a:path>
              <a:path w="1034309" h="119504">
                <a:moveTo>
                  <a:pt x="116618" y="84096"/>
                </a:moveTo>
                <a:lnTo>
                  <a:pt x="94799" y="75504"/>
                </a:lnTo>
                <a:lnTo>
                  <a:pt x="96981" y="58537"/>
                </a:lnTo>
                <a:lnTo>
                  <a:pt x="103737" y="44493"/>
                </a:lnTo>
                <a:lnTo>
                  <a:pt x="130988" y="51378"/>
                </a:lnTo>
                <a:lnTo>
                  <a:pt x="125315" y="52632"/>
                </a:lnTo>
                <a:lnTo>
                  <a:pt x="120939" y="56180"/>
                </a:lnTo>
                <a:lnTo>
                  <a:pt x="117880" y="61552"/>
                </a:lnTo>
                <a:lnTo>
                  <a:pt x="117049" y="65003"/>
                </a:lnTo>
                <a:lnTo>
                  <a:pt x="144656" y="65003"/>
                </a:lnTo>
                <a:lnTo>
                  <a:pt x="143716" y="61494"/>
                </a:lnTo>
                <a:lnTo>
                  <a:pt x="140695" y="56089"/>
                </a:lnTo>
                <a:lnTo>
                  <a:pt x="136545" y="52617"/>
                </a:lnTo>
                <a:lnTo>
                  <a:pt x="130988" y="51378"/>
                </a:lnTo>
                <a:lnTo>
                  <a:pt x="103737" y="44493"/>
                </a:lnTo>
                <a:lnTo>
                  <a:pt x="115139" y="34935"/>
                </a:lnTo>
                <a:lnTo>
                  <a:pt x="130988" y="31417"/>
                </a:lnTo>
                <a:lnTo>
                  <a:pt x="146837" y="34935"/>
                </a:lnTo>
                <a:lnTo>
                  <a:pt x="158169" y="44516"/>
                </a:lnTo>
                <a:lnTo>
                  <a:pt x="164821" y="58537"/>
                </a:lnTo>
                <a:lnTo>
                  <a:pt x="167004" y="75504"/>
                </a:lnTo>
                <a:lnTo>
                  <a:pt x="167004" y="84096"/>
                </a:lnTo>
                <a:close/>
              </a:path>
              <a:path w="1034309" h="119504">
                <a:moveTo>
                  <a:pt x="897773" y="84096"/>
                </a:moveTo>
                <a:lnTo>
                  <a:pt x="875954" y="75504"/>
                </a:lnTo>
                <a:lnTo>
                  <a:pt x="878137" y="58537"/>
                </a:lnTo>
                <a:lnTo>
                  <a:pt x="884892" y="44493"/>
                </a:lnTo>
                <a:lnTo>
                  <a:pt x="912143" y="51378"/>
                </a:lnTo>
                <a:lnTo>
                  <a:pt x="906470" y="52632"/>
                </a:lnTo>
                <a:lnTo>
                  <a:pt x="902094" y="56180"/>
                </a:lnTo>
                <a:lnTo>
                  <a:pt x="899035" y="61552"/>
                </a:lnTo>
                <a:lnTo>
                  <a:pt x="898204" y="65003"/>
                </a:lnTo>
                <a:lnTo>
                  <a:pt x="925811" y="65003"/>
                </a:lnTo>
                <a:lnTo>
                  <a:pt x="924871" y="61494"/>
                </a:lnTo>
                <a:lnTo>
                  <a:pt x="921850" y="56089"/>
                </a:lnTo>
                <a:lnTo>
                  <a:pt x="917700" y="52617"/>
                </a:lnTo>
                <a:lnTo>
                  <a:pt x="912143" y="51378"/>
                </a:lnTo>
                <a:lnTo>
                  <a:pt x="884892" y="44493"/>
                </a:lnTo>
                <a:lnTo>
                  <a:pt x="896294" y="34935"/>
                </a:lnTo>
                <a:lnTo>
                  <a:pt x="912143" y="31417"/>
                </a:lnTo>
                <a:lnTo>
                  <a:pt x="927992" y="34935"/>
                </a:lnTo>
                <a:lnTo>
                  <a:pt x="939324" y="44516"/>
                </a:lnTo>
                <a:lnTo>
                  <a:pt x="945976" y="58537"/>
                </a:lnTo>
                <a:lnTo>
                  <a:pt x="948159" y="75504"/>
                </a:lnTo>
                <a:lnTo>
                  <a:pt x="948159" y="84096"/>
                </a:lnTo>
                <a:close/>
              </a:path>
              <a:path w="1034309" h="119504">
                <a:moveTo>
                  <a:pt x="39334" y="118636"/>
                </a:moveTo>
                <a:lnTo>
                  <a:pt x="1" y="1"/>
                </a:lnTo>
                <a:lnTo>
                  <a:pt x="22550" y="1"/>
                </a:lnTo>
                <a:lnTo>
                  <a:pt x="23160" y="1946"/>
                </a:lnTo>
                <a:lnTo>
                  <a:pt x="47761" y="80362"/>
                </a:lnTo>
                <a:lnTo>
                  <a:pt x="72972" y="1"/>
                </a:lnTo>
                <a:lnTo>
                  <a:pt x="95521" y="1"/>
                </a:lnTo>
                <a:lnTo>
                  <a:pt x="56188" y="118636"/>
                </a:lnTo>
                <a:close/>
              </a:path>
              <a:path w="1034309" h="119504">
                <a:moveTo>
                  <a:pt x="183667" y="118636"/>
                </a:moveTo>
                <a:lnTo>
                  <a:pt x="183667" y="32285"/>
                </a:lnTo>
                <a:lnTo>
                  <a:pt x="186444" y="32285"/>
                </a:lnTo>
                <a:lnTo>
                  <a:pt x="204495" y="32285"/>
                </a:lnTo>
                <a:lnTo>
                  <a:pt x="204495" y="37695"/>
                </a:lnTo>
                <a:lnTo>
                  <a:pt x="219249" y="51378"/>
                </a:lnTo>
                <a:lnTo>
                  <a:pt x="213842" y="52158"/>
                </a:lnTo>
                <a:lnTo>
                  <a:pt x="209366" y="54141"/>
                </a:lnTo>
                <a:lnTo>
                  <a:pt x="206055" y="56608"/>
                </a:lnTo>
                <a:lnTo>
                  <a:pt x="204495" y="58271"/>
                </a:lnTo>
                <a:lnTo>
                  <a:pt x="204495" y="118636"/>
                </a:lnTo>
                <a:close/>
              </a:path>
              <a:path w="1034309" h="119504">
                <a:moveTo>
                  <a:pt x="233048" y="118636"/>
                </a:moveTo>
                <a:lnTo>
                  <a:pt x="233048" y="64135"/>
                </a:lnTo>
                <a:lnTo>
                  <a:pt x="231858" y="58116"/>
                </a:lnTo>
                <a:lnTo>
                  <a:pt x="228802" y="54279"/>
                </a:lnTo>
                <a:lnTo>
                  <a:pt x="224403" y="52100"/>
                </a:lnTo>
                <a:lnTo>
                  <a:pt x="219249" y="51378"/>
                </a:lnTo>
                <a:lnTo>
                  <a:pt x="204495" y="37695"/>
                </a:lnTo>
                <a:lnTo>
                  <a:pt x="206654" y="36048"/>
                </a:lnTo>
                <a:lnTo>
                  <a:pt x="213692" y="32917"/>
                </a:lnTo>
                <a:lnTo>
                  <a:pt x="223414" y="31417"/>
                </a:lnTo>
                <a:lnTo>
                  <a:pt x="235286" y="33609"/>
                </a:lnTo>
                <a:lnTo>
                  <a:pt x="245003" y="40009"/>
                </a:lnTo>
                <a:lnTo>
                  <a:pt x="251511" y="50180"/>
                </a:lnTo>
                <a:lnTo>
                  <a:pt x="253876" y="63614"/>
                </a:lnTo>
                <a:lnTo>
                  <a:pt x="253876" y="118636"/>
                </a:lnTo>
                <a:close/>
              </a:path>
              <a:path w="1034309" h="119504">
                <a:moveTo>
                  <a:pt x="297008" y="118636"/>
                </a:moveTo>
                <a:lnTo>
                  <a:pt x="293879" y="118546"/>
                </a:lnTo>
                <a:lnTo>
                  <a:pt x="289512" y="117790"/>
                </a:lnTo>
                <a:lnTo>
                  <a:pt x="284890" y="115715"/>
                </a:lnTo>
                <a:lnTo>
                  <a:pt x="280469" y="111481"/>
                </a:lnTo>
                <a:lnTo>
                  <a:pt x="277460" y="104911"/>
                </a:lnTo>
                <a:lnTo>
                  <a:pt x="276353" y="95638"/>
                </a:lnTo>
                <a:lnTo>
                  <a:pt x="276353" y="51812"/>
                </a:lnTo>
                <a:lnTo>
                  <a:pt x="297182" y="51812"/>
                </a:lnTo>
                <a:lnTo>
                  <a:pt x="297182" y="95638"/>
                </a:lnTo>
                <a:lnTo>
                  <a:pt x="297318" y="97178"/>
                </a:lnTo>
                <a:lnTo>
                  <a:pt x="297654" y="98115"/>
                </a:lnTo>
                <a:lnTo>
                  <a:pt x="298101" y="98584"/>
                </a:lnTo>
                <a:lnTo>
                  <a:pt x="298744" y="98676"/>
                </a:lnTo>
                <a:lnTo>
                  <a:pt x="310200" y="98676"/>
                </a:lnTo>
                <a:lnTo>
                  <a:pt x="310200" y="118636"/>
                </a:lnTo>
                <a:close/>
              </a:path>
              <a:path w="1034309" h="119504">
                <a:moveTo>
                  <a:pt x="369648" y="118636"/>
                </a:moveTo>
                <a:lnTo>
                  <a:pt x="369648" y="114329"/>
                </a:lnTo>
                <a:lnTo>
                  <a:pt x="329271" y="112983"/>
                </a:lnTo>
                <a:lnTo>
                  <a:pt x="323017" y="104433"/>
                </a:lnTo>
                <a:lnTo>
                  <a:pt x="320788" y="92601"/>
                </a:lnTo>
                <a:lnTo>
                  <a:pt x="323400" y="80646"/>
                </a:lnTo>
                <a:lnTo>
                  <a:pt x="369648" y="83058"/>
                </a:lnTo>
                <a:lnTo>
                  <a:pt x="364533" y="83523"/>
                </a:lnTo>
                <a:lnTo>
                  <a:pt x="355762" y="83836"/>
                </a:lnTo>
                <a:lnTo>
                  <a:pt x="348304" y="84879"/>
                </a:lnTo>
                <a:lnTo>
                  <a:pt x="344097" y="87277"/>
                </a:lnTo>
                <a:lnTo>
                  <a:pt x="342182" y="90005"/>
                </a:lnTo>
                <a:lnTo>
                  <a:pt x="341616" y="92601"/>
                </a:lnTo>
                <a:lnTo>
                  <a:pt x="341920" y="95629"/>
                </a:lnTo>
                <a:lnTo>
                  <a:pt x="343085" y="97967"/>
                </a:lnTo>
                <a:lnTo>
                  <a:pt x="346313" y="100054"/>
                </a:lnTo>
                <a:lnTo>
                  <a:pt x="353072" y="101019"/>
                </a:lnTo>
                <a:lnTo>
                  <a:pt x="361644" y="99906"/>
                </a:lnTo>
                <a:lnTo>
                  <a:pt x="366711" y="97313"/>
                </a:lnTo>
                <a:lnTo>
                  <a:pt x="369011" y="94531"/>
                </a:lnTo>
                <a:lnTo>
                  <a:pt x="369648" y="92167"/>
                </a:lnTo>
                <a:lnTo>
                  <a:pt x="369648" y="83058"/>
                </a:lnTo>
                <a:lnTo>
                  <a:pt x="323400" y="80646"/>
                </a:lnTo>
                <a:lnTo>
                  <a:pt x="330554" y="72412"/>
                </a:lnTo>
                <a:lnTo>
                  <a:pt x="340973" y="67856"/>
                </a:lnTo>
                <a:lnTo>
                  <a:pt x="353506" y="66479"/>
                </a:lnTo>
                <a:lnTo>
                  <a:pt x="359882" y="66436"/>
                </a:lnTo>
                <a:lnTo>
                  <a:pt x="364347" y="66267"/>
                </a:lnTo>
                <a:lnTo>
                  <a:pt x="368018" y="65934"/>
                </a:lnTo>
                <a:lnTo>
                  <a:pt x="369648" y="65673"/>
                </a:lnTo>
                <a:lnTo>
                  <a:pt x="369648" y="63267"/>
                </a:lnTo>
                <a:lnTo>
                  <a:pt x="368945" y="58787"/>
                </a:lnTo>
                <a:lnTo>
                  <a:pt x="366736" y="54994"/>
                </a:lnTo>
                <a:lnTo>
                  <a:pt x="362345" y="52124"/>
                </a:lnTo>
                <a:lnTo>
                  <a:pt x="354981" y="50944"/>
                </a:lnTo>
                <a:lnTo>
                  <a:pt x="323209" y="45799"/>
                </a:lnTo>
                <a:lnTo>
                  <a:pt x="325157" y="43445"/>
                </a:lnTo>
                <a:lnTo>
                  <a:pt x="330270" y="38473"/>
                </a:lnTo>
                <a:lnTo>
                  <a:pt x="336778" y="34641"/>
                </a:lnTo>
                <a:lnTo>
                  <a:pt x="344788" y="32247"/>
                </a:lnTo>
                <a:lnTo>
                  <a:pt x="354547" y="31417"/>
                </a:lnTo>
                <a:lnTo>
                  <a:pt x="370656" y="33686"/>
                </a:lnTo>
                <a:lnTo>
                  <a:pt x="382166" y="40228"/>
                </a:lnTo>
                <a:lnTo>
                  <a:pt x="388918" y="50335"/>
                </a:lnTo>
                <a:lnTo>
                  <a:pt x="390997" y="62573"/>
                </a:lnTo>
                <a:lnTo>
                  <a:pt x="390997" y="118636"/>
                </a:lnTo>
                <a:close/>
              </a:path>
              <a:path w="1034309" h="119504">
                <a:moveTo>
                  <a:pt x="558753" y="118636"/>
                </a:moveTo>
                <a:lnTo>
                  <a:pt x="558753" y="20308"/>
                </a:lnTo>
                <a:lnTo>
                  <a:pt x="579929" y="20308"/>
                </a:lnTo>
                <a:lnTo>
                  <a:pt x="579929" y="118636"/>
                </a:lnTo>
                <a:close/>
              </a:path>
              <a:path w="1034309" h="119504">
                <a:moveTo>
                  <a:pt x="720521" y="118636"/>
                </a:moveTo>
                <a:lnTo>
                  <a:pt x="717392" y="118546"/>
                </a:lnTo>
                <a:lnTo>
                  <a:pt x="713025" y="117790"/>
                </a:lnTo>
                <a:lnTo>
                  <a:pt x="708402" y="115715"/>
                </a:lnTo>
                <a:lnTo>
                  <a:pt x="703982" y="111481"/>
                </a:lnTo>
                <a:lnTo>
                  <a:pt x="700973" y="104911"/>
                </a:lnTo>
                <a:lnTo>
                  <a:pt x="699866" y="95638"/>
                </a:lnTo>
                <a:lnTo>
                  <a:pt x="699866" y="51812"/>
                </a:lnTo>
                <a:lnTo>
                  <a:pt x="720695" y="51812"/>
                </a:lnTo>
                <a:lnTo>
                  <a:pt x="720695" y="95638"/>
                </a:lnTo>
                <a:lnTo>
                  <a:pt x="720830" y="97178"/>
                </a:lnTo>
                <a:lnTo>
                  <a:pt x="721167" y="98115"/>
                </a:lnTo>
                <a:lnTo>
                  <a:pt x="721614" y="98584"/>
                </a:lnTo>
                <a:lnTo>
                  <a:pt x="722257" y="98676"/>
                </a:lnTo>
                <a:lnTo>
                  <a:pt x="733712" y="98676"/>
                </a:lnTo>
                <a:lnTo>
                  <a:pt x="733712" y="118636"/>
                </a:lnTo>
                <a:close/>
              </a:path>
              <a:path w="1034309" h="119504">
                <a:moveTo>
                  <a:pt x="793160" y="118636"/>
                </a:moveTo>
                <a:lnTo>
                  <a:pt x="793160" y="114329"/>
                </a:lnTo>
                <a:lnTo>
                  <a:pt x="752783" y="112983"/>
                </a:lnTo>
                <a:lnTo>
                  <a:pt x="746529" y="104433"/>
                </a:lnTo>
                <a:lnTo>
                  <a:pt x="744300" y="92601"/>
                </a:lnTo>
                <a:lnTo>
                  <a:pt x="746913" y="80646"/>
                </a:lnTo>
                <a:lnTo>
                  <a:pt x="793160" y="83058"/>
                </a:lnTo>
                <a:lnTo>
                  <a:pt x="788046" y="83523"/>
                </a:lnTo>
                <a:lnTo>
                  <a:pt x="779275" y="83836"/>
                </a:lnTo>
                <a:lnTo>
                  <a:pt x="771817" y="84879"/>
                </a:lnTo>
                <a:lnTo>
                  <a:pt x="767609" y="87277"/>
                </a:lnTo>
                <a:lnTo>
                  <a:pt x="765694" y="90005"/>
                </a:lnTo>
                <a:lnTo>
                  <a:pt x="765129" y="92601"/>
                </a:lnTo>
                <a:lnTo>
                  <a:pt x="765433" y="95629"/>
                </a:lnTo>
                <a:lnTo>
                  <a:pt x="766598" y="97967"/>
                </a:lnTo>
                <a:lnTo>
                  <a:pt x="769825" y="100054"/>
                </a:lnTo>
                <a:lnTo>
                  <a:pt x="776584" y="101019"/>
                </a:lnTo>
                <a:lnTo>
                  <a:pt x="785157" y="99906"/>
                </a:lnTo>
                <a:lnTo>
                  <a:pt x="790223" y="97313"/>
                </a:lnTo>
                <a:lnTo>
                  <a:pt x="792523" y="94531"/>
                </a:lnTo>
                <a:lnTo>
                  <a:pt x="793160" y="92167"/>
                </a:lnTo>
                <a:lnTo>
                  <a:pt x="793160" y="83058"/>
                </a:lnTo>
                <a:lnTo>
                  <a:pt x="746913" y="80646"/>
                </a:lnTo>
                <a:lnTo>
                  <a:pt x="754067" y="72412"/>
                </a:lnTo>
                <a:lnTo>
                  <a:pt x="764486" y="67856"/>
                </a:lnTo>
                <a:lnTo>
                  <a:pt x="777018" y="66479"/>
                </a:lnTo>
                <a:lnTo>
                  <a:pt x="783394" y="66436"/>
                </a:lnTo>
                <a:lnTo>
                  <a:pt x="787860" y="66267"/>
                </a:lnTo>
                <a:lnTo>
                  <a:pt x="791530" y="65934"/>
                </a:lnTo>
                <a:lnTo>
                  <a:pt x="793160" y="65673"/>
                </a:lnTo>
                <a:lnTo>
                  <a:pt x="793160" y="63267"/>
                </a:lnTo>
                <a:lnTo>
                  <a:pt x="792458" y="58787"/>
                </a:lnTo>
                <a:lnTo>
                  <a:pt x="790249" y="54994"/>
                </a:lnTo>
                <a:lnTo>
                  <a:pt x="785858" y="52124"/>
                </a:lnTo>
                <a:lnTo>
                  <a:pt x="778494" y="50944"/>
                </a:lnTo>
                <a:lnTo>
                  <a:pt x="746722" y="45799"/>
                </a:lnTo>
                <a:lnTo>
                  <a:pt x="748670" y="43445"/>
                </a:lnTo>
                <a:lnTo>
                  <a:pt x="753783" y="38473"/>
                </a:lnTo>
                <a:lnTo>
                  <a:pt x="760291" y="34641"/>
                </a:lnTo>
                <a:lnTo>
                  <a:pt x="768300" y="32247"/>
                </a:lnTo>
                <a:lnTo>
                  <a:pt x="778060" y="31417"/>
                </a:lnTo>
                <a:lnTo>
                  <a:pt x="794169" y="33686"/>
                </a:lnTo>
                <a:lnTo>
                  <a:pt x="805679" y="40228"/>
                </a:lnTo>
                <a:lnTo>
                  <a:pt x="812431" y="50335"/>
                </a:lnTo>
                <a:lnTo>
                  <a:pt x="814510" y="62573"/>
                </a:lnTo>
                <a:lnTo>
                  <a:pt x="814510" y="118636"/>
                </a:lnTo>
                <a:close/>
              </a:path>
              <a:path w="1034309" h="119504">
                <a:moveTo>
                  <a:pt x="853910" y="118636"/>
                </a:moveTo>
                <a:lnTo>
                  <a:pt x="850781" y="118546"/>
                </a:lnTo>
                <a:lnTo>
                  <a:pt x="846414" y="117790"/>
                </a:lnTo>
                <a:lnTo>
                  <a:pt x="841792" y="115715"/>
                </a:lnTo>
                <a:lnTo>
                  <a:pt x="837371" y="111481"/>
                </a:lnTo>
                <a:lnTo>
                  <a:pt x="834361" y="104911"/>
                </a:lnTo>
                <a:lnTo>
                  <a:pt x="833255" y="95638"/>
                </a:lnTo>
                <a:lnTo>
                  <a:pt x="833255" y="1"/>
                </a:lnTo>
                <a:lnTo>
                  <a:pt x="854084" y="1"/>
                </a:lnTo>
                <a:lnTo>
                  <a:pt x="854084" y="95638"/>
                </a:lnTo>
                <a:lnTo>
                  <a:pt x="854219" y="97178"/>
                </a:lnTo>
                <a:lnTo>
                  <a:pt x="854556" y="98115"/>
                </a:lnTo>
                <a:lnTo>
                  <a:pt x="855003" y="98584"/>
                </a:lnTo>
                <a:lnTo>
                  <a:pt x="855646" y="98676"/>
                </a:lnTo>
                <a:lnTo>
                  <a:pt x="867102" y="98676"/>
                </a:lnTo>
                <a:lnTo>
                  <a:pt x="867102" y="118636"/>
                </a:lnTo>
                <a:close/>
              </a:path>
              <a:path w="1034309" h="119504">
                <a:moveTo>
                  <a:pt x="115900" y="116063"/>
                </a:moveTo>
                <a:lnTo>
                  <a:pt x="103979" y="106547"/>
                </a:lnTo>
                <a:lnTo>
                  <a:pt x="97030" y="92533"/>
                </a:lnTo>
                <a:lnTo>
                  <a:pt x="94799" y="75504"/>
                </a:lnTo>
                <a:lnTo>
                  <a:pt x="116618" y="84096"/>
                </a:lnTo>
                <a:lnTo>
                  <a:pt x="117543" y="88354"/>
                </a:lnTo>
                <a:lnTo>
                  <a:pt x="120869" y="94188"/>
                </a:lnTo>
                <a:lnTo>
                  <a:pt x="125894" y="98101"/>
                </a:lnTo>
                <a:lnTo>
                  <a:pt x="132724" y="99544"/>
                </a:lnTo>
                <a:lnTo>
                  <a:pt x="138583" y="99072"/>
                </a:lnTo>
                <a:lnTo>
                  <a:pt x="142949" y="97775"/>
                </a:lnTo>
                <a:lnTo>
                  <a:pt x="146437" y="95735"/>
                </a:lnTo>
                <a:lnTo>
                  <a:pt x="150168" y="92675"/>
                </a:lnTo>
                <a:lnTo>
                  <a:pt x="152018" y="91066"/>
                </a:lnTo>
                <a:lnTo>
                  <a:pt x="166876" y="104380"/>
                </a:lnTo>
                <a:lnTo>
                  <a:pt x="164802" y="106454"/>
                </a:lnTo>
                <a:lnTo>
                  <a:pt x="158331" y="111959"/>
                </a:lnTo>
                <a:lnTo>
                  <a:pt x="151001" y="116069"/>
                </a:lnTo>
                <a:lnTo>
                  <a:pt x="142538" y="118629"/>
                </a:lnTo>
                <a:lnTo>
                  <a:pt x="132724" y="119504"/>
                </a:lnTo>
                <a:close/>
              </a:path>
              <a:path w="1034309" h="119504">
                <a:moveTo>
                  <a:pt x="338662" y="117959"/>
                </a:moveTo>
                <a:lnTo>
                  <a:pt x="329271" y="112983"/>
                </a:lnTo>
                <a:lnTo>
                  <a:pt x="369648" y="114329"/>
                </a:lnTo>
                <a:lnTo>
                  <a:pt x="368200" y="115193"/>
                </a:lnTo>
                <a:lnTo>
                  <a:pt x="363061" y="117525"/>
                </a:lnTo>
                <a:lnTo>
                  <a:pt x="357160" y="118991"/>
                </a:lnTo>
                <a:lnTo>
                  <a:pt x="349947" y="119504"/>
                </a:lnTo>
                <a:close/>
              </a:path>
              <a:path w="1034309" h="119504">
                <a:moveTo>
                  <a:pt x="424274" y="117281"/>
                </a:moveTo>
                <a:lnTo>
                  <a:pt x="413253" y="112421"/>
                </a:lnTo>
                <a:lnTo>
                  <a:pt x="404367" y="105204"/>
                </a:lnTo>
                <a:lnTo>
                  <a:pt x="402632" y="103247"/>
                </a:lnTo>
                <a:lnTo>
                  <a:pt x="417357" y="88522"/>
                </a:lnTo>
                <a:lnTo>
                  <a:pt x="419319" y="90615"/>
                </a:lnTo>
                <a:lnTo>
                  <a:pt x="424840" y="95106"/>
                </a:lnTo>
                <a:lnTo>
                  <a:pt x="431435" y="98193"/>
                </a:lnTo>
                <a:lnTo>
                  <a:pt x="440031" y="99544"/>
                </a:lnTo>
                <a:lnTo>
                  <a:pt x="448651" y="98746"/>
                </a:lnTo>
                <a:lnTo>
                  <a:pt x="453976" y="96807"/>
                </a:lnTo>
                <a:lnTo>
                  <a:pt x="456380" y="94626"/>
                </a:lnTo>
                <a:lnTo>
                  <a:pt x="457041" y="92341"/>
                </a:lnTo>
                <a:lnTo>
                  <a:pt x="456336" y="89809"/>
                </a:lnTo>
                <a:lnTo>
                  <a:pt x="453678" y="87882"/>
                </a:lnTo>
                <a:lnTo>
                  <a:pt x="448486" y="86447"/>
                </a:lnTo>
                <a:lnTo>
                  <a:pt x="440714" y="85471"/>
                </a:lnTo>
                <a:lnTo>
                  <a:pt x="430054" y="83715"/>
                </a:lnTo>
                <a:lnTo>
                  <a:pt x="419681" y="79420"/>
                </a:lnTo>
                <a:lnTo>
                  <a:pt x="411723" y="71372"/>
                </a:lnTo>
                <a:lnTo>
                  <a:pt x="408527" y="58407"/>
                </a:lnTo>
                <a:lnTo>
                  <a:pt x="411663" y="46554"/>
                </a:lnTo>
                <a:lnTo>
                  <a:pt x="443242" y="51378"/>
                </a:lnTo>
                <a:lnTo>
                  <a:pt x="432349" y="53644"/>
                </a:lnTo>
                <a:lnTo>
                  <a:pt x="429356" y="58147"/>
                </a:lnTo>
                <a:lnTo>
                  <a:pt x="429887" y="60377"/>
                </a:lnTo>
                <a:lnTo>
                  <a:pt x="431756" y="62325"/>
                </a:lnTo>
                <a:lnTo>
                  <a:pt x="436237" y="64242"/>
                </a:lnTo>
                <a:lnTo>
                  <a:pt x="444005" y="65534"/>
                </a:lnTo>
                <a:lnTo>
                  <a:pt x="457530" y="67741"/>
                </a:lnTo>
                <a:lnTo>
                  <a:pt x="468185" y="72263"/>
                </a:lnTo>
                <a:lnTo>
                  <a:pt x="475368" y="79960"/>
                </a:lnTo>
                <a:lnTo>
                  <a:pt x="477869" y="90952"/>
                </a:lnTo>
                <a:lnTo>
                  <a:pt x="475703" y="102000"/>
                </a:lnTo>
                <a:lnTo>
                  <a:pt x="468758" y="111265"/>
                </a:lnTo>
                <a:lnTo>
                  <a:pt x="456897" y="117344"/>
                </a:lnTo>
                <a:lnTo>
                  <a:pt x="440031" y="119504"/>
                </a:lnTo>
                <a:close/>
              </a:path>
              <a:path w="1034309" h="119504">
                <a:moveTo>
                  <a:pt x="630051" y="117324"/>
                </a:moveTo>
                <a:lnTo>
                  <a:pt x="620340" y="111674"/>
                </a:lnTo>
                <a:lnTo>
                  <a:pt x="613710" y="103704"/>
                </a:lnTo>
                <a:lnTo>
                  <a:pt x="609790" y="94981"/>
                </a:lnTo>
                <a:lnTo>
                  <a:pt x="607811" y="86459"/>
                </a:lnTo>
                <a:lnTo>
                  <a:pt x="607266" y="79323"/>
                </a:lnTo>
                <a:lnTo>
                  <a:pt x="607266" y="71599"/>
                </a:lnTo>
                <a:lnTo>
                  <a:pt x="607811" y="64462"/>
                </a:lnTo>
                <a:lnTo>
                  <a:pt x="609790" y="55940"/>
                </a:lnTo>
                <a:lnTo>
                  <a:pt x="613710" y="47217"/>
                </a:lnTo>
                <a:lnTo>
                  <a:pt x="643282" y="51378"/>
                </a:lnTo>
                <a:lnTo>
                  <a:pt x="635907" y="53224"/>
                </a:lnTo>
                <a:lnTo>
                  <a:pt x="631276" y="58026"/>
                </a:lnTo>
                <a:lnTo>
                  <a:pt x="628825" y="64619"/>
                </a:lnTo>
                <a:lnTo>
                  <a:pt x="628095" y="71599"/>
                </a:lnTo>
                <a:lnTo>
                  <a:pt x="628095" y="79496"/>
                </a:lnTo>
                <a:lnTo>
                  <a:pt x="628824" y="86340"/>
                </a:lnTo>
                <a:lnTo>
                  <a:pt x="631276" y="92896"/>
                </a:lnTo>
                <a:lnTo>
                  <a:pt x="635907" y="97697"/>
                </a:lnTo>
                <a:lnTo>
                  <a:pt x="643282" y="99544"/>
                </a:lnTo>
                <a:lnTo>
                  <a:pt x="650764" y="97727"/>
                </a:lnTo>
                <a:lnTo>
                  <a:pt x="655432" y="92960"/>
                </a:lnTo>
                <a:lnTo>
                  <a:pt x="657914" y="86427"/>
                </a:lnTo>
                <a:lnTo>
                  <a:pt x="658643" y="79496"/>
                </a:lnTo>
                <a:lnTo>
                  <a:pt x="658643" y="71599"/>
                </a:lnTo>
                <a:lnTo>
                  <a:pt x="657912" y="64619"/>
                </a:lnTo>
                <a:lnTo>
                  <a:pt x="655432" y="58048"/>
                </a:lnTo>
                <a:lnTo>
                  <a:pt x="650744" y="53224"/>
                </a:lnTo>
                <a:lnTo>
                  <a:pt x="643282" y="51378"/>
                </a:lnTo>
                <a:lnTo>
                  <a:pt x="613710" y="47217"/>
                </a:lnTo>
                <a:lnTo>
                  <a:pt x="620340" y="39247"/>
                </a:lnTo>
                <a:lnTo>
                  <a:pt x="630051" y="33597"/>
                </a:lnTo>
                <a:lnTo>
                  <a:pt x="643369" y="31417"/>
                </a:lnTo>
                <a:lnTo>
                  <a:pt x="656600" y="33597"/>
                </a:lnTo>
                <a:lnTo>
                  <a:pt x="666342" y="39237"/>
                </a:lnTo>
                <a:lnTo>
                  <a:pt x="673028" y="47217"/>
                </a:lnTo>
                <a:lnTo>
                  <a:pt x="676948" y="55940"/>
                </a:lnTo>
                <a:lnTo>
                  <a:pt x="678926" y="64462"/>
                </a:lnTo>
                <a:lnTo>
                  <a:pt x="679471" y="71599"/>
                </a:lnTo>
                <a:lnTo>
                  <a:pt x="679471" y="79496"/>
                </a:lnTo>
                <a:lnTo>
                  <a:pt x="678925" y="86554"/>
                </a:lnTo>
                <a:lnTo>
                  <a:pt x="676951" y="95016"/>
                </a:lnTo>
                <a:lnTo>
                  <a:pt x="673021" y="103758"/>
                </a:lnTo>
                <a:lnTo>
                  <a:pt x="666356" y="111716"/>
                </a:lnTo>
                <a:lnTo>
                  <a:pt x="656581" y="117375"/>
                </a:lnTo>
                <a:lnTo>
                  <a:pt x="643369" y="119504"/>
                </a:lnTo>
                <a:close/>
              </a:path>
              <a:path w="1034309" h="119504">
                <a:moveTo>
                  <a:pt x="762174" y="117959"/>
                </a:moveTo>
                <a:lnTo>
                  <a:pt x="752783" y="112983"/>
                </a:lnTo>
                <a:lnTo>
                  <a:pt x="793160" y="114329"/>
                </a:lnTo>
                <a:lnTo>
                  <a:pt x="791713" y="115193"/>
                </a:lnTo>
                <a:lnTo>
                  <a:pt x="786573" y="117525"/>
                </a:lnTo>
                <a:lnTo>
                  <a:pt x="780673" y="118991"/>
                </a:lnTo>
                <a:lnTo>
                  <a:pt x="773460" y="119504"/>
                </a:lnTo>
                <a:close/>
              </a:path>
              <a:path w="1034309" h="119504">
                <a:moveTo>
                  <a:pt x="897055" y="116063"/>
                </a:moveTo>
                <a:lnTo>
                  <a:pt x="885134" y="106547"/>
                </a:lnTo>
                <a:lnTo>
                  <a:pt x="878185" y="92533"/>
                </a:lnTo>
                <a:lnTo>
                  <a:pt x="875954" y="75504"/>
                </a:lnTo>
                <a:lnTo>
                  <a:pt x="897773" y="84096"/>
                </a:lnTo>
                <a:lnTo>
                  <a:pt x="898698" y="88354"/>
                </a:lnTo>
                <a:lnTo>
                  <a:pt x="902024" y="94188"/>
                </a:lnTo>
                <a:lnTo>
                  <a:pt x="907050" y="98101"/>
                </a:lnTo>
                <a:lnTo>
                  <a:pt x="913879" y="99544"/>
                </a:lnTo>
                <a:lnTo>
                  <a:pt x="919738" y="99072"/>
                </a:lnTo>
                <a:lnTo>
                  <a:pt x="924104" y="97775"/>
                </a:lnTo>
                <a:lnTo>
                  <a:pt x="927592" y="95735"/>
                </a:lnTo>
                <a:lnTo>
                  <a:pt x="931323" y="92675"/>
                </a:lnTo>
                <a:lnTo>
                  <a:pt x="933173" y="91066"/>
                </a:lnTo>
                <a:lnTo>
                  <a:pt x="948032" y="104380"/>
                </a:lnTo>
                <a:lnTo>
                  <a:pt x="945957" y="106454"/>
                </a:lnTo>
                <a:lnTo>
                  <a:pt x="939486" y="111959"/>
                </a:lnTo>
                <a:lnTo>
                  <a:pt x="932156" y="116069"/>
                </a:lnTo>
                <a:lnTo>
                  <a:pt x="923693" y="118629"/>
                </a:lnTo>
                <a:lnTo>
                  <a:pt x="913879" y="119504"/>
                </a:lnTo>
                <a:close/>
              </a:path>
              <a:path w="1034309" h="119504">
                <a:moveTo>
                  <a:pt x="979354" y="117281"/>
                </a:moveTo>
                <a:lnTo>
                  <a:pt x="968333" y="112421"/>
                </a:lnTo>
                <a:lnTo>
                  <a:pt x="959446" y="105204"/>
                </a:lnTo>
                <a:lnTo>
                  <a:pt x="957711" y="103247"/>
                </a:lnTo>
                <a:lnTo>
                  <a:pt x="972437" y="88522"/>
                </a:lnTo>
                <a:lnTo>
                  <a:pt x="974398" y="90615"/>
                </a:lnTo>
                <a:lnTo>
                  <a:pt x="979919" y="95106"/>
                </a:lnTo>
                <a:lnTo>
                  <a:pt x="986515" y="98193"/>
                </a:lnTo>
                <a:lnTo>
                  <a:pt x="995110" y="99544"/>
                </a:lnTo>
                <a:lnTo>
                  <a:pt x="1003730" y="98746"/>
                </a:lnTo>
                <a:lnTo>
                  <a:pt x="1009055" y="96807"/>
                </a:lnTo>
                <a:lnTo>
                  <a:pt x="1011459" y="94626"/>
                </a:lnTo>
                <a:lnTo>
                  <a:pt x="1012120" y="92341"/>
                </a:lnTo>
                <a:lnTo>
                  <a:pt x="1011416" y="89809"/>
                </a:lnTo>
                <a:lnTo>
                  <a:pt x="1008758" y="87882"/>
                </a:lnTo>
                <a:lnTo>
                  <a:pt x="1003566" y="86447"/>
                </a:lnTo>
                <a:lnTo>
                  <a:pt x="995794" y="85471"/>
                </a:lnTo>
                <a:lnTo>
                  <a:pt x="985134" y="83715"/>
                </a:lnTo>
                <a:lnTo>
                  <a:pt x="974760" y="79420"/>
                </a:lnTo>
                <a:lnTo>
                  <a:pt x="966802" y="71372"/>
                </a:lnTo>
                <a:lnTo>
                  <a:pt x="963607" y="58407"/>
                </a:lnTo>
                <a:lnTo>
                  <a:pt x="966742" y="46554"/>
                </a:lnTo>
                <a:lnTo>
                  <a:pt x="998321" y="51378"/>
                </a:lnTo>
                <a:lnTo>
                  <a:pt x="987428" y="53644"/>
                </a:lnTo>
                <a:lnTo>
                  <a:pt x="984435" y="58147"/>
                </a:lnTo>
                <a:lnTo>
                  <a:pt x="984967" y="60377"/>
                </a:lnTo>
                <a:lnTo>
                  <a:pt x="986835" y="62325"/>
                </a:lnTo>
                <a:lnTo>
                  <a:pt x="991317" y="64242"/>
                </a:lnTo>
                <a:lnTo>
                  <a:pt x="999085" y="65534"/>
                </a:lnTo>
                <a:lnTo>
                  <a:pt x="1012610" y="67741"/>
                </a:lnTo>
                <a:lnTo>
                  <a:pt x="1023265" y="72263"/>
                </a:lnTo>
                <a:lnTo>
                  <a:pt x="1030448" y="79960"/>
                </a:lnTo>
                <a:lnTo>
                  <a:pt x="1032948" y="90952"/>
                </a:lnTo>
                <a:lnTo>
                  <a:pt x="1030782" y="102000"/>
                </a:lnTo>
                <a:lnTo>
                  <a:pt x="1023837" y="111265"/>
                </a:lnTo>
                <a:lnTo>
                  <a:pt x="1011976" y="117344"/>
                </a:lnTo>
                <a:lnTo>
                  <a:pt x="995110" y="119504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30" name="text 1"/>
          <p:cNvSpPr txBox="1"/>
          <p:nvPr/>
        </p:nvSpPr>
        <p:spPr>
          <a:xfrm>
            <a:off x="3153110" y="1612702"/>
            <a:ext cx="1705660" cy="6318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4106" spc="9" dirty="0">
                <a:solidFill>
                  <a:srgbClr val="0D6ABF"/>
                </a:solidFill>
                <a:latin typeface="Arial"/>
                <a:cs typeface="Arial"/>
              </a:rPr>
              <a:t>2 mil M</a:t>
            </a:r>
            <a:endParaRPr sz="4031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417344" y="1053703"/>
            <a:ext cx="2687836" cy="1384102"/>
          </a:xfrm>
          <a:custGeom>
            <a:avLst/>
            <a:gdLst/>
            <a:ahLst/>
            <a:cxnLst/>
            <a:rect l="l" t="t" r="r" b="b"/>
            <a:pathLst>
              <a:path w="2867025" h="1476375">
                <a:moveTo>
                  <a:pt x="0" y="1476375"/>
                </a:moveTo>
                <a:lnTo>
                  <a:pt x="2867025" y="1476375"/>
                </a:lnTo>
                <a:lnTo>
                  <a:pt x="28670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38FEC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57" name="object 157"/>
          <p:cNvSpPr/>
          <p:nvPr/>
        </p:nvSpPr>
        <p:spPr>
          <a:xfrm>
            <a:off x="6004494" y="1087148"/>
            <a:ext cx="1509659" cy="112848"/>
          </a:xfrm>
          <a:custGeom>
            <a:avLst/>
            <a:gdLst/>
            <a:ahLst/>
            <a:cxnLst/>
            <a:rect l="l" t="t" r="r" b="b"/>
            <a:pathLst>
              <a:path w="1610303" h="120371">
                <a:moveTo>
                  <a:pt x="82620" y="21175"/>
                </a:moveTo>
                <a:lnTo>
                  <a:pt x="53286" y="21175"/>
                </a:lnTo>
                <a:lnTo>
                  <a:pt x="32110" y="21175"/>
                </a:lnTo>
                <a:lnTo>
                  <a:pt x="0" y="21175"/>
                </a:lnTo>
                <a:lnTo>
                  <a:pt x="0" y="868"/>
                </a:lnTo>
                <a:lnTo>
                  <a:pt x="85397" y="868"/>
                </a:lnTo>
                <a:lnTo>
                  <a:pt x="85397" y="21175"/>
                </a:lnTo>
                <a:close/>
              </a:path>
              <a:path w="1610303" h="120371">
                <a:moveTo>
                  <a:pt x="1316361" y="33412"/>
                </a:moveTo>
                <a:lnTo>
                  <a:pt x="1316361" y="868"/>
                </a:lnTo>
                <a:lnTo>
                  <a:pt x="1386657" y="868"/>
                </a:lnTo>
                <a:lnTo>
                  <a:pt x="1386657" y="17680"/>
                </a:lnTo>
                <a:lnTo>
                  <a:pt x="1386484" y="18146"/>
                </a:lnTo>
                <a:lnTo>
                  <a:pt x="1336408" y="20828"/>
                </a:lnTo>
                <a:lnTo>
                  <a:pt x="1336408" y="33412"/>
                </a:lnTo>
                <a:close/>
              </a:path>
              <a:path w="1610303" h="120371">
                <a:moveTo>
                  <a:pt x="1053433" y="35669"/>
                </a:moveTo>
                <a:lnTo>
                  <a:pt x="1053860" y="32519"/>
                </a:lnTo>
                <a:lnTo>
                  <a:pt x="1059047" y="16523"/>
                </a:lnTo>
                <a:lnTo>
                  <a:pt x="1088462" y="19960"/>
                </a:lnTo>
                <a:lnTo>
                  <a:pt x="1084159" y="20532"/>
                </a:lnTo>
                <a:lnTo>
                  <a:pt x="1080891" y="21995"/>
                </a:lnTo>
                <a:lnTo>
                  <a:pt x="1078603" y="23970"/>
                </a:lnTo>
                <a:lnTo>
                  <a:pt x="1076797" y="26489"/>
                </a:lnTo>
                <a:lnTo>
                  <a:pt x="1074644" y="33222"/>
                </a:lnTo>
                <a:lnTo>
                  <a:pt x="1074350" y="35669"/>
                </a:lnTo>
                <a:close/>
              </a:path>
              <a:path w="1610303" h="120371">
                <a:moveTo>
                  <a:pt x="1239382" y="13902"/>
                </a:moveTo>
                <a:lnTo>
                  <a:pt x="1256392" y="24874"/>
                </a:lnTo>
                <a:lnTo>
                  <a:pt x="1239382" y="35809"/>
                </a:lnTo>
                <a:close/>
              </a:path>
              <a:path w="1610303" h="120371">
                <a:moveTo>
                  <a:pt x="1463462" y="13902"/>
                </a:moveTo>
                <a:lnTo>
                  <a:pt x="1480472" y="24874"/>
                </a:lnTo>
                <a:lnTo>
                  <a:pt x="1463462" y="35809"/>
                </a:lnTo>
                <a:close/>
              </a:path>
              <a:path w="1610303" h="120371">
                <a:moveTo>
                  <a:pt x="204293" y="52679"/>
                </a:moveTo>
                <a:lnTo>
                  <a:pt x="194052" y="52679"/>
                </a:lnTo>
                <a:lnTo>
                  <a:pt x="173224" y="52679"/>
                </a:lnTo>
                <a:lnTo>
                  <a:pt x="165413" y="52679"/>
                </a:lnTo>
                <a:lnTo>
                  <a:pt x="165413" y="33152"/>
                </a:lnTo>
                <a:lnTo>
                  <a:pt x="173224" y="33152"/>
                </a:lnTo>
                <a:lnTo>
                  <a:pt x="173224" y="10935"/>
                </a:lnTo>
                <a:lnTo>
                  <a:pt x="194052" y="10935"/>
                </a:lnTo>
                <a:lnTo>
                  <a:pt x="194052" y="33152"/>
                </a:lnTo>
                <a:lnTo>
                  <a:pt x="207070" y="33152"/>
                </a:lnTo>
                <a:lnTo>
                  <a:pt x="207070" y="52679"/>
                </a:lnTo>
                <a:close/>
              </a:path>
              <a:path w="1610303" h="120371">
                <a:moveTo>
                  <a:pt x="220080" y="46666"/>
                </a:moveTo>
                <a:lnTo>
                  <a:pt x="251851" y="51811"/>
                </a:lnTo>
                <a:lnTo>
                  <a:pt x="246996" y="52123"/>
                </a:lnTo>
                <a:lnTo>
                  <a:pt x="243627" y="52979"/>
                </a:lnTo>
                <a:lnTo>
                  <a:pt x="240997" y="54328"/>
                </a:lnTo>
                <a:lnTo>
                  <a:pt x="238037" y="56507"/>
                </a:lnTo>
                <a:lnTo>
                  <a:pt x="236441" y="57768"/>
                </a:lnTo>
                <a:close/>
              </a:path>
              <a:path w="1610303" h="120371">
                <a:moveTo>
                  <a:pt x="517016" y="84963"/>
                </a:moveTo>
                <a:lnTo>
                  <a:pt x="495197" y="76371"/>
                </a:lnTo>
                <a:lnTo>
                  <a:pt x="497380" y="59404"/>
                </a:lnTo>
                <a:lnTo>
                  <a:pt x="504136" y="45360"/>
                </a:lnTo>
                <a:lnTo>
                  <a:pt x="531387" y="52245"/>
                </a:lnTo>
                <a:lnTo>
                  <a:pt x="525714" y="53499"/>
                </a:lnTo>
                <a:lnTo>
                  <a:pt x="521338" y="57047"/>
                </a:lnTo>
                <a:lnTo>
                  <a:pt x="518279" y="62419"/>
                </a:lnTo>
                <a:lnTo>
                  <a:pt x="517448" y="65870"/>
                </a:lnTo>
                <a:lnTo>
                  <a:pt x="545054" y="65870"/>
                </a:lnTo>
                <a:lnTo>
                  <a:pt x="544115" y="62361"/>
                </a:lnTo>
                <a:lnTo>
                  <a:pt x="541094" y="56956"/>
                </a:lnTo>
                <a:lnTo>
                  <a:pt x="536943" y="53484"/>
                </a:lnTo>
                <a:lnTo>
                  <a:pt x="531387" y="52245"/>
                </a:lnTo>
                <a:lnTo>
                  <a:pt x="504136" y="45360"/>
                </a:lnTo>
                <a:lnTo>
                  <a:pt x="515538" y="35802"/>
                </a:lnTo>
                <a:lnTo>
                  <a:pt x="531387" y="32284"/>
                </a:lnTo>
                <a:lnTo>
                  <a:pt x="547236" y="35802"/>
                </a:lnTo>
                <a:lnTo>
                  <a:pt x="558567" y="45383"/>
                </a:lnTo>
                <a:lnTo>
                  <a:pt x="565220" y="59404"/>
                </a:lnTo>
                <a:lnTo>
                  <a:pt x="567403" y="76371"/>
                </a:lnTo>
                <a:lnTo>
                  <a:pt x="567403" y="84963"/>
                </a:lnTo>
                <a:close/>
              </a:path>
              <a:path w="1610303" h="120371">
                <a:moveTo>
                  <a:pt x="683124" y="84963"/>
                </a:moveTo>
                <a:lnTo>
                  <a:pt x="661305" y="76371"/>
                </a:lnTo>
                <a:lnTo>
                  <a:pt x="663487" y="59404"/>
                </a:lnTo>
                <a:lnTo>
                  <a:pt x="670243" y="45360"/>
                </a:lnTo>
                <a:lnTo>
                  <a:pt x="697494" y="52245"/>
                </a:lnTo>
                <a:lnTo>
                  <a:pt x="691821" y="53499"/>
                </a:lnTo>
                <a:lnTo>
                  <a:pt x="687446" y="57047"/>
                </a:lnTo>
                <a:lnTo>
                  <a:pt x="684386" y="62419"/>
                </a:lnTo>
                <a:lnTo>
                  <a:pt x="683555" y="65870"/>
                </a:lnTo>
                <a:lnTo>
                  <a:pt x="711161" y="65870"/>
                </a:lnTo>
                <a:lnTo>
                  <a:pt x="710222" y="62361"/>
                </a:lnTo>
                <a:lnTo>
                  <a:pt x="707201" y="56956"/>
                </a:lnTo>
                <a:lnTo>
                  <a:pt x="703051" y="53484"/>
                </a:lnTo>
                <a:lnTo>
                  <a:pt x="697494" y="52245"/>
                </a:lnTo>
                <a:lnTo>
                  <a:pt x="670243" y="45360"/>
                </a:lnTo>
                <a:lnTo>
                  <a:pt x="681644" y="35802"/>
                </a:lnTo>
                <a:lnTo>
                  <a:pt x="697494" y="32284"/>
                </a:lnTo>
                <a:lnTo>
                  <a:pt x="713343" y="35802"/>
                </a:lnTo>
                <a:lnTo>
                  <a:pt x="724674" y="45383"/>
                </a:lnTo>
                <a:lnTo>
                  <a:pt x="731327" y="59404"/>
                </a:lnTo>
                <a:lnTo>
                  <a:pt x="733510" y="76371"/>
                </a:lnTo>
                <a:lnTo>
                  <a:pt x="733510" y="84963"/>
                </a:lnTo>
                <a:close/>
              </a:path>
              <a:path w="1610303" h="120371">
                <a:moveTo>
                  <a:pt x="946517" y="84963"/>
                </a:moveTo>
                <a:lnTo>
                  <a:pt x="924698" y="76371"/>
                </a:lnTo>
                <a:lnTo>
                  <a:pt x="926881" y="59404"/>
                </a:lnTo>
                <a:lnTo>
                  <a:pt x="933637" y="45360"/>
                </a:lnTo>
                <a:lnTo>
                  <a:pt x="960888" y="52245"/>
                </a:lnTo>
                <a:lnTo>
                  <a:pt x="955215" y="53499"/>
                </a:lnTo>
                <a:lnTo>
                  <a:pt x="950839" y="57047"/>
                </a:lnTo>
                <a:lnTo>
                  <a:pt x="947780" y="62419"/>
                </a:lnTo>
                <a:lnTo>
                  <a:pt x="946948" y="65870"/>
                </a:lnTo>
                <a:lnTo>
                  <a:pt x="974555" y="65870"/>
                </a:lnTo>
                <a:lnTo>
                  <a:pt x="973616" y="62361"/>
                </a:lnTo>
                <a:lnTo>
                  <a:pt x="970594" y="56956"/>
                </a:lnTo>
                <a:lnTo>
                  <a:pt x="966444" y="53484"/>
                </a:lnTo>
                <a:lnTo>
                  <a:pt x="960888" y="52245"/>
                </a:lnTo>
                <a:lnTo>
                  <a:pt x="933637" y="45360"/>
                </a:lnTo>
                <a:lnTo>
                  <a:pt x="945038" y="35802"/>
                </a:lnTo>
                <a:lnTo>
                  <a:pt x="960888" y="32284"/>
                </a:lnTo>
                <a:lnTo>
                  <a:pt x="976737" y="35802"/>
                </a:lnTo>
                <a:lnTo>
                  <a:pt x="988068" y="45383"/>
                </a:lnTo>
                <a:lnTo>
                  <a:pt x="994721" y="59404"/>
                </a:lnTo>
                <a:lnTo>
                  <a:pt x="996904" y="76371"/>
                </a:lnTo>
                <a:lnTo>
                  <a:pt x="996904" y="84963"/>
                </a:lnTo>
                <a:close/>
              </a:path>
              <a:path w="1610303" h="120371">
                <a:moveTo>
                  <a:pt x="32110" y="119503"/>
                </a:moveTo>
                <a:lnTo>
                  <a:pt x="32110" y="21175"/>
                </a:lnTo>
                <a:lnTo>
                  <a:pt x="53286" y="21175"/>
                </a:lnTo>
                <a:lnTo>
                  <a:pt x="53286" y="119503"/>
                </a:lnTo>
                <a:close/>
              </a:path>
              <a:path w="1610303" h="120371">
                <a:moveTo>
                  <a:pt x="193879" y="119503"/>
                </a:moveTo>
                <a:lnTo>
                  <a:pt x="190749" y="119413"/>
                </a:lnTo>
                <a:lnTo>
                  <a:pt x="186382" y="118657"/>
                </a:lnTo>
                <a:lnTo>
                  <a:pt x="181760" y="116582"/>
                </a:lnTo>
                <a:lnTo>
                  <a:pt x="177340" y="112348"/>
                </a:lnTo>
                <a:lnTo>
                  <a:pt x="174330" y="105778"/>
                </a:lnTo>
                <a:lnTo>
                  <a:pt x="173224" y="96505"/>
                </a:lnTo>
                <a:lnTo>
                  <a:pt x="173224" y="52679"/>
                </a:lnTo>
                <a:lnTo>
                  <a:pt x="194052" y="52679"/>
                </a:lnTo>
                <a:lnTo>
                  <a:pt x="194052" y="96505"/>
                </a:lnTo>
                <a:lnTo>
                  <a:pt x="194188" y="98045"/>
                </a:lnTo>
                <a:lnTo>
                  <a:pt x="194524" y="98982"/>
                </a:lnTo>
                <a:lnTo>
                  <a:pt x="194971" y="99451"/>
                </a:lnTo>
                <a:lnTo>
                  <a:pt x="195614" y="99543"/>
                </a:lnTo>
                <a:lnTo>
                  <a:pt x="207070" y="99543"/>
                </a:lnTo>
                <a:lnTo>
                  <a:pt x="207070" y="119503"/>
                </a:lnTo>
                <a:close/>
              </a:path>
              <a:path w="1610303" h="120371">
                <a:moveTo>
                  <a:pt x="266518" y="119503"/>
                </a:moveTo>
                <a:lnTo>
                  <a:pt x="266518" y="115196"/>
                </a:lnTo>
                <a:lnTo>
                  <a:pt x="226141" y="113850"/>
                </a:lnTo>
                <a:lnTo>
                  <a:pt x="219887" y="105300"/>
                </a:lnTo>
                <a:lnTo>
                  <a:pt x="217658" y="93468"/>
                </a:lnTo>
                <a:lnTo>
                  <a:pt x="220270" y="81513"/>
                </a:lnTo>
                <a:lnTo>
                  <a:pt x="266518" y="83925"/>
                </a:lnTo>
                <a:lnTo>
                  <a:pt x="261403" y="84390"/>
                </a:lnTo>
                <a:lnTo>
                  <a:pt x="252632" y="84703"/>
                </a:lnTo>
                <a:lnTo>
                  <a:pt x="245174" y="85746"/>
                </a:lnTo>
                <a:lnTo>
                  <a:pt x="240967" y="88144"/>
                </a:lnTo>
                <a:lnTo>
                  <a:pt x="239052" y="90872"/>
                </a:lnTo>
                <a:lnTo>
                  <a:pt x="238486" y="93468"/>
                </a:lnTo>
                <a:lnTo>
                  <a:pt x="238790" y="96496"/>
                </a:lnTo>
                <a:lnTo>
                  <a:pt x="239955" y="98834"/>
                </a:lnTo>
                <a:lnTo>
                  <a:pt x="243183" y="100921"/>
                </a:lnTo>
                <a:lnTo>
                  <a:pt x="249942" y="101886"/>
                </a:lnTo>
                <a:lnTo>
                  <a:pt x="258514" y="100773"/>
                </a:lnTo>
                <a:lnTo>
                  <a:pt x="263581" y="98180"/>
                </a:lnTo>
                <a:lnTo>
                  <a:pt x="265880" y="95398"/>
                </a:lnTo>
                <a:lnTo>
                  <a:pt x="266518" y="93034"/>
                </a:lnTo>
                <a:lnTo>
                  <a:pt x="266518" y="83925"/>
                </a:lnTo>
                <a:lnTo>
                  <a:pt x="220270" y="81513"/>
                </a:lnTo>
                <a:lnTo>
                  <a:pt x="227424" y="73279"/>
                </a:lnTo>
                <a:lnTo>
                  <a:pt x="237843" y="68723"/>
                </a:lnTo>
                <a:lnTo>
                  <a:pt x="250376" y="67346"/>
                </a:lnTo>
                <a:lnTo>
                  <a:pt x="256752" y="67303"/>
                </a:lnTo>
                <a:lnTo>
                  <a:pt x="261217" y="67134"/>
                </a:lnTo>
                <a:lnTo>
                  <a:pt x="264888" y="66801"/>
                </a:lnTo>
                <a:lnTo>
                  <a:pt x="266518" y="66540"/>
                </a:lnTo>
                <a:lnTo>
                  <a:pt x="266518" y="64134"/>
                </a:lnTo>
                <a:lnTo>
                  <a:pt x="265815" y="59654"/>
                </a:lnTo>
                <a:lnTo>
                  <a:pt x="263606" y="55861"/>
                </a:lnTo>
                <a:lnTo>
                  <a:pt x="259215" y="52991"/>
                </a:lnTo>
                <a:lnTo>
                  <a:pt x="251851" y="51811"/>
                </a:lnTo>
                <a:lnTo>
                  <a:pt x="220080" y="46666"/>
                </a:lnTo>
                <a:lnTo>
                  <a:pt x="222027" y="44312"/>
                </a:lnTo>
                <a:lnTo>
                  <a:pt x="227140" y="39340"/>
                </a:lnTo>
                <a:lnTo>
                  <a:pt x="233649" y="35508"/>
                </a:lnTo>
                <a:lnTo>
                  <a:pt x="241657" y="33114"/>
                </a:lnTo>
                <a:lnTo>
                  <a:pt x="251417" y="32284"/>
                </a:lnTo>
                <a:lnTo>
                  <a:pt x="267526" y="34553"/>
                </a:lnTo>
                <a:lnTo>
                  <a:pt x="279036" y="41095"/>
                </a:lnTo>
                <a:lnTo>
                  <a:pt x="285788" y="51202"/>
                </a:lnTo>
                <a:lnTo>
                  <a:pt x="287867" y="63440"/>
                </a:lnTo>
                <a:lnTo>
                  <a:pt x="287867" y="119503"/>
                </a:lnTo>
                <a:close/>
              </a:path>
              <a:path w="1610303" h="120371">
                <a:moveTo>
                  <a:pt x="327268" y="119503"/>
                </a:moveTo>
                <a:lnTo>
                  <a:pt x="324138" y="119413"/>
                </a:lnTo>
                <a:lnTo>
                  <a:pt x="319771" y="118657"/>
                </a:lnTo>
                <a:lnTo>
                  <a:pt x="315149" y="116582"/>
                </a:lnTo>
                <a:lnTo>
                  <a:pt x="310728" y="112348"/>
                </a:lnTo>
                <a:lnTo>
                  <a:pt x="307718" y="105778"/>
                </a:lnTo>
                <a:lnTo>
                  <a:pt x="306613" y="96505"/>
                </a:lnTo>
                <a:lnTo>
                  <a:pt x="306613" y="868"/>
                </a:lnTo>
                <a:lnTo>
                  <a:pt x="327441" y="868"/>
                </a:lnTo>
                <a:lnTo>
                  <a:pt x="327441" y="96505"/>
                </a:lnTo>
                <a:lnTo>
                  <a:pt x="327577" y="98045"/>
                </a:lnTo>
                <a:lnTo>
                  <a:pt x="327913" y="98982"/>
                </a:lnTo>
                <a:lnTo>
                  <a:pt x="328360" y="99451"/>
                </a:lnTo>
                <a:lnTo>
                  <a:pt x="329003" y="99543"/>
                </a:lnTo>
                <a:lnTo>
                  <a:pt x="340459" y="99543"/>
                </a:lnTo>
                <a:lnTo>
                  <a:pt x="340459" y="119503"/>
                </a:lnTo>
                <a:close/>
              </a:path>
              <a:path w="1610303" h="120371">
                <a:moveTo>
                  <a:pt x="395307" y="119503"/>
                </a:moveTo>
                <a:lnTo>
                  <a:pt x="395307" y="868"/>
                </a:lnTo>
                <a:lnTo>
                  <a:pt x="444775" y="868"/>
                </a:lnTo>
                <a:lnTo>
                  <a:pt x="451942" y="1815"/>
                </a:lnTo>
                <a:lnTo>
                  <a:pt x="459618" y="4620"/>
                </a:lnTo>
                <a:lnTo>
                  <a:pt x="467041" y="9379"/>
                </a:lnTo>
                <a:lnTo>
                  <a:pt x="473483" y="16337"/>
                </a:lnTo>
                <a:lnTo>
                  <a:pt x="416483" y="21262"/>
                </a:lnTo>
                <a:lnTo>
                  <a:pt x="416483" y="52418"/>
                </a:lnTo>
                <a:lnTo>
                  <a:pt x="445296" y="52418"/>
                </a:lnTo>
                <a:lnTo>
                  <a:pt x="416483" y="72726"/>
                </a:lnTo>
                <a:lnTo>
                  <a:pt x="416483" y="119503"/>
                </a:lnTo>
                <a:close/>
              </a:path>
              <a:path w="1610303" h="120371">
                <a:moveTo>
                  <a:pt x="480878" y="119503"/>
                </a:moveTo>
                <a:lnTo>
                  <a:pt x="462025" y="119503"/>
                </a:lnTo>
                <a:lnTo>
                  <a:pt x="439809" y="72726"/>
                </a:lnTo>
                <a:lnTo>
                  <a:pt x="416483" y="72726"/>
                </a:lnTo>
                <a:lnTo>
                  <a:pt x="445296" y="52418"/>
                </a:lnTo>
                <a:lnTo>
                  <a:pt x="449892" y="51504"/>
                </a:lnTo>
                <a:lnTo>
                  <a:pt x="454423" y="48743"/>
                </a:lnTo>
                <a:lnTo>
                  <a:pt x="457888" y="43937"/>
                </a:lnTo>
                <a:lnTo>
                  <a:pt x="459268" y="36884"/>
                </a:lnTo>
                <a:lnTo>
                  <a:pt x="457888" y="29917"/>
                </a:lnTo>
                <a:lnTo>
                  <a:pt x="454403" y="25050"/>
                </a:lnTo>
                <a:lnTo>
                  <a:pt x="449858" y="22207"/>
                </a:lnTo>
                <a:lnTo>
                  <a:pt x="445296" y="21262"/>
                </a:lnTo>
                <a:lnTo>
                  <a:pt x="416483" y="21262"/>
                </a:lnTo>
                <a:lnTo>
                  <a:pt x="473483" y="16337"/>
                </a:lnTo>
                <a:lnTo>
                  <a:pt x="477961" y="25468"/>
                </a:lnTo>
                <a:lnTo>
                  <a:pt x="479663" y="36884"/>
                </a:lnTo>
                <a:lnTo>
                  <a:pt x="477714" y="48773"/>
                </a:lnTo>
                <a:lnTo>
                  <a:pt x="472667" y="58101"/>
                </a:lnTo>
                <a:lnTo>
                  <a:pt x="465603" y="65067"/>
                </a:lnTo>
                <a:lnTo>
                  <a:pt x="460197" y="68244"/>
                </a:lnTo>
                <a:lnTo>
                  <a:pt x="485332" y="119503"/>
                </a:lnTo>
                <a:close/>
              </a:path>
              <a:path w="1610303" h="120371">
                <a:moveTo>
                  <a:pt x="622164" y="119503"/>
                </a:moveTo>
                <a:lnTo>
                  <a:pt x="608089" y="119503"/>
                </a:lnTo>
                <a:lnTo>
                  <a:pt x="575719" y="33152"/>
                </a:lnTo>
                <a:lnTo>
                  <a:pt x="597499" y="33152"/>
                </a:lnTo>
                <a:lnTo>
                  <a:pt x="616089" y="86875"/>
                </a:lnTo>
                <a:lnTo>
                  <a:pt x="634680" y="33152"/>
                </a:lnTo>
                <a:lnTo>
                  <a:pt x="656459" y="33152"/>
                </a:lnTo>
                <a:lnTo>
                  <a:pt x="624089" y="119503"/>
                </a:lnTo>
                <a:close/>
              </a:path>
              <a:path w="1610303" h="120371">
                <a:moveTo>
                  <a:pt x="750173" y="119503"/>
                </a:moveTo>
                <a:lnTo>
                  <a:pt x="750173" y="33152"/>
                </a:lnTo>
                <a:lnTo>
                  <a:pt x="752950" y="33152"/>
                </a:lnTo>
                <a:lnTo>
                  <a:pt x="771001" y="33152"/>
                </a:lnTo>
                <a:lnTo>
                  <a:pt x="771001" y="38561"/>
                </a:lnTo>
                <a:lnTo>
                  <a:pt x="785754" y="52245"/>
                </a:lnTo>
                <a:lnTo>
                  <a:pt x="780349" y="53025"/>
                </a:lnTo>
                <a:lnTo>
                  <a:pt x="775871" y="55008"/>
                </a:lnTo>
                <a:lnTo>
                  <a:pt x="772561" y="57475"/>
                </a:lnTo>
                <a:lnTo>
                  <a:pt x="771001" y="59138"/>
                </a:lnTo>
                <a:lnTo>
                  <a:pt x="771001" y="119503"/>
                </a:lnTo>
                <a:close/>
              </a:path>
              <a:path w="1610303" h="120371">
                <a:moveTo>
                  <a:pt x="799554" y="119503"/>
                </a:moveTo>
                <a:lnTo>
                  <a:pt x="799554" y="65002"/>
                </a:lnTo>
                <a:lnTo>
                  <a:pt x="798364" y="58983"/>
                </a:lnTo>
                <a:lnTo>
                  <a:pt x="795308" y="55146"/>
                </a:lnTo>
                <a:lnTo>
                  <a:pt x="790909" y="52967"/>
                </a:lnTo>
                <a:lnTo>
                  <a:pt x="785754" y="52245"/>
                </a:lnTo>
                <a:lnTo>
                  <a:pt x="771001" y="38561"/>
                </a:lnTo>
                <a:lnTo>
                  <a:pt x="773160" y="36915"/>
                </a:lnTo>
                <a:lnTo>
                  <a:pt x="780198" y="33784"/>
                </a:lnTo>
                <a:lnTo>
                  <a:pt x="789920" y="32284"/>
                </a:lnTo>
                <a:lnTo>
                  <a:pt x="801792" y="34476"/>
                </a:lnTo>
                <a:lnTo>
                  <a:pt x="811509" y="40876"/>
                </a:lnTo>
                <a:lnTo>
                  <a:pt x="818017" y="51047"/>
                </a:lnTo>
                <a:lnTo>
                  <a:pt x="820382" y="64481"/>
                </a:lnTo>
                <a:lnTo>
                  <a:pt x="820382" y="119503"/>
                </a:lnTo>
                <a:close/>
              </a:path>
              <a:path w="1610303" h="120371">
                <a:moveTo>
                  <a:pt x="887207" y="119503"/>
                </a:moveTo>
                <a:lnTo>
                  <a:pt x="887207" y="114146"/>
                </a:lnTo>
                <a:lnTo>
                  <a:pt x="846699" y="111779"/>
                </a:lnTo>
                <a:lnTo>
                  <a:pt x="840191" y="101609"/>
                </a:lnTo>
                <a:lnTo>
                  <a:pt x="837826" y="88174"/>
                </a:lnTo>
                <a:lnTo>
                  <a:pt x="837826" y="33152"/>
                </a:lnTo>
                <a:lnTo>
                  <a:pt x="858655" y="33152"/>
                </a:lnTo>
                <a:lnTo>
                  <a:pt x="858655" y="87653"/>
                </a:lnTo>
                <a:lnTo>
                  <a:pt x="859837" y="93701"/>
                </a:lnTo>
                <a:lnTo>
                  <a:pt x="862876" y="97524"/>
                </a:lnTo>
                <a:lnTo>
                  <a:pt x="867179" y="99692"/>
                </a:lnTo>
                <a:lnTo>
                  <a:pt x="872279" y="100411"/>
                </a:lnTo>
                <a:lnTo>
                  <a:pt x="879785" y="98913"/>
                </a:lnTo>
                <a:lnTo>
                  <a:pt x="884295" y="95224"/>
                </a:lnTo>
                <a:lnTo>
                  <a:pt x="886552" y="90625"/>
                </a:lnTo>
                <a:lnTo>
                  <a:pt x="887207" y="86004"/>
                </a:lnTo>
                <a:lnTo>
                  <a:pt x="887207" y="33152"/>
                </a:lnTo>
                <a:lnTo>
                  <a:pt x="889984" y="33152"/>
                </a:lnTo>
                <a:lnTo>
                  <a:pt x="908035" y="33152"/>
                </a:lnTo>
                <a:lnTo>
                  <a:pt x="908035" y="119503"/>
                </a:lnTo>
                <a:close/>
              </a:path>
              <a:path w="1610303" h="120371">
                <a:moveTo>
                  <a:pt x="1053835" y="119503"/>
                </a:moveTo>
                <a:lnTo>
                  <a:pt x="1053835" y="102210"/>
                </a:lnTo>
                <a:lnTo>
                  <a:pt x="1096625" y="48943"/>
                </a:lnTo>
                <a:lnTo>
                  <a:pt x="1101584" y="40460"/>
                </a:lnTo>
                <a:lnTo>
                  <a:pt x="1102955" y="33933"/>
                </a:lnTo>
                <a:lnTo>
                  <a:pt x="1102516" y="29616"/>
                </a:lnTo>
                <a:lnTo>
                  <a:pt x="1100694" y="25198"/>
                </a:lnTo>
                <a:lnTo>
                  <a:pt x="1096440" y="21519"/>
                </a:lnTo>
                <a:lnTo>
                  <a:pt x="1088462" y="19960"/>
                </a:lnTo>
                <a:lnTo>
                  <a:pt x="1059047" y="16523"/>
                </a:lnTo>
                <a:lnTo>
                  <a:pt x="1063283" y="10499"/>
                </a:lnTo>
                <a:lnTo>
                  <a:pt x="1069456" y="5182"/>
                </a:lnTo>
                <a:lnTo>
                  <a:pt x="1077720" y="1421"/>
                </a:lnTo>
                <a:lnTo>
                  <a:pt x="1088289" y="0"/>
                </a:lnTo>
                <a:lnTo>
                  <a:pt x="1101199" y="1681"/>
                </a:lnTo>
                <a:lnTo>
                  <a:pt x="1110769" y="6198"/>
                </a:lnTo>
                <a:lnTo>
                  <a:pt x="1117319" y="12616"/>
                </a:lnTo>
                <a:lnTo>
                  <a:pt x="1121278" y="19693"/>
                </a:lnTo>
                <a:lnTo>
                  <a:pt x="1123273" y="26646"/>
                </a:lnTo>
                <a:lnTo>
                  <a:pt x="1123783" y="32371"/>
                </a:lnTo>
                <a:lnTo>
                  <a:pt x="1123035" y="39648"/>
                </a:lnTo>
                <a:lnTo>
                  <a:pt x="1120949" y="46781"/>
                </a:lnTo>
                <a:lnTo>
                  <a:pt x="1117926" y="53284"/>
                </a:lnTo>
                <a:lnTo>
                  <a:pt x="1114228" y="58850"/>
                </a:lnTo>
                <a:lnTo>
                  <a:pt x="1081578" y="99543"/>
                </a:lnTo>
                <a:lnTo>
                  <a:pt x="1123783" y="99543"/>
                </a:lnTo>
                <a:lnTo>
                  <a:pt x="1123783" y="119503"/>
                </a:lnTo>
                <a:close/>
              </a:path>
              <a:path w="1610303" h="120371">
                <a:moveTo>
                  <a:pt x="1274443" y="119503"/>
                </a:moveTo>
                <a:lnTo>
                  <a:pt x="1256392" y="119503"/>
                </a:lnTo>
                <a:lnTo>
                  <a:pt x="1256392" y="24874"/>
                </a:lnTo>
                <a:lnTo>
                  <a:pt x="1239382" y="13902"/>
                </a:lnTo>
                <a:lnTo>
                  <a:pt x="1258305" y="868"/>
                </a:lnTo>
                <a:lnTo>
                  <a:pt x="1277221" y="868"/>
                </a:lnTo>
                <a:lnTo>
                  <a:pt x="1277221" y="119503"/>
                </a:lnTo>
                <a:close/>
              </a:path>
              <a:path w="1610303" h="120371">
                <a:moveTo>
                  <a:pt x="1326066" y="119503"/>
                </a:moveTo>
                <a:lnTo>
                  <a:pt x="1363038" y="20828"/>
                </a:lnTo>
                <a:lnTo>
                  <a:pt x="1336408" y="20828"/>
                </a:lnTo>
                <a:lnTo>
                  <a:pt x="1386484" y="18146"/>
                </a:lnTo>
                <a:lnTo>
                  <a:pt x="1349017" y="119503"/>
                </a:lnTo>
                <a:close/>
              </a:path>
              <a:path w="1610303" h="120371">
                <a:moveTo>
                  <a:pt x="1406270" y="119503"/>
                </a:moveTo>
                <a:lnTo>
                  <a:pt x="1389809" y="119503"/>
                </a:lnTo>
                <a:lnTo>
                  <a:pt x="1427321" y="868"/>
                </a:lnTo>
                <a:lnTo>
                  <a:pt x="1445816" y="868"/>
                </a:lnTo>
                <a:lnTo>
                  <a:pt x="1408305" y="119503"/>
                </a:lnTo>
                <a:close/>
              </a:path>
              <a:path w="1610303" h="120371">
                <a:moveTo>
                  <a:pt x="1498523" y="119503"/>
                </a:moveTo>
                <a:lnTo>
                  <a:pt x="1480472" y="119503"/>
                </a:lnTo>
                <a:lnTo>
                  <a:pt x="1480472" y="24874"/>
                </a:lnTo>
                <a:lnTo>
                  <a:pt x="1463462" y="13902"/>
                </a:lnTo>
                <a:lnTo>
                  <a:pt x="1482385" y="868"/>
                </a:lnTo>
                <a:lnTo>
                  <a:pt x="1501300" y="868"/>
                </a:lnTo>
                <a:lnTo>
                  <a:pt x="1501300" y="119503"/>
                </a:lnTo>
                <a:close/>
              </a:path>
              <a:path w="1610303" h="120371">
                <a:moveTo>
                  <a:pt x="103409" y="118191"/>
                </a:moveTo>
                <a:lnTo>
                  <a:pt x="93698" y="112541"/>
                </a:lnTo>
                <a:lnTo>
                  <a:pt x="87068" y="104571"/>
                </a:lnTo>
                <a:lnTo>
                  <a:pt x="83147" y="95848"/>
                </a:lnTo>
                <a:lnTo>
                  <a:pt x="81169" y="87326"/>
                </a:lnTo>
                <a:lnTo>
                  <a:pt x="80623" y="80190"/>
                </a:lnTo>
                <a:lnTo>
                  <a:pt x="80623" y="72466"/>
                </a:lnTo>
                <a:lnTo>
                  <a:pt x="81169" y="65329"/>
                </a:lnTo>
                <a:lnTo>
                  <a:pt x="83147" y="56807"/>
                </a:lnTo>
                <a:lnTo>
                  <a:pt x="87068" y="48084"/>
                </a:lnTo>
                <a:lnTo>
                  <a:pt x="116639" y="52245"/>
                </a:lnTo>
                <a:lnTo>
                  <a:pt x="109265" y="54091"/>
                </a:lnTo>
                <a:lnTo>
                  <a:pt x="104633" y="58893"/>
                </a:lnTo>
                <a:lnTo>
                  <a:pt x="102183" y="65486"/>
                </a:lnTo>
                <a:lnTo>
                  <a:pt x="101452" y="72466"/>
                </a:lnTo>
                <a:lnTo>
                  <a:pt x="101452" y="80363"/>
                </a:lnTo>
                <a:lnTo>
                  <a:pt x="102181" y="87207"/>
                </a:lnTo>
                <a:lnTo>
                  <a:pt x="104633" y="93763"/>
                </a:lnTo>
                <a:lnTo>
                  <a:pt x="109265" y="98564"/>
                </a:lnTo>
                <a:lnTo>
                  <a:pt x="116639" y="100411"/>
                </a:lnTo>
                <a:lnTo>
                  <a:pt x="124122" y="98594"/>
                </a:lnTo>
                <a:lnTo>
                  <a:pt x="128789" y="93827"/>
                </a:lnTo>
                <a:lnTo>
                  <a:pt x="131271" y="87294"/>
                </a:lnTo>
                <a:lnTo>
                  <a:pt x="132000" y="80363"/>
                </a:lnTo>
                <a:lnTo>
                  <a:pt x="132000" y="72466"/>
                </a:lnTo>
                <a:lnTo>
                  <a:pt x="131270" y="65486"/>
                </a:lnTo>
                <a:lnTo>
                  <a:pt x="128789" y="58915"/>
                </a:lnTo>
                <a:lnTo>
                  <a:pt x="124101" y="54091"/>
                </a:lnTo>
                <a:lnTo>
                  <a:pt x="116639" y="52245"/>
                </a:lnTo>
                <a:lnTo>
                  <a:pt x="87068" y="48084"/>
                </a:lnTo>
                <a:lnTo>
                  <a:pt x="93698" y="40114"/>
                </a:lnTo>
                <a:lnTo>
                  <a:pt x="103409" y="34464"/>
                </a:lnTo>
                <a:lnTo>
                  <a:pt x="116726" y="32284"/>
                </a:lnTo>
                <a:lnTo>
                  <a:pt x="129957" y="34464"/>
                </a:lnTo>
                <a:lnTo>
                  <a:pt x="139699" y="40104"/>
                </a:lnTo>
                <a:lnTo>
                  <a:pt x="146385" y="48084"/>
                </a:lnTo>
                <a:lnTo>
                  <a:pt x="150306" y="56807"/>
                </a:lnTo>
                <a:lnTo>
                  <a:pt x="152284" y="65329"/>
                </a:lnTo>
                <a:lnTo>
                  <a:pt x="152829" y="72466"/>
                </a:lnTo>
                <a:lnTo>
                  <a:pt x="152829" y="80363"/>
                </a:lnTo>
                <a:lnTo>
                  <a:pt x="152283" y="87421"/>
                </a:lnTo>
                <a:lnTo>
                  <a:pt x="150308" y="95883"/>
                </a:lnTo>
                <a:lnTo>
                  <a:pt x="146379" y="104625"/>
                </a:lnTo>
                <a:lnTo>
                  <a:pt x="139713" y="112583"/>
                </a:lnTo>
                <a:lnTo>
                  <a:pt x="129938" y="118242"/>
                </a:lnTo>
                <a:lnTo>
                  <a:pt x="116726" y="120371"/>
                </a:lnTo>
                <a:close/>
              </a:path>
              <a:path w="1610303" h="120371">
                <a:moveTo>
                  <a:pt x="235532" y="118826"/>
                </a:moveTo>
                <a:lnTo>
                  <a:pt x="226141" y="113850"/>
                </a:lnTo>
                <a:lnTo>
                  <a:pt x="266518" y="115196"/>
                </a:lnTo>
                <a:lnTo>
                  <a:pt x="265070" y="116060"/>
                </a:lnTo>
                <a:lnTo>
                  <a:pt x="259930" y="118392"/>
                </a:lnTo>
                <a:lnTo>
                  <a:pt x="254030" y="119858"/>
                </a:lnTo>
                <a:lnTo>
                  <a:pt x="246818" y="120371"/>
                </a:lnTo>
                <a:close/>
              </a:path>
              <a:path w="1610303" h="120371">
                <a:moveTo>
                  <a:pt x="516299" y="116930"/>
                </a:moveTo>
                <a:lnTo>
                  <a:pt x="504378" y="107414"/>
                </a:lnTo>
                <a:lnTo>
                  <a:pt x="497429" y="93400"/>
                </a:lnTo>
                <a:lnTo>
                  <a:pt x="495197" y="76371"/>
                </a:lnTo>
                <a:lnTo>
                  <a:pt x="517016" y="84963"/>
                </a:lnTo>
                <a:lnTo>
                  <a:pt x="517941" y="89221"/>
                </a:lnTo>
                <a:lnTo>
                  <a:pt x="521267" y="95055"/>
                </a:lnTo>
                <a:lnTo>
                  <a:pt x="526293" y="98968"/>
                </a:lnTo>
                <a:lnTo>
                  <a:pt x="533123" y="100411"/>
                </a:lnTo>
                <a:lnTo>
                  <a:pt x="538982" y="99939"/>
                </a:lnTo>
                <a:lnTo>
                  <a:pt x="543347" y="98642"/>
                </a:lnTo>
                <a:lnTo>
                  <a:pt x="546836" y="96602"/>
                </a:lnTo>
                <a:lnTo>
                  <a:pt x="550566" y="93542"/>
                </a:lnTo>
                <a:lnTo>
                  <a:pt x="552417" y="91933"/>
                </a:lnTo>
                <a:lnTo>
                  <a:pt x="567275" y="105247"/>
                </a:lnTo>
                <a:lnTo>
                  <a:pt x="565200" y="107321"/>
                </a:lnTo>
                <a:lnTo>
                  <a:pt x="558729" y="112826"/>
                </a:lnTo>
                <a:lnTo>
                  <a:pt x="551400" y="116936"/>
                </a:lnTo>
                <a:lnTo>
                  <a:pt x="542937" y="119496"/>
                </a:lnTo>
                <a:lnTo>
                  <a:pt x="533123" y="120371"/>
                </a:lnTo>
                <a:close/>
              </a:path>
              <a:path w="1610303" h="120371">
                <a:moveTo>
                  <a:pt x="682406" y="116930"/>
                </a:moveTo>
                <a:lnTo>
                  <a:pt x="670485" y="107414"/>
                </a:lnTo>
                <a:lnTo>
                  <a:pt x="663535" y="93400"/>
                </a:lnTo>
                <a:lnTo>
                  <a:pt x="661305" y="76371"/>
                </a:lnTo>
                <a:lnTo>
                  <a:pt x="683124" y="84963"/>
                </a:lnTo>
                <a:lnTo>
                  <a:pt x="684048" y="89221"/>
                </a:lnTo>
                <a:lnTo>
                  <a:pt x="687374" y="95055"/>
                </a:lnTo>
                <a:lnTo>
                  <a:pt x="692400" y="98968"/>
                </a:lnTo>
                <a:lnTo>
                  <a:pt x="699229" y="100411"/>
                </a:lnTo>
                <a:lnTo>
                  <a:pt x="705089" y="99939"/>
                </a:lnTo>
                <a:lnTo>
                  <a:pt x="709455" y="98642"/>
                </a:lnTo>
                <a:lnTo>
                  <a:pt x="712943" y="96602"/>
                </a:lnTo>
                <a:lnTo>
                  <a:pt x="716673" y="93542"/>
                </a:lnTo>
                <a:lnTo>
                  <a:pt x="718524" y="91933"/>
                </a:lnTo>
                <a:lnTo>
                  <a:pt x="733382" y="105247"/>
                </a:lnTo>
                <a:lnTo>
                  <a:pt x="731308" y="107321"/>
                </a:lnTo>
                <a:lnTo>
                  <a:pt x="724837" y="112826"/>
                </a:lnTo>
                <a:lnTo>
                  <a:pt x="717507" y="116936"/>
                </a:lnTo>
                <a:lnTo>
                  <a:pt x="709044" y="119496"/>
                </a:lnTo>
                <a:lnTo>
                  <a:pt x="699229" y="120371"/>
                </a:lnTo>
                <a:close/>
              </a:path>
              <a:path w="1610303" h="120371">
                <a:moveTo>
                  <a:pt x="856416" y="118180"/>
                </a:moveTo>
                <a:lnTo>
                  <a:pt x="846699" y="111779"/>
                </a:lnTo>
                <a:lnTo>
                  <a:pt x="887207" y="114146"/>
                </a:lnTo>
                <a:lnTo>
                  <a:pt x="885048" y="115827"/>
                </a:lnTo>
                <a:lnTo>
                  <a:pt x="877983" y="118924"/>
                </a:lnTo>
                <a:lnTo>
                  <a:pt x="868287" y="120371"/>
                </a:lnTo>
                <a:close/>
              </a:path>
              <a:path w="1610303" h="120371">
                <a:moveTo>
                  <a:pt x="945800" y="116930"/>
                </a:moveTo>
                <a:lnTo>
                  <a:pt x="933879" y="107414"/>
                </a:lnTo>
                <a:lnTo>
                  <a:pt x="926929" y="93400"/>
                </a:lnTo>
                <a:lnTo>
                  <a:pt x="924698" y="76371"/>
                </a:lnTo>
                <a:lnTo>
                  <a:pt x="946517" y="84963"/>
                </a:lnTo>
                <a:lnTo>
                  <a:pt x="947442" y="89221"/>
                </a:lnTo>
                <a:lnTo>
                  <a:pt x="950768" y="95055"/>
                </a:lnTo>
                <a:lnTo>
                  <a:pt x="955794" y="98968"/>
                </a:lnTo>
                <a:lnTo>
                  <a:pt x="962623" y="100411"/>
                </a:lnTo>
                <a:lnTo>
                  <a:pt x="968482" y="99939"/>
                </a:lnTo>
                <a:lnTo>
                  <a:pt x="972848" y="98642"/>
                </a:lnTo>
                <a:lnTo>
                  <a:pt x="976337" y="96602"/>
                </a:lnTo>
                <a:lnTo>
                  <a:pt x="980067" y="93542"/>
                </a:lnTo>
                <a:lnTo>
                  <a:pt x="981918" y="91933"/>
                </a:lnTo>
                <a:lnTo>
                  <a:pt x="996776" y="105247"/>
                </a:lnTo>
                <a:lnTo>
                  <a:pt x="994701" y="107321"/>
                </a:lnTo>
                <a:lnTo>
                  <a:pt x="988230" y="112826"/>
                </a:lnTo>
                <a:lnTo>
                  <a:pt x="980901" y="116936"/>
                </a:lnTo>
                <a:lnTo>
                  <a:pt x="972438" y="119496"/>
                </a:lnTo>
                <a:lnTo>
                  <a:pt x="962623" y="120371"/>
                </a:lnTo>
                <a:close/>
              </a:path>
              <a:path w="1610303" h="120371">
                <a:moveTo>
                  <a:pt x="1162277" y="118191"/>
                </a:moveTo>
                <a:lnTo>
                  <a:pt x="1152587" y="112352"/>
                </a:lnTo>
                <a:lnTo>
                  <a:pt x="1146222" y="104070"/>
                </a:lnTo>
                <a:lnTo>
                  <a:pt x="1142630" y="94947"/>
                </a:lnTo>
                <a:lnTo>
                  <a:pt x="1140936" y="85916"/>
                </a:lnTo>
                <a:lnTo>
                  <a:pt x="1140534" y="78194"/>
                </a:lnTo>
                <a:lnTo>
                  <a:pt x="1140534" y="42178"/>
                </a:lnTo>
                <a:lnTo>
                  <a:pt x="1140936" y="34501"/>
                </a:lnTo>
                <a:lnTo>
                  <a:pt x="1142630" y="25424"/>
                </a:lnTo>
                <a:lnTo>
                  <a:pt x="1146222" y="16301"/>
                </a:lnTo>
                <a:lnTo>
                  <a:pt x="1175594" y="19960"/>
                </a:lnTo>
                <a:lnTo>
                  <a:pt x="1167737" y="22088"/>
                </a:lnTo>
                <a:lnTo>
                  <a:pt x="1163486" y="27636"/>
                </a:lnTo>
                <a:lnTo>
                  <a:pt x="1161700" y="34981"/>
                </a:lnTo>
                <a:lnTo>
                  <a:pt x="1161362" y="42178"/>
                </a:lnTo>
                <a:lnTo>
                  <a:pt x="1161362" y="78194"/>
                </a:lnTo>
                <a:lnTo>
                  <a:pt x="1161489" y="82787"/>
                </a:lnTo>
                <a:lnTo>
                  <a:pt x="1162096" y="87836"/>
                </a:lnTo>
                <a:lnTo>
                  <a:pt x="1163513" y="92755"/>
                </a:lnTo>
                <a:lnTo>
                  <a:pt x="1165945" y="96689"/>
                </a:lnTo>
                <a:lnTo>
                  <a:pt x="1169769" y="99387"/>
                </a:lnTo>
                <a:lnTo>
                  <a:pt x="1175594" y="100411"/>
                </a:lnTo>
                <a:lnTo>
                  <a:pt x="1181420" y="99387"/>
                </a:lnTo>
                <a:lnTo>
                  <a:pt x="1185263" y="96712"/>
                </a:lnTo>
                <a:lnTo>
                  <a:pt x="1187672" y="92812"/>
                </a:lnTo>
                <a:lnTo>
                  <a:pt x="1189094" y="87836"/>
                </a:lnTo>
                <a:lnTo>
                  <a:pt x="1189700" y="82787"/>
                </a:lnTo>
                <a:lnTo>
                  <a:pt x="1189827" y="78194"/>
                </a:lnTo>
                <a:lnTo>
                  <a:pt x="1189827" y="42178"/>
                </a:lnTo>
                <a:lnTo>
                  <a:pt x="1189700" y="37584"/>
                </a:lnTo>
                <a:lnTo>
                  <a:pt x="1189094" y="32536"/>
                </a:lnTo>
                <a:lnTo>
                  <a:pt x="1187672" y="27559"/>
                </a:lnTo>
                <a:lnTo>
                  <a:pt x="1185263" y="23659"/>
                </a:lnTo>
                <a:lnTo>
                  <a:pt x="1181420" y="20984"/>
                </a:lnTo>
                <a:lnTo>
                  <a:pt x="1175594" y="19960"/>
                </a:lnTo>
                <a:lnTo>
                  <a:pt x="1146222" y="16301"/>
                </a:lnTo>
                <a:lnTo>
                  <a:pt x="1152587" y="8019"/>
                </a:lnTo>
                <a:lnTo>
                  <a:pt x="1162277" y="2180"/>
                </a:lnTo>
                <a:lnTo>
                  <a:pt x="1175681" y="0"/>
                </a:lnTo>
                <a:lnTo>
                  <a:pt x="1189049" y="2183"/>
                </a:lnTo>
                <a:lnTo>
                  <a:pt x="1198689" y="8019"/>
                </a:lnTo>
                <a:lnTo>
                  <a:pt x="1205054" y="16301"/>
                </a:lnTo>
                <a:lnTo>
                  <a:pt x="1208609" y="25448"/>
                </a:lnTo>
                <a:lnTo>
                  <a:pt x="1210254" y="34501"/>
                </a:lnTo>
                <a:lnTo>
                  <a:pt x="1210656" y="42178"/>
                </a:lnTo>
                <a:lnTo>
                  <a:pt x="1210656" y="78194"/>
                </a:lnTo>
                <a:lnTo>
                  <a:pt x="1210253" y="85830"/>
                </a:lnTo>
                <a:lnTo>
                  <a:pt x="1208609" y="94836"/>
                </a:lnTo>
                <a:lnTo>
                  <a:pt x="1205054" y="103983"/>
                </a:lnTo>
                <a:lnTo>
                  <a:pt x="1198689" y="112266"/>
                </a:lnTo>
                <a:lnTo>
                  <a:pt x="1189069" y="118138"/>
                </a:lnTo>
                <a:lnTo>
                  <a:pt x="1175681" y="120371"/>
                </a:lnTo>
                <a:close/>
              </a:path>
              <a:path w="1610303" h="120371">
                <a:moveTo>
                  <a:pt x="1559947" y="118287"/>
                </a:moveTo>
                <a:lnTo>
                  <a:pt x="1548016" y="111850"/>
                </a:lnTo>
                <a:lnTo>
                  <a:pt x="1539381" y="100857"/>
                </a:lnTo>
                <a:lnTo>
                  <a:pt x="1536101" y="85223"/>
                </a:lnTo>
                <a:lnTo>
                  <a:pt x="1536814" y="78046"/>
                </a:lnTo>
                <a:lnTo>
                  <a:pt x="1538715" y="71974"/>
                </a:lnTo>
                <a:lnTo>
                  <a:pt x="1541428" y="66933"/>
                </a:lnTo>
                <a:lnTo>
                  <a:pt x="1573158" y="69255"/>
                </a:lnTo>
                <a:lnTo>
                  <a:pt x="1566900" y="70445"/>
                </a:lnTo>
                <a:lnTo>
                  <a:pt x="1561724" y="73768"/>
                </a:lnTo>
                <a:lnTo>
                  <a:pt x="1558210" y="78841"/>
                </a:lnTo>
                <a:lnTo>
                  <a:pt x="1556929" y="85223"/>
                </a:lnTo>
                <a:lnTo>
                  <a:pt x="1558194" y="91178"/>
                </a:lnTo>
                <a:lnTo>
                  <a:pt x="1561688" y="96037"/>
                </a:lnTo>
                <a:lnTo>
                  <a:pt x="1566872" y="99253"/>
                </a:lnTo>
                <a:lnTo>
                  <a:pt x="1573158" y="100411"/>
                </a:lnTo>
                <a:lnTo>
                  <a:pt x="1579445" y="99253"/>
                </a:lnTo>
                <a:lnTo>
                  <a:pt x="1584628" y="96037"/>
                </a:lnTo>
                <a:lnTo>
                  <a:pt x="1588180" y="91151"/>
                </a:lnTo>
                <a:lnTo>
                  <a:pt x="1589474" y="85223"/>
                </a:lnTo>
                <a:lnTo>
                  <a:pt x="1588162" y="78868"/>
                </a:lnTo>
                <a:lnTo>
                  <a:pt x="1584593" y="73768"/>
                </a:lnTo>
                <a:lnTo>
                  <a:pt x="1579417" y="70445"/>
                </a:lnTo>
                <a:lnTo>
                  <a:pt x="1573158" y="69255"/>
                </a:lnTo>
                <a:lnTo>
                  <a:pt x="1541428" y="66933"/>
                </a:lnTo>
                <a:lnTo>
                  <a:pt x="1544533" y="62890"/>
                </a:lnTo>
                <a:lnTo>
                  <a:pt x="1550593" y="57922"/>
                </a:lnTo>
                <a:lnTo>
                  <a:pt x="1545588" y="53578"/>
                </a:lnTo>
                <a:lnTo>
                  <a:pt x="1540652" y="45596"/>
                </a:lnTo>
                <a:lnTo>
                  <a:pt x="1538357" y="33846"/>
                </a:lnTo>
                <a:lnTo>
                  <a:pt x="1541163" y="20512"/>
                </a:lnTo>
                <a:lnTo>
                  <a:pt x="1548724" y="9790"/>
                </a:lnTo>
                <a:lnTo>
                  <a:pt x="1573158" y="19960"/>
                </a:lnTo>
                <a:lnTo>
                  <a:pt x="1567573" y="21104"/>
                </a:lnTo>
                <a:lnTo>
                  <a:pt x="1563175" y="24235"/>
                </a:lnTo>
                <a:lnTo>
                  <a:pt x="1560258" y="28990"/>
                </a:lnTo>
                <a:lnTo>
                  <a:pt x="1559186" y="34887"/>
                </a:lnTo>
                <a:lnTo>
                  <a:pt x="1560266" y="41155"/>
                </a:lnTo>
                <a:lnTo>
                  <a:pt x="1563175" y="45974"/>
                </a:lnTo>
                <a:lnTo>
                  <a:pt x="1567544" y="49049"/>
                </a:lnTo>
                <a:lnTo>
                  <a:pt x="1573158" y="50162"/>
                </a:lnTo>
                <a:lnTo>
                  <a:pt x="1578829" y="49043"/>
                </a:lnTo>
                <a:lnTo>
                  <a:pt x="1583228" y="45974"/>
                </a:lnTo>
                <a:lnTo>
                  <a:pt x="1586137" y="41155"/>
                </a:lnTo>
                <a:lnTo>
                  <a:pt x="1587218" y="34887"/>
                </a:lnTo>
                <a:lnTo>
                  <a:pt x="1586146" y="28990"/>
                </a:lnTo>
                <a:lnTo>
                  <a:pt x="1583228" y="24235"/>
                </a:lnTo>
                <a:lnTo>
                  <a:pt x="1578800" y="21110"/>
                </a:lnTo>
                <a:lnTo>
                  <a:pt x="1573158" y="19960"/>
                </a:lnTo>
                <a:lnTo>
                  <a:pt x="1548724" y="9790"/>
                </a:lnTo>
                <a:lnTo>
                  <a:pt x="1559765" y="2644"/>
                </a:lnTo>
                <a:lnTo>
                  <a:pt x="1573158" y="0"/>
                </a:lnTo>
                <a:lnTo>
                  <a:pt x="1586553" y="2644"/>
                </a:lnTo>
                <a:lnTo>
                  <a:pt x="1597626" y="9780"/>
                </a:lnTo>
                <a:lnTo>
                  <a:pt x="1605241" y="20512"/>
                </a:lnTo>
                <a:lnTo>
                  <a:pt x="1608046" y="33846"/>
                </a:lnTo>
                <a:lnTo>
                  <a:pt x="1607421" y="40196"/>
                </a:lnTo>
                <a:lnTo>
                  <a:pt x="1605797" y="45535"/>
                </a:lnTo>
                <a:lnTo>
                  <a:pt x="1603414" y="50054"/>
                </a:lnTo>
                <a:lnTo>
                  <a:pt x="1600817" y="53576"/>
                </a:lnTo>
                <a:lnTo>
                  <a:pt x="1595813" y="57919"/>
                </a:lnTo>
                <a:lnTo>
                  <a:pt x="1601857" y="62874"/>
                </a:lnTo>
                <a:lnTo>
                  <a:pt x="1601892" y="62912"/>
                </a:lnTo>
                <a:lnTo>
                  <a:pt x="1601926" y="62953"/>
                </a:lnTo>
                <a:lnTo>
                  <a:pt x="1604889" y="66933"/>
                </a:lnTo>
                <a:lnTo>
                  <a:pt x="1607630" y="71937"/>
                </a:lnTo>
                <a:lnTo>
                  <a:pt x="1609590" y="78046"/>
                </a:lnTo>
                <a:lnTo>
                  <a:pt x="1610303" y="85223"/>
                </a:lnTo>
                <a:lnTo>
                  <a:pt x="1607022" y="100857"/>
                </a:lnTo>
                <a:lnTo>
                  <a:pt x="1598387" y="111850"/>
                </a:lnTo>
                <a:lnTo>
                  <a:pt x="1586408" y="118289"/>
                </a:lnTo>
                <a:lnTo>
                  <a:pt x="1573158" y="120371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58" name="object 158"/>
          <p:cNvSpPr/>
          <p:nvPr/>
        </p:nvSpPr>
        <p:spPr>
          <a:xfrm>
            <a:off x="5912941" y="1268016"/>
            <a:ext cx="1696642" cy="848320"/>
          </a:xfrm>
          <a:custGeom>
            <a:avLst/>
            <a:gdLst/>
            <a:ahLst/>
            <a:cxnLst/>
            <a:rect l="l" t="t" r="r" b="b"/>
            <a:pathLst>
              <a:path w="1809751" h="904875">
                <a:moveTo>
                  <a:pt x="1" y="904875"/>
                </a:moveTo>
                <a:lnTo>
                  <a:pt x="1091" y="860475"/>
                </a:lnTo>
                <a:lnTo>
                  <a:pt x="4358" y="816182"/>
                </a:lnTo>
                <a:lnTo>
                  <a:pt x="9795" y="772102"/>
                </a:lnTo>
                <a:lnTo>
                  <a:pt x="17388" y="728343"/>
                </a:lnTo>
                <a:lnTo>
                  <a:pt x="27119" y="685008"/>
                </a:lnTo>
                <a:lnTo>
                  <a:pt x="38964" y="642204"/>
                </a:lnTo>
                <a:lnTo>
                  <a:pt x="52896" y="600032"/>
                </a:lnTo>
                <a:lnTo>
                  <a:pt x="68880" y="558595"/>
                </a:lnTo>
                <a:lnTo>
                  <a:pt x="86878" y="517992"/>
                </a:lnTo>
                <a:lnTo>
                  <a:pt x="106847" y="478320"/>
                </a:lnTo>
                <a:lnTo>
                  <a:pt x="128739" y="439677"/>
                </a:lnTo>
                <a:lnTo>
                  <a:pt x="152500" y="402154"/>
                </a:lnTo>
                <a:lnTo>
                  <a:pt x="178074" y="365842"/>
                </a:lnTo>
                <a:lnTo>
                  <a:pt x="205398" y="330829"/>
                </a:lnTo>
                <a:lnTo>
                  <a:pt x="234408" y="297198"/>
                </a:lnTo>
                <a:lnTo>
                  <a:pt x="265033" y="265032"/>
                </a:lnTo>
                <a:lnTo>
                  <a:pt x="904876" y="271463"/>
                </a:lnTo>
                <a:lnTo>
                  <a:pt x="842790" y="274513"/>
                </a:lnTo>
                <a:lnTo>
                  <a:pt x="781303" y="283634"/>
                </a:lnTo>
                <a:lnTo>
                  <a:pt x="721006" y="298737"/>
                </a:lnTo>
                <a:lnTo>
                  <a:pt x="662480" y="319678"/>
                </a:lnTo>
                <a:lnTo>
                  <a:pt x="606287" y="346255"/>
                </a:lnTo>
                <a:lnTo>
                  <a:pt x="552971" y="378212"/>
                </a:lnTo>
                <a:lnTo>
                  <a:pt x="503043" y="415241"/>
                </a:lnTo>
                <a:lnTo>
                  <a:pt x="456985" y="456985"/>
                </a:lnTo>
                <a:lnTo>
                  <a:pt x="415241" y="503042"/>
                </a:lnTo>
                <a:lnTo>
                  <a:pt x="378213" y="552970"/>
                </a:lnTo>
                <a:lnTo>
                  <a:pt x="346256" y="606286"/>
                </a:lnTo>
                <a:lnTo>
                  <a:pt x="319679" y="662479"/>
                </a:lnTo>
                <a:lnTo>
                  <a:pt x="298738" y="721005"/>
                </a:lnTo>
                <a:lnTo>
                  <a:pt x="283634" y="781303"/>
                </a:lnTo>
                <a:lnTo>
                  <a:pt x="274513" y="842790"/>
                </a:lnTo>
                <a:lnTo>
                  <a:pt x="271463" y="904875"/>
                </a:lnTo>
                <a:close/>
              </a:path>
              <a:path w="1809751" h="904875">
                <a:moveTo>
                  <a:pt x="1538288" y="904875"/>
                </a:moveTo>
                <a:lnTo>
                  <a:pt x="1535238" y="842790"/>
                </a:lnTo>
                <a:lnTo>
                  <a:pt x="1526118" y="781303"/>
                </a:lnTo>
                <a:lnTo>
                  <a:pt x="1511014" y="721005"/>
                </a:lnTo>
                <a:lnTo>
                  <a:pt x="1490073" y="662479"/>
                </a:lnTo>
                <a:lnTo>
                  <a:pt x="1463496" y="606286"/>
                </a:lnTo>
                <a:lnTo>
                  <a:pt x="1431539" y="552970"/>
                </a:lnTo>
                <a:lnTo>
                  <a:pt x="1394510" y="503042"/>
                </a:lnTo>
                <a:lnTo>
                  <a:pt x="1352766" y="456985"/>
                </a:lnTo>
                <a:lnTo>
                  <a:pt x="1306709" y="415241"/>
                </a:lnTo>
                <a:lnTo>
                  <a:pt x="1256781" y="378212"/>
                </a:lnTo>
                <a:lnTo>
                  <a:pt x="1203465" y="346255"/>
                </a:lnTo>
                <a:lnTo>
                  <a:pt x="1147272" y="319678"/>
                </a:lnTo>
                <a:lnTo>
                  <a:pt x="1088746" y="298737"/>
                </a:lnTo>
                <a:lnTo>
                  <a:pt x="1028448" y="283634"/>
                </a:lnTo>
                <a:lnTo>
                  <a:pt x="966961" y="274513"/>
                </a:lnTo>
                <a:lnTo>
                  <a:pt x="904876" y="271463"/>
                </a:lnTo>
                <a:lnTo>
                  <a:pt x="265033" y="265032"/>
                </a:lnTo>
                <a:lnTo>
                  <a:pt x="297199" y="234407"/>
                </a:lnTo>
                <a:lnTo>
                  <a:pt x="330829" y="205397"/>
                </a:lnTo>
                <a:lnTo>
                  <a:pt x="365842" y="178073"/>
                </a:lnTo>
                <a:lnTo>
                  <a:pt x="402154" y="152499"/>
                </a:lnTo>
                <a:lnTo>
                  <a:pt x="439677" y="128738"/>
                </a:lnTo>
                <a:lnTo>
                  <a:pt x="478320" y="106847"/>
                </a:lnTo>
                <a:lnTo>
                  <a:pt x="517992" y="86878"/>
                </a:lnTo>
                <a:lnTo>
                  <a:pt x="558595" y="68880"/>
                </a:lnTo>
                <a:lnTo>
                  <a:pt x="600032" y="52895"/>
                </a:lnTo>
                <a:lnTo>
                  <a:pt x="642204" y="38964"/>
                </a:lnTo>
                <a:lnTo>
                  <a:pt x="685009" y="27118"/>
                </a:lnTo>
                <a:lnTo>
                  <a:pt x="728343" y="17387"/>
                </a:lnTo>
                <a:lnTo>
                  <a:pt x="772103" y="9794"/>
                </a:lnTo>
                <a:lnTo>
                  <a:pt x="816183" y="4357"/>
                </a:lnTo>
                <a:lnTo>
                  <a:pt x="860475" y="1090"/>
                </a:lnTo>
                <a:lnTo>
                  <a:pt x="904876" y="0"/>
                </a:lnTo>
                <a:lnTo>
                  <a:pt x="949276" y="1090"/>
                </a:lnTo>
                <a:lnTo>
                  <a:pt x="993569" y="4357"/>
                </a:lnTo>
                <a:lnTo>
                  <a:pt x="1037648" y="9794"/>
                </a:lnTo>
                <a:lnTo>
                  <a:pt x="1081408" y="17387"/>
                </a:lnTo>
                <a:lnTo>
                  <a:pt x="1124742" y="27118"/>
                </a:lnTo>
                <a:lnTo>
                  <a:pt x="1167547" y="38964"/>
                </a:lnTo>
                <a:lnTo>
                  <a:pt x="1209719" y="52895"/>
                </a:lnTo>
                <a:lnTo>
                  <a:pt x="1251156" y="68880"/>
                </a:lnTo>
                <a:lnTo>
                  <a:pt x="1291760" y="86878"/>
                </a:lnTo>
                <a:lnTo>
                  <a:pt x="1331431" y="106847"/>
                </a:lnTo>
                <a:lnTo>
                  <a:pt x="1370074" y="128738"/>
                </a:lnTo>
                <a:lnTo>
                  <a:pt x="1407597" y="152499"/>
                </a:lnTo>
                <a:lnTo>
                  <a:pt x="1443909" y="178073"/>
                </a:lnTo>
                <a:lnTo>
                  <a:pt x="1478922" y="205397"/>
                </a:lnTo>
                <a:lnTo>
                  <a:pt x="1512553" y="234407"/>
                </a:lnTo>
                <a:lnTo>
                  <a:pt x="1544719" y="265032"/>
                </a:lnTo>
                <a:lnTo>
                  <a:pt x="1575344" y="297198"/>
                </a:lnTo>
                <a:lnTo>
                  <a:pt x="1604354" y="330829"/>
                </a:lnTo>
                <a:lnTo>
                  <a:pt x="1631678" y="365842"/>
                </a:lnTo>
                <a:lnTo>
                  <a:pt x="1657252" y="402154"/>
                </a:lnTo>
                <a:lnTo>
                  <a:pt x="1681013" y="439677"/>
                </a:lnTo>
                <a:lnTo>
                  <a:pt x="1702905" y="478320"/>
                </a:lnTo>
                <a:lnTo>
                  <a:pt x="1722873" y="517992"/>
                </a:lnTo>
                <a:lnTo>
                  <a:pt x="1740871" y="558595"/>
                </a:lnTo>
                <a:lnTo>
                  <a:pt x="1756856" y="600032"/>
                </a:lnTo>
                <a:lnTo>
                  <a:pt x="1770787" y="642204"/>
                </a:lnTo>
                <a:lnTo>
                  <a:pt x="1782633" y="685008"/>
                </a:lnTo>
                <a:lnTo>
                  <a:pt x="1792363" y="728343"/>
                </a:lnTo>
                <a:lnTo>
                  <a:pt x="1799957" y="772103"/>
                </a:lnTo>
                <a:lnTo>
                  <a:pt x="1805394" y="816182"/>
                </a:lnTo>
                <a:lnTo>
                  <a:pt x="1808661" y="860475"/>
                </a:lnTo>
                <a:lnTo>
                  <a:pt x="1809751" y="904875"/>
                </a:lnTo>
                <a:close/>
              </a:path>
            </a:pathLst>
          </a:custGeom>
          <a:solidFill>
            <a:srgbClr val="F3F2F1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59" name="object 159"/>
          <p:cNvSpPr/>
          <p:nvPr/>
        </p:nvSpPr>
        <p:spPr>
          <a:xfrm>
            <a:off x="5912941" y="1268016"/>
            <a:ext cx="848321" cy="848320"/>
          </a:xfrm>
          <a:custGeom>
            <a:avLst/>
            <a:gdLst/>
            <a:ahLst/>
            <a:cxnLst/>
            <a:rect l="l" t="t" r="r" b="b"/>
            <a:pathLst>
              <a:path w="904876" h="904875">
                <a:moveTo>
                  <a:pt x="1" y="904875"/>
                </a:moveTo>
                <a:lnTo>
                  <a:pt x="1091" y="860475"/>
                </a:lnTo>
                <a:lnTo>
                  <a:pt x="4358" y="816182"/>
                </a:lnTo>
                <a:lnTo>
                  <a:pt x="9795" y="772102"/>
                </a:lnTo>
                <a:lnTo>
                  <a:pt x="17388" y="728343"/>
                </a:lnTo>
                <a:lnTo>
                  <a:pt x="27119" y="685008"/>
                </a:lnTo>
                <a:lnTo>
                  <a:pt x="38964" y="642204"/>
                </a:lnTo>
                <a:lnTo>
                  <a:pt x="52896" y="600032"/>
                </a:lnTo>
                <a:lnTo>
                  <a:pt x="68880" y="558595"/>
                </a:lnTo>
                <a:lnTo>
                  <a:pt x="86878" y="517992"/>
                </a:lnTo>
                <a:lnTo>
                  <a:pt x="106847" y="478320"/>
                </a:lnTo>
                <a:lnTo>
                  <a:pt x="128739" y="439677"/>
                </a:lnTo>
                <a:lnTo>
                  <a:pt x="152500" y="402154"/>
                </a:lnTo>
                <a:lnTo>
                  <a:pt x="178074" y="365842"/>
                </a:lnTo>
                <a:lnTo>
                  <a:pt x="205398" y="330829"/>
                </a:lnTo>
                <a:lnTo>
                  <a:pt x="234408" y="297198"/>
                </a:lnTo>
                <a:lnTo>
                  <a:pt x="265033" y="265032"/>
                </a:lnTo>
                <a:lnTo>
                  <a:pt x="297199" y="234407"/>
                </a:lnTo>
                <a:lnTo>
                  <a:pt x="330829" y="205397"/>
                </a:lnTo>
                <a:lnTo>
                  <a:pt x="365842" y="178073"/>
                </a:lnTo>
                <a:lnTo>
                  <a:pt x="402154" y="152499"/>
                </a:lnTo>
                <a:lnTo>
                  <a:pt x="439677" y="128738"/>
                </a:lnTo>
                <a:lnTo>
                  <a:pt x="478320" y="106847"/>
                </a:lnTo>
                <a:lnTo>
                  <a:pt x="517992" y="86878"/>
                </a:lnTo>
                <a:lnTo>
                  <a:pt x="558595" y="68880"/>
                </a:lnTo>
                <a:lnTo>
                  <a:pt x="600032" y="52895"/>
                </a:lnTo>
                <a:lnTo>
                  <a:pt x="642204" y="38964"/>
                </a:lnTo>
                <a:lnTo>
                  <a:pt x="685009" y="27118"/>
                </a:lnTo>
                <a:lnTo>
                  <a:pt x="728343" y="17387"/>
                </a:lnTo>
                <a:lnTo>
                  <a:pt x="772103" y="9794"/>
                </a:lnTo>
                <a:lnTo>
                  <a:pt x="816183" y="4357"/>
                </a:lnTo>
                <a:lnTo>
                  <a:pt x="860475" y="1090"/>
                </a:lnTo>
                <a:lnTo>
                  <a:pt x="904876" y="0"/>
                </a:lnTo>
                <a:lnTo>
                  <a:pt x="904876" y="271463"/>
                </a:lnTo>
                <a:lnTo>
                  <a:pt x="842790" y="274513"/>
                </a:lnTo>
                <a:lnTo>
                  <a:pt x="781303" y="283634"/>
                </a:lnTo>
                <a:lnTo>
                  <a:pt x="721006" y="298737"/>
                </a:lnTo>
                <a:lnTo>
                  <a:pt x="662480" y="319678"/>
                </a:lnTo>
                <a:lnTo>
                  <a:pt x="606287" y="346255"/>
                </a:lnTo>
                <a:lnTo>
                  <a:pt x="552971" y="378212"/>
                </a:lnTo>
                <a:lnTo>
                  <a:pt x="503043" y="415241"/>
                </a:lnTo>
                <a:lnTo>
                  <a:pt x="456985" y="456985"/>
                </a:lnTo>
                <a:lnTo>
                  <a:pt x="415241" y="503042"/>
                </a:lnTo>
                <a:lnTo>
                  <a:pt x="378213" y="552970"/>
                </a:lnTo>
                <a:lnTo>
                  <a:pt x="346256" y="606286"/>
                </a:lnTo>
                <a:lnTo>
                  <a:pt x="319679" y="662479"/>
                </a:lnTo>
                <a:lnTo>
                  <a:pt x="298738" y="721005"/>
                </a:lnTo>
                <a:lnTo>
                  <a:pt x="283634" y="781303"/>
                </a:lnTo>
                <a:lnTo>
                  <a:pt x="274513" y="842790"/>
                </a:lnTo>
                <a:lnTo>
                  <a:pt x="271463" y="904875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32" name="text 1"/>
          <p:cNvSpPr txBox="1"/>
          <p:nvPr/>
        </p:nvSpPr>
        <p:spPr>
          <a:xfrm>
            <a:off x="5912941" y="2149697"/>
            <a:ext cx="582211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latin typeface="Segoe UI"/>
                <a:cs typeface="Segoe UI"/>
              </a:rPr>
              <a:t>0,00 mill.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233" name="text 1"/>
          <p:cNvSpPr txBox="1"/>
          <p:nvPr/>
        </p:nvSpPr>
        <p:spPr>
          <a:xfrm>
            <a:off x="6973481" y="2149697"/>
            <a:ext cx="661912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latin typeface="Segoe UI"/>
                <a:cs typeface="Segoe UI"/>
              </a:rPr>
              <a:t>28,89 mill.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234" name="text 1"/>
          <p:cNvSpPr txBox="1"/>
          <p:nvPr/>
        </p:nvSpPr>
        <p:spPr>
          <a:xfrm>
            <a:off x="6360822" y="1828959"/>
            <a:ext cx="836639" cy="217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16" spc="9" dirty="0">
                <a:solidFill>
                  <a:srgbClr val="605E5C"/>
                </a:solidFill>
                <a:latin typeface="Arial"/>
                <a:cs typeface="Arial"/>
              </a:rPr>
              <a:t>14,44 mill.</a:t>
            </a:r>
            <a:endParaRPr sz="1406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093142" y="454298"/>
            <a:ext cx="433091" cy="26790"/>
          </a:xfrm>
          <a:custGeom>
            <a:avLst/>
            <a:gdLst/>
            <a:ahLst/>
            <a:cxnLst/>
            <a:rect l="l" t="t" r="r" b="b"/>
            <a:pathLst>
              <a:path w="461964" h="28576">
                <a:moveTo>
                  <a:pt x="14288" y="14288"/>
                </a:moveTo>
                <a:lnTo>
                  <a:pt x="447676" y="14288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61" name="object 161"/>
          <p:cNvSpPr/>
          <p:nvPr/>
        </p:nvSpPr>
        <p:spPr>
          <a:xfrm>
            <a:off x="1093142" y="265659"/>
            <a:ext cx="215430" cy="433089"/>
          </a:xfrm>
          <a:custGeom>
            <a:avLst/>
            <a:gdLst/>
            <a:ahLst/>
            <a:cxnLst/>
            <a:rect l="l" t="t" r="r" b="b"/>
            <a:pathLst>
              <a:path w="229792" h="461962">
                <a:moveTo>
                  <a:pt x="14288" y="215503"/>
                </a:moveTo>
                <a:lnTo>
                  <a:pt x="215504" y="14287"/>
                </a:lnTo>
                <a:lnTo>
                  <a:pt x="215504" y="447675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62" name="object 162"/>
          <p:cNvSpPr/>
          <p:nvPr/>
        </p:nvSpPr>
        <p:spPr>
          <a:xfrm>
            <a:off x="10623351" y="479971"/>
            <a:ext cx="464344" cy="26789"/>
          </a:xfrm>
          <a:custGeom>
            <a:avLst/>
            <a:gdLst/>
            <a:ahLst/>
            <a:cxnLst/>
            <a:rect l="l" t="t" r="r" b="b"/>
            <a:pathLst>
              <a:path w="495300" h="28575">
                <a:moveTo>
                  <a:pt x="14287" y="14287"/>
                </a:moveTo>
                <a:lnTo>
                  <a:pt x="481013" y="14287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63" name="object 163"/>
          <p:cNvSpPr/>
          <p:nvPr/>
        </p:nvSpPr>
        <p:spPr>
          <a:xfrm>
            <a:off x="10857756" y="276820"/>
            <a:ext cx="229940" cy="464344"/>
          </a:xfrm>
          <a:custGeom>
            <a:avLst/>
            <a:gdLst/>
            <a:ahLst/>
            <a:cxnLst/>
            <a:rect l="l" t="t" r="r" b="b"/>
            <a:pathLst>
              <a:path w="245269" h="495300">
                <a:moveTo>
                  <a:pt x="14288" y="14288"/>
                </a:moveTo>
                <a:lnTo>
                  <a:pt x="230982" y="230981"/>
                </a:lnTo>
                <a:lnTo>
                  <a:pt x="14288" y="481013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64" name="object 164"/>
          <p:cNvSpPr/>
          <p:nvPr/>
        </p:nvSpPr>
        <p:spPr>
          <a:xfrm>
            <a:off x="3604618" y="250031"/>
            <a:ext cx="1294805" cy="500063"/>
          </a:xfrm>
          <a:custGeom>
            <a:avLst/>
            <a:gdLst/>
            <a:ahLst/>
            <a:cxnLst/>
            <a:rect l="l" t="t" r="r" b="b"/>
            <a:pathLst>
              <a:path w="1381125" h="533400">
                <a:moveTo>
                  <a:pt x="0" y="533400"/>
                </a:moveTo>
                <a:lnTo>
                  <a:pt x="1381125" y="533400"/>
                </a:lnTo>
                <a:lnTo>
                  <a:pt x="1381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65" name="object 165"/>
          <p:cNvSpPr/>
          <p:nvPr/>
        </p:nvSpPr>
        <p:spPr>
          <a:xfrm>
            <a:off x="3595688" y="241102"/>
            <a:ext cx="1312664" cy="517922"/>
          </a:xfrm>
          <a:custGeom>
            <a:avLst/>
            <a:gdLst/>
            <a:ahLst/>
            <a:cxnLst/>
            <a:rect l="l" t="t" r="r" b="b"/>
            <a:pathLst>
              <a:path w="1400175" h="552450">
                <a:moveTo>
                  <a:pt x="9525" y="542925"/>
                </a:moveTo>
                <a:lnTo>
                  <a:pt x="1390650" y="542925"/>
                </a:lnTo>
                <a:lnTo>
                  <a:pt x="1390650" y="9525"/>
                </a:lnTo>
                <a:lnTo>
                  <a:pt x="9525" y="9525"/>
                </a:lnTo>
                <a:close/>
              </a:path>
            </a:pathLst>
          </a:custGeom>
          <a:ln w="19050">
            <a:solidFill>
              <a:srgbClr val="2524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35" name="text 1"/>
          <p:cNvSpPr txBox="1"/>
          <p:nvPr/>
        </p:nvSpPr>
        <p:spPr>
          <a:xfrm>
            <a:off x="4049428" y="425205"/>
            <a:ext cx="420051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solidFill>
                  <a:srgbClr val="252423"/>
                </a:solidFill>
                <a:latin typeface="Segoe UI"/>
                <a:cs typeface="Segoe UI"/>
              </a:rPr>
              <a:t>Portada</a:t>
            </a:r>
            <a:endParaRPr sz="938" dirty="0">
              <a:latin typeface="Segoe UI"/>
              <a:cs typeface="Segoe UI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4988719" y="250031"/>
            <a:ext cx="1294805" cy="500063"/>
          </a:xfrm>
          <a:custGeom>
            <a:avLst/>
            <a:gdLst/>
            <a:ahLst/>
            <a:cxnLst/>
            <a:rect l="l" t="t" r="r" b="b"/>
            <a:pathLst>
              <a:path w="1381125" h="533400">
                <a:moveTo>
                  <a:pt x="0" y="533400"/>
                </a:moveTo>
                <a:lnTo>
                  <a:pt x="1381125" y="533400"/>
                </a:lnTo>
                <a:lnTo>
                  <a:pt x="1381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67" name="object 167"/>
          <p:cNvSpPr/>
          <p:nvPr/>
        </p:nvSpPr>
        <p:spPr>
          <a:xfrm>
            <a:off x="4979790" y="241102"/>
            <a:ext cx="1312664" cy="517922"/>
          </a:xfrm>
          <a:custGeom>
            <a:avLst/>
            <a:gdLst/>
            <a:ahLst/>
            <a:cxnLst/>
            <a:rect l="l" t="t" r="r" b="b"/>
            <a:pathLst>
              <a:path w="1400175" h="552450">
                <a:moveTo>
                  <a:pt x="9525" y="542925"/>
                </a:moveTo>
                <a:lnTo>
                  <a:pt x="1390650" y="542925"/>
                </a:lnTo>
                <a:lnTo>
                  <a:pt x="1390650" y="9525"/>
                </a:lnTo>
                <a:lnTo>
                  <a:pt x="9525" y="9525"/>
                </a:lnTo>
                <a:close/>
              </a:path>
            </a:pathLst>
          </a:custGeom>
          <a:ln w="19050">
            <a:solidFill>
              <a:srgbClr val="2524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36" name="text 1"/>
          <p:cNvSpPr txBox="1"/>
          <p:nvPr/>
        </p:nvSpPr>
        <p:spPr>
          <a:xfrm>
            <a:off x="5346883" y="425205"/>
            <a:ext cx="593432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solidFill>
                  <a:srgbClr val="FFFFFF"/>
                </a:solidFill>
                <a:latin typeface="Segoe UI"/>
                <a:cs typeface="Segoe UI"/>
              </a:rPr>
              <a:t>Conclusion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372821" y="250031"/>
            <a:ext cx="1294805" cy="500063"/>
          </a:xfrm>
          <a:custGeom>
            <a:avLst/>
            <a:gdLst/>
            <a:ahLst/>
            <a:cxnLst/>
            <a:rect l="l" t="t" r="r" b="b"/>
            <a:pathLst>
              <a:path w="1381125" h="533400">
                <a:moveTo>
                  <a:pt x="0" y="533400"/>
                </a:moveTo>
                <a:lnTo>
                  <a:pt x="1381125" y="533400"/>
                </a:lnTo>
                <a:lnTo>
                  <a:pt x="1381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69" name="object 169"/>
          <p:cNvSpPr/>
          <p:nvPr/>
        </p:nvSpPr>
        <p:spPr>
          <a:xfrm>
            <a:off x="6363891" y="241102"/>
            <a:ext cx="1312664" cy="517922"/>
          </a:xfrm>
          <a:custGeom>
            <a:avLst/>
            <a:gdLst/>
            <a:ahLst/>
            <a:cxnLst/>
            <a:rect l="l" t="t" r="r" b="b"/>
            <a:pathLst>
              <a:path w="1400175" h="552450">
                <a:moveTo>
                  <a:pt x="9525" y="542925"/>
                </a:moveTo>
                <a:lnTo>
                  <a:pt x="1390650" y="542925"/>
                </a:lnTo>
                <a:lnTo>
                  <a:pt x="1390650" y="9525"/>
                </a:lnTo>
                <a:lnTo>
                  <a:pt x="9525" y="9525"/>
                </a:lnTo>
                <a:close/>
              </a:path>
            </a:pathLst>
          </a:custGeom>
          <a:ln w="19050">
            <a:solidFill>
              <a:srgbClr val="2524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37" name="text 1"/>
          <p:cNvSpPr txBox="1"/>
          <p:nvPr/>
        </p:nvSpPr>
        <p:spPr>
          <a:xfrm>
            <a:off x="6718847" y="425205"/>
            <a:ext cx="627801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solidFill>
                  <a:srgbClr val="252423"/>
                </a:solidFill>
                <a:latin typeface="Segoe UI"/>
                <a:cs typeface="Segoe UI"/>
              </a:rPr>
              <a:t>Vtas S/ Pais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7756922" y="250031"/>
            <a:ext cx="1294805" cy="500063"/>
          </a:xfrm>
          <a:custGeom>
            <a:avLst/>
            <a:gdLst/>
            <a:ahLst/>
            <a:cxnLst/>
            <a:rect l="l" t="t" r="r" b="b"/>
            <a:pathLst>
              <a:path w="1381125" h="533400">
                <a:moveTo>
                  <a:pt x="0" y="533400"/>
                </a:moveTo>
                <a:lnTo>
                  <a:pt x="1381125" y="533400"/>
                </a:lnTo>
                <a:lnTo>
                  <a:pt x="1381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71" name="object 171"/>
          <p:cNvSpPr/>
          <p:nvPr/>
        </p:nvSpPr>
        <p:spPr>
          <a:xfrm>
            <a:off x="7747993" y="241102"/>
            <a:ext cx="1312664" cy="517922"/>
          </a:xfrm>
          <a:custGeom>
            <a:avLst/>
            <a:gdLst/>
            <a:ahLst/>
            <a:cxnLst/>
            <a:rect l="l" t="t" r="r" b="b"/>
            <a:pathLst>
              <a:path w="1400175" h="552450">
                <a:moveTo>
                  <a:pt x="9525" y="542925"/>
                </a:moveTo>
                <a:lnTo>
                  <a:pt x="1390650" y="542925"/>
                </a:lnTo>
                <a:lnTo>
                  <a:pt x="1390650" y="9525"/>
                </a:lnTo>
                <a:lnTo>
                  <a:pt x="9525" y="9525"/>
                </a:lnTo>
                <a:close/>
              </a:path>
            </a:pathLst>
          </a:custGeom>
          <a:ln w="19050">
            <a:solidFill>
              <a:srgbClr val="2524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38" name="text 1"/>
          <p:cNvSpPr txBox="1"/>
          <p:nvPr/>
        </p:nvSpPr>
        <p:spPr>
          <a:xfrm>
            <a:off x="8093739" y="425205"/>
            <a:ext cx="651845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solidFill>
                  <a:srgbClr val="252423"/>
                </a:solidFill>
                <a:latin typeface="Segoe UI"/>
                <a:cs typeface="Segoe UI"/>
              </a:rPr>
              <a:t>Vtas Totales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9141024" y="250031"/>
            <a:ext cx="1294805" cy="500063"/>
          </a:xfrm>
          <a:custGeom>
            <a:avLst/>
            <a:gdLst/>
            <a:ahLst/>
            <a:cxnLst/>
            <a:rect l="l" t="t" r="r" b="b"/>
            <a:pathLst>
              <a:path w="1381125" h="533400">
                <a:moveTo>
                  <a:pt x="0" y="533400"/>
                </a:moveTo>
                <a:lnTo>
                  <a:pt x="1381125" y="533400"/>
                </a:lnTo>
                <a:lnTo>
                  <a:pt x="1381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73" name="object 173"/>
          <p:cNvSpPr/>
          <p:nvPr/>
        </p:nvSpPr>
        <p:spPr>
          <a:xfrm>
            <a:off x="9132094" y="241102"/>
            <a:ext cx="1312664" cy="517922"/>
          </a:xfrm>
          <a:custGeom>
            <a:avLst/>
            <a:gdLst/>
            <a:ahLst/>
            <a:cxnLst/>
            <a:rect l="l" t="t" r="r" b="b"/>
            <a:pathLst>
              <a:path w="1400175" h="552450">
                <a:moveTo>
                  <a:pt x="9525" y="542925"/>
                </a:moveTo>
                <a:lnTo>
                  <a:pt x="1390650" y="542925"/>
                </a:lnTo>
                <a:lnTo>
                  <a:pt x="1390650" y="9525"/>
                </a:lnTo>
                <a:lnTo>
                  <a:pt x="9525" y="9525"/>
                </a:lnTo>
                <a:close/>
              </a:path>
            </a:pathLst>
          </a:custGeom>
          <a:ln w="19050">
            <a:solidFill>
              <a:srgbClr val="2524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39" name="text 1"/>
          <p:cNvSpPr txBox="1"/>
          <p:nvPr/>
        </p:nvSpPr>
        <p:spPr>
          <a:xfrm>
            <a:off x="9427053" y="425205"/>
            <a:ext cx="741613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solidFill>
                  <a:srgbClr val="252423"/>
                </a:solidFill>
                <a:latin typeface="Segoe UI"/>
                <a:cs typeface="Segoe UI"/>
              </a:rPr>
              <a:t>Maps Tiendas</a:t>
            </a:r>
            <a:endParaRPr sz="938">
              <a:latin typeface="Segoe UI"/>
              <a:cs typeface="Segoe UI"/>
            </a:endParaRPr>
          </a:p>
        </p:txBody>
      </p:sp>
      <p:pic>
        <p:nvPicPr>
          <p:cNvPr id="240" name="Image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0" y="839391"/>
            <a:ext cx="723305" cy="1294805"/>
          </a:xfrm>
          <a:prstGeom prst="rect">
            <a:avLst/>
          </a:prstGeom>
        </p:spPr>
      </p:pic>
      <p:pic>
        <p:nvPicPr>
          <p:cNvPr id="241" name="Imag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8" y="2625328"/>
            <a:ext cx="1232297" cy="1482328"/>
          </a:xfrm>
          <a:prstGeom prst="rect">
            <a:avLst/>
          </a:prstGeom>
        </p:spPr>
      </p:pic>
      <p:sp>
        <p:nvSpPr>
          <p:cNvPr id="174" name="object 174"/>
          <p:cNvSpPr/>
          <p:nvPr/>
        </p:nvSpPr>
        <p:spPr>
          <a:xfrm>
            <a:off x="381000" y="4973837"/>
            <a:ext cx="1339453" cy="1046085"/>
          </a:xfrm>
          <a:custGeom>
            <a:avLst/>
            <a:gdLst/>
            <a:ahLst/>
            <a:cxnLst/>
            <a:rect l="l" t="t" r="r" b="b"/>
            <a:pathLst>
              <a:path w="1428750" h="1514475">
                <a:moveTo>
                  <a:pt x="0" y="1514475"/>
                </a:moveTo>
                <a:lnTo>
                  <a:pt x="1428750" y="1514475"/>
                </a:lnTo>
                <a:lnTo>
                  <a:pt x="1428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 dirty="0"/>
          </a:p>
        </p:txBody>
      </p:sp>
      <p:sp>
        <p:nvSpPr>
          <p:cNvPr id="175" name="object 175"/>
          <p:cNvSpPr/>
          <p:nvPr/>
        </p:nvSpPr>
        <p:spPr>
          <a:xfrm>
            <a:off x="1604367" y="5018485"/>
            <a:ext cx="71438" cy="1294805"/>
          </a:xfrm>
          <a:custGeom>
            <a:avLst/>
            <a:gdLst/>
            <a:ahLst/>
            <a:cxnLst/>
            <a:rect l="l" t="t" r="r" b="b"/>
            <a:pathLst>
              <a:path w="76200" h="1381125">
                <a:moveTo>
                  <a:pt x="0" y="1381125"/>
                </a:moveTo>
                <a:lnTo>
                  <a:pt x="76200" y="1381125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pic>
        <p:nvPicPr>
          <p:cNvPr id="242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9" y="5152430"/>
            <a:ext cx="993567" cy="8930"/>
          </a:xfrm>
          <a:prstGeom prst="rect">
            <a:avLst/>
          </a:prstGeom>
        </p:spPr>
      </p:pic>
      <p:sp>
        <p:nvSpPr>
          <p:cNvPr id="243" name="text 1"/>
          <p:cNvSpPr txBox="1"/>
          <p:nvPr/>
        </p:nvSpPr>
        <p:spPr>
          <a:xfrm>
            <a:off x="156549" y="5023872"/>
            <a:ext cx="1288737" cy="433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Juguetitos SRL</a:t>
            </a:r>
            <a:endParaRPr sz="938" dirty="0">
              <a:latin typeface="Verdana"/>
              <a:cs typeface="Verdana"/>
            </a:endParaRPr>
          </a:p>
          <a:p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+3469725896</a:t>
            </a:r>
            <a:endParaRPr sz="938" dirty="0">
              <a:latin typeface="Verdana"/>
              <a:cs typeface="Verdana"/>
            </a:endParaRPr>
          </a:p>
          <a:p>
            <a:r>
              <a:rPr sz="938" b="1" i="1" spc="9" dirty="0" smtClean="0">
                <a:solidFill>
                  <a:srgbClr val="252423"/>
                </a:solidFill>
                <a:latin typeface="Verdana"/>
                <a:cs typeface="Verdana"/>
              </a:rPr>
              <a:t>Carretes </a:t>
            </a:r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34 CP</a:t>
            </a:r>
            <a:endParaRPr sz="938" dirty="0">
              <a:latin typeface="Verdana"/>
              <a:cs typeface="Verdana"/>
            </a:endParaRPr>
          </a:p>
        </p:txBody>
      </p:sp>
      <p:sp>
        <p:nvSpPr>
          <p:cNvPr id="244" name="text 1"/>
          <p:cNvSpPr txBox="1"/>
          <p:nvPr/>
        </p:nvSpPr>
        <p:spPr>
          <a:xfrm>
            <a:off x="182880" y="5631092"/>
            <a:ext cx="1777484" cy="433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Bna. España</a:t>
            </a:r>
            <a:endParaRPr sz="938" dirty="0">
              <a:latin typeface="Verdana"/>
              <a:cs typeface="Verdana"/>
            </a:endParaRPr>
          </a:p>
          <a:p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Nif</a:t>
            </a:r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: </a:t>
            </a:r>
            <a:r>
              <a:rPr sz="938" b="1" i="1" spc="9" dirty="0" smtClean="0">
                <a:solidFill>
                  <a:srgbClr val="252423"/>
                </a:solidFill>
                <a:latin typeface="Verdana"/>
                <a:cs typeface="Verdana"/>
              </a:rPr>
              <a:t>10502689E</a:t>
            </a:r>
            <a:endParaRPr lang="es-ES" sz="938" b="1" i="1" spc="9" dirty="0" smtClean="0">
              <a:solidFill>
                <a:srgbClr val="252423"/>
              </a:solidFill>
              <a:latin typeface="Verdana"/>
              <a:cs typeface="Verdana"/>
            </a:endParaRPr>
          </a:p>
          <a:p>
            <a:r>
              <a:rPr lang="es-ES" sz="938" b="1" i="1" spc="9" dirty="0" smtClean="0">
                <a:solidFill>
                  <a:srgbClr val="252423"/>
                </a:solidFill>
                <a:latin typeface="Verdana"/>
                <a:cs typeface="Verdana"/>
              </a:rPr>
              <a:t>juguetitos@Gmail.com</a:t>
            </a:r>
            <a:endParaRPr sz="938" dirty="0">
              <a:latin typeface="Verdana"/>
              <a:cs typeface="Verdana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440954" y="438364"/>
            <a:ext cx="153954" cy="26790"/>
          </a:xfrm>
          <a:custGeom>
            <a:avLst/>
            <a:gdLst/>
            <a:ahLst/>
            <a:cxnLst/>
            <a:rect l="l" t="t" r="r" b="b"/>
            <a:pathLst>
              <a:path w="164218" h="28576">
                <a:moveTo>
                  <a:pt x="14288" y="14288"/>
                </a:moveTo>
                <a:lnTo>
                  <a:pt x="149930" y="14288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77" name="object 177"/>
          <p:cNvSpPr/>
          <p:nvPr/>
        </p:nvSpPr>
        <p:spPr>
          <a:xfrm>
            <a:off x="439167" y="320437"/>
            <a:ext cx="236053" cy="357218"/>
          </a:xfrm>
          <a:custGeom>
            <a:avLst/>
            <a:gdLst/>
            <a:ahLst/>
            <a:cxnLst/>
            <a:rect l="l" t="t" r="r" b="b"/>
            <a:pathLst>
              <a:path w="99626" h="168831">
                <a:moveTo>
                  <a:pt x="14288" y="84416"/>
                </a:moveTo>
                <a:lnTo>
                  <a:pt x="85338" y="14288"/>
                </a:lnTo>
                <a:lnTo>
                  <a:pt x="85338" y="154544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79" name="object 179"/>
          <p:cNvSpPr/>
          <p:nvPr/>
        </p:nvSpPr>
        <p:spPr>
          <a:xfrm>
            <a:off x="11364516" y="214313"/>
            <a:ext cx="446484" cy="401836"/>
          </a:xfrm>
          <a:custGeom>
            <a:avLst/>
            <a:gdLst/>
            <a:ahLst/>
            <a:cxnLst/>
            <a:rect l="l" t="t" r="r" b="b"/>
            <a:pathLst>
              <a:path w="476250" h="428625">
                <a:moveTo>
                  <a:pt x="0" y="428625"/>
                </a:moveTo>
                <a:lnTo>
                  <a:pt x="476250" y="428625"/>
                </a:lnTo>
                <a:lnTo>
                  <a:pt x="476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E044A7">
              <a:alpha val="36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pic>
        <p:nvPicPr>
          <p:cNvPr id="246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726" y="187524"/>
            <a:ext cx="500063" cy="455414"/>
          </a:xfrm>
          <a:prstGeom prst="rect">
            <a:avLst/>
          </a:prstGeom>
        </p:spPr>
      </p:pic>
      <p:pic>
        <p:nvPicPr>
          <p:cNvPr id="247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948" y="240029"/>
            <a:ext cx="394335" cy="351473"/>
          </a:xfrm>
          <a:prstGeom prst="rect">
            <a:avLst/>
          </a:prstGeom>
        </p:spPr>
      </p:pic>
      <p:sp>
        <p:nvSpPr>
          <p:cNvPr id="180" name="object 180"/>
          <p:cNvSpPr/>
          <p:nvPr/>
        </p:nvSpPr>
        <p:spPr>
          <a:xfrm>
            <a:off x="11412653" y="262449"/>
            <a:ext cx="305562" cy="305564"/>
          </a:xfrm>
          <a:custGeom>
            <a:avLst/>
            <a:gdLst/>
            <a:ahLst/>
            <a:cxnLst/>
            <a:rect l="l" t="t" r="r" b="b"/>
            <a:pathLst>
              <a:path w="325933" h="325935">
                <a:moveTo>
                  <a:pt x="133961" y="308790"/>
                </a:moveTo>
                <a:lnTo>
                  <a:pt x="106069" y="300329"/>
                </a:lnTo>
                <a:lnTo>
                  <a:pt x="80365" y="286590"/>
                </a:lnTo>
                <a:lnTo>
                  <a:pt x="57834" y="268100"/>
                </a:lnTo>
                <a:lnTo>
                  <a:pt x="39344" y="245570"/>
                </a:lnTo>
                <a:lnTo>
                  <a:pt x="25605" y="219865"/>
                </a:lnTo>
                <a:lnTo>
                  <a:pt x="17144" y="191974"/>
                </a:lnTo>
                <a:lnTo>
                  <a:pt x="14287" y="162968"/>
                </a:lnTo>
                <a:lnTo>
                  <a:pt x="17144" y="133962"/>
                </a:lnTo>
                <a:lnTo>
                  <a:pt x="25605" y="106070"/>
                </a:lnTo>
                <a:lnTo>
                  <a:pt x="39344" y="80366"/>
                </a:lnTo>
                <a:lnTo>
                  <a:pt x="57834" y="57835"/>
                </a:lnTo>
                <a:lnTo>
                  <a:pt x="80365" y="39345"/>
                </a:lnTo>
                <a:lnTo>
                  <a:pt x="106069" y="25606"/>
                </a:lnTo>
                <a:lnTo>
                  <a:pt x="133961" y="17146"/>
                </a:lnTo>
                <a:lnTo>
                  <a:pt x="162966" y="14288"/>
                </a:lnTo>
                <a:lnTo>
                  <a:pt x="191972" y="17146"/>
                </a:lnTo>
                <a:lnTo>
                  <a:pt x="219864" y="25606"/>
                </a:lnTo>
                <a:lnTo>
                  <a:pt x="245568" y="39345"/>
                </a:lnTo>
                <a:lnTo>
                  <a:pt x="268099" y="57835"/>
                </a:lnTo>
                <a:lnTo>
                  <a:pt x="286588" y="80366"/>
                </a:lnTo>
                <a:lnTo>
                  <a:pt x="300328" y="106070"/>
                </a:lnTo>
                <a:lnTo>
                  <a:pt x="308789" y="133962"/>
                </a:lnTo>
                <a:lnTo>
                  <a:pt x="311646" y="162968"/>
                </a:lnTo>
                <a:lnTo>
                  <a:pt x="308789" y="191974"/>
                </a:lnTo>
                <a:lnTo>
                  <a:pt x="300328" y="219865"/>
                </a:lnTo>
                <a:lnTo>
                  <a:pt x="286588" y="245570"/>
                </a:lnTo>
                <a:lnTo>
                  <a:pt x="268099" y="268100"/>
                </a:lnTo>
                <a:lnTo>
                  <a:pt x="245568" y="286590"/>
                </a:lnTo>
                <a:lnTo>
                  <a:pt x="219864" y="300329"/>
                </a:lnTo>
                <a:lnTo>
                  <a:pt x="191972" y="308790"/>
                </a:lnTo>
                <a:lnTo>
                  <a:pt x="162966" y="311647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81" name="object 181"/>
          <p:cNvSpPr/>
          <p:nvPr/>
        </p:nvSpPr>
        <p:spPr>
          <a:xfrm>
            <a:off x="11552040" y="342364"/>
            <a:ext cx="26892" cy="26893"/>
          </a:xfrm>
          <a:custGeom>
            <a:avLst/>
            <a:gdLst/>
            <a:ahLst/>
            <a:cxnLst/>
            <a:rect l="l" t="t" r="r" b="b"/>
            <a:pathLst>
              <a:path w="28685" h="28686">
                <a:moveTo>
                  <a:pt x="14287" y="14398"/>
                </a:moveTo>
                <a:lnTo>
                  <a:pt x="14398" y="14398"/>
                </a:lnTo>
                <a:lnTo>
                  <a:pt x="14398" y="14288"/>
                </a:lnTo>
                <a:lnTo>
                  <a:pt x="14287" y="14288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82" name="object 182"/>
          <p:cNvSpPr/>
          <p:nvPr/>
        </p:nvSpPr>
        <p:spPr>
          <a:xfrm>
            <a:off x="11552040" y="371893"/>
            <a:ext cx="26789" cy="127974"/>
          </a:xfrm>
          <a:custGeom>
            <a:avLst/>
            <a:gdLst/>
            <a:ahLst/>
            <a:cxnLst/>
            <a:rect l="l" t="t" r="r" b="b"/>
            <a:pathLst>
              <a:path w="28575" h="136506">
                <a:moveTo>
                  <a:pt x="14287" y="14288"/>
                </a:moveTo>
                <a:lnTo>
                  <a:pt x="14287" y="122218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</p:spTree>
    <p:extLst>
      <p:ext uri="{BB962C8B-B14F-4D97-AF65-F5344CB8AC3E}">
        <p14:creationId xmlns:p14="http://schemas.microsoft.com/office/powerpoint/2010/main" val="201006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183"/>
          <p:cNvSpPr/>
          <p:nvPr/>
        </p:nvSpPr>
        <p:spPr>
          <a:xfrm>
            <a:off x="381000" y="214313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84" name="object 184"/>
          <p:cNvSpPr/>
          <p:nvPr/>
        </p:nvSpPr>
        <p:spPr>
          <a:xfrm>
            <a:off x="381000" y="214313"/>
            <a:ext cx="11430000" cy="303609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0" y="323850"/>
                </a:moveTo>
                <a:lnTo>
                  <a:pt x="12192000" y="32385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B3A39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" y="514350"/>
            <a:ext cx="11441430" cy="1145858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522923"/>
            <a:ext cx="11487150" cy="1188720"/>
          </a:xfrm>
          <a:prstGeom prst="rect">
            <a:avLst/>
          </a:prstGeom>
        </p:spPr>
      </p:pic>
      <p:sp>
        <p:nvSpPr>
          <p:cNvPr id="185" name="object 185"/>
          <p:cNvSpPr/>
          <p:nvPr/>
        </p:nvSpPr>
        <p:spPr>
          <a:xfrm>
            <a:off x="381000" y="517923"/>
            <a:ext cx="11430000" cy="1134070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0" y="1209675"/>
                </a:moveTo>
                <a:lnTo>
                  <a:pt x="12192000" y="1209675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2F1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" name="text 1"/>
          <p:cNvSpPr txBox="1"/>
          <p:nvPr/>
        </p:nvSpPr>
        <p:spPr>
          <a:xfrm>
            <a:off x="5680769" y="295144"/>
            <a:ext cx="861646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FFFFFF"/>
                </a:solidFill>
                <a:latin typeface="Segoe UI"/>
                <a:cs typeface="Segoe UI"/>
              </a:rPr>
              <a:t>Power BI Desktop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381000" y="214313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pic>
        <p:nvPicPr>
          <p:cNvPr id="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313"/>
            <a:ext cx="11430000" cy="6429375"/>
          </a:xfrm>
          <a:prstGeom prst="rect">
            <a:avLst/>
          </a:prstGeom>
        </p:spPr>
      </p:pic>
      <p:sp>
        <p:nvSpPr>
          <p:cNvPr id="187" name="object 187"/>
          <p:cNvSpPr/>
          <p:nvPr/>
        </p:nvSpPr>
        <p:spPr>
          <a:xfrm>
            <a:off x="6837165" y="1178719"/>
            <a:ext cx="4759523" cy="2500313"/>
          </a:xfrm>
          <a:custGeom>
            <a:avLst/>
            <a:gdLst/>
            <a:ahLst/>
            <a:cxnLst/>
            <a:rect l="l" t="t" r="r" b="b"/>
            <a:pathLst>
              <a:path w="5076825" h="2667000">
                <a:moveTo>
                  <a:pt x="0" y="2667000"/>
                </a:moveTo>
                <a:lnTo>
                  <a:pt x="5076825" y="2667000"/>
                </a:lnTo>
                <a:lnTo>
                  <a:pt x="50768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499CA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88" name="object 188"/>
          <p:cNvSpPr/>
          <p:nvPr/>
        </p:nvSpPr>
        <p:spPr>
          <a:xfrm>
            <a:off x="8016635" y="1205655"/>
            <a:ext cx="2408132" cy="148810"/>
          </a:xfrm>
          <a:custGeom>
            <a:avLst/>
            <a:gdLst/>
            <a:ahLst/>
            <a:cxnLst/>
            <a:rect l="l" t="t" r="r" b="b"/>
            <a:pathLst>
              <a:path w="2568674" h="158731">
                <a:moveTo>
                  <a:pt x="1147737" y="28639"/>
                </a:moveTo>
                <a:lnTo>
                  <a:pt x="1129686" y="28639"/>
                </a:lnTo>
                <a:lnTo>
                  <a:pt x="1129686" y="7811"/>
                </a:lnTo>
                <a:lnTo>
                  <a:pt x="1150514" y="7811"/>
                </a:lnTo>
                <a:lnTo>
                  <a:pt x="1150514" y="28639"/>
                </a:lnTo>
                <a:close/>
              </a:path>
              <a:path w="2568674" h="158731">
                <a:moveTo>
                  <a:pt x="2437367" y="28639"/>
                </a:moveTo>
                <a:lnTo>
                  <a:pt x="2419316" y="28639"/>
                </a:lnTo>
                <a:lnTo>
                  <a:pt x="2419316" y="7811"/>
                </a:lnTo>
                <a:lnTo>
                  <a:pt x="2440145" y="7811"/>
                </a:lnTo>
                <a:lnTo>
                  <a:pt x="2440145" y="28639"/>
                </a:lnTo>
                <a:close/>
              </a:path>
              <a:path w="2568674" h="158731">
                <a:moveTo>
                  <a:pt x="534425" y="59622"/>
                </a:moveTo>
                <a:lnTo>
                  <a:pt x="524185" y="59622"/>
                </a:lnTo>
                <a:lnTo>
                  <a:pt x="503356" y="59622"/>
                </a:lnTo>
                <a:lnTo>
                  <a:pt x="495544" y="59622"/>
                </a:lnTo>
                <a:lnTo>
                  <a:pt x="495544" y="40095"/>
                </a:lnTo>
                <a:lnTo>
                  <a:pt x="503356" y="40095"/>
                </a:lnTo>
                <a:lnTo>
                  <a:pt x="503356" y="17878"/>
                </a:lnTo>
                <a:lnTo>
                  <a:pt x="524185" y="17878"/>
                </a:lnTo>
                <a:lnTo>
                  <a:pt x="524185" y="40095"/>
                </a:lnTo>
                <a:lnTo>
                  <a:pt x="537202" y="40095"/>
                </a:lnTo>
                <a:lnTo>
                  <a:pt x="537202" y="59622"/>
                </a:lnTo>
                <a:close/>
              </a:path>
              <a:path w="2568674" h="158731">
                <a:moveTo>
                  <a:pt x="1607959" y="59622"/>
                </a:moveTo>
                <a:lnTo>
                  <a:pt x="1597719" y="59622"/>
                </a:lnTo>
                <a:lnTo>
                  <a:pt x="1576891" y="59622"/>
                </a:lnTo>
                <a:lnTo>
                  <a:pt x="1569080" y="59622"/>
                </a:lnTo>
                <a:lnTo>
                  <a:pt x="1569080" y="40095"/>
                </a:lnTo>
                <a:lnTo>
                  <a:pt x="1576891" y="40095"/>
                </a:lnTo>
                <a:lnTo>
                  <a:pt x="1576891" y="17878"/>
                </a:lnTo>
                <a:lnTo>
                  <a:pt x="1597719" y="17878"/>
                </a:lnTo>
                <a:lnTo>
                  <a:pt x="1597719" y="40095"/>
                </a:lnTo>
                <a:lnTo>
                  <a:pt x="1610737" y="40095"/>
                </a:lnTo>
                <a:lnTo>
                  <a:pt x="1610737" y="59622"/>
                </a:lnTo>
                <a:close/>
              </a:path>
              <a:path w="2568674" h="158731">
                <a:moveTo>
                  <a:pt x="2073216" y="59622"/>
                </a:moveTo>
                <a:lnTo>
                  <a:pt x="2062975" y="59622"/>
                </a:lnTo>
                <a:lnTo>
                  <a:pt x="2042147" y="59622"/>
                </a:lnTo>
                <a:lnTo>
                  <a:pt x="2034336" y="59622"/>
                </a:lnTo>
                <a:lnTo>
                  <a:pt x="2034336" y="40095"/>
                </a:lnTo>
                <a:lnTo>
                  <a:pt x="2042147" y="40095"/>
                </a:lnTo>
                <a:lnTo>
                  <a:pt x="2042147" y="17878"/>
                </a:lnTo>
                <a:lnTo>
                  <a:pt x="2062975" y="17878"/>
                </a:lnTo>
                <a:lnTo>
                  <a:pt x="2062975" y="40095"/>
                </a:lnTo>
                <a:lnTo>
                  <a:pt x="2075993" y="40095"/>
                </a:lnTo>
                <a:lnTo>
                  <a:pt x="2075993" y="59622"/>
                </a:lnTo>
                <a:close/>
              </a:path>
              <a:path w="2568674" h="158731">
                <a:moveTo>
                  <a:pt x="142351" y="62914"/>
                </a:moveTo>
                <a:lnTo>
                  <a:pt x="139176" y="61105"/>
                </a:lnTo>
                <a:lnTo>
                  <a:pt x="135373" y="59779"/>
                </a:lnTo>
                <a:lnTo>
                  <a:pt x="130612" y="59188"/>
                </a:lnTo>
                <a:lnTo>
                  <a:pt x="116814" y="45209"/>
                </a:lnTo>
                <a:lnTo>
                  <a:pt x="118327" y="43935"/>
                </a:lnTo>
                <a:lnTo>
                  <a:pt x="124332" y="40788"/>
                </a:lnTo>
                <a:lnTo>
                  <a:pt x="132522" y="39227"/>
                </a:lnTo>
                <a:lnTo>
                  <a:pt x="141693" y="40317"/>
                </a:lnTo>
                <a:lnTo>
                  <a:pt x="148649" y="42671"/>
                </a:lnTo>
                <a:lnTo>
                  <a:pt x="154840" y="46053"/>
                </a:lnTo>
                <a:lnTo>
                  <a:pt x="157224" y="47698"/>
                </a:lnTo>
                <a:lnTo>
                  <a:pt x="144557" y="64508"/>
                </a:lnTo>
                <a:close/>
              </a:path>
              <a:path w="2568674" h="158731">
                <a:moveTo>
                  <a:pt x="946505" y="62914"/>
                </a:moveTo>
                <a:lnTo>
                  <a:pt x="943329" y="61105"/>
                </a:lnTo>
                <a:lnTo>
                  <a:pt x="939526" y="59779"/>
                </a:lnTo>
                <a:lnTo>
                  <a:pt x="934766" y="59188"/>
                </a:lnTo>
                <a:lnTo>
                  <a:pt x="920967" y="45209"/>
                </a:lnTo>
                <a:lnTo>
                  <a:pt x="922480" y="43935"/>
                </a:lnTo>
                <a:lnTo>
                  <a:pt x="928485" y="40788"/>
                </a:lnTo>
                <a:lnTo>
                  <a:pt x="936675" y="39227"/>
                </a:lnTo>
                <a:lnTo>
                  <a:pt x="945846" y="40317"/>
                </a:lnTo>
                <a:lnTo>
                  <a:pt x="952802" y="42671"/>
                </a:lnTo>
                <a:lnTo>
                  <a:pt x="958994" y="46053"/>
                </a:lnTo>
                <a:lnTo>
                  <a:pt x="961378" y="47698"/>
                </a:lnTo>
                <a:lnTo>
                  <a:pt x="948711" y="64508"/>
                </a:lnTo>
                <a:close/>
              </a:path>
              <a:path w="2568674" h="158731">
                <a:moveTo>
                  <a:pt x="2399031" y="62914"/>
                </a:moveTo>
                <a:lnTo>
                  <a:pt x="2395855" y="61105"/>
                </a:lnTo>
                <a:lnTo>
                  <a:pt x="2392053" y="59779"/>
                </a:lnTo>
                <a:lnTo>
                  <a:pt x="2387293" y="59188"/>
                </a:lnTo>
                <a:lnTo>
                  <a:pt x="2373493" y="45210"/>
                </a:lnTo>
                <a:lnTo>
                  <a:pt x="2375007" y="43935"/>
                </a:lnTo>
                <a:lnTo>
                  <a:pt x="2381012" y="40788"/>
                </a:lnTo>
                <a:lnTo>
                  <a:pt x="2389202" y="39227"/>
                </a:lnTo>
                <a:lnTo>
                  <a:pt x="2398373" y="40317"/>
                </a:lnTo>
                <a:lnTo>
                  <a:pt x="2405329" y="42671"/>
                </a:lnTo>
                <a:lnTo>
                  <a:pt x="2411520" y="46053"/>
                </a:lnTo>
                <a:lnTo>
                  <a:pt x="2413905" y="47698"/>
                </a:lnTo>
                <a:lnTo>
                  <a:pt x="2401237" y="64508"/>
                </a:lnTo>
                <a:close/>
              </a:path>
              <a:path w="2568674" h="158731">
                <a:moveTo>
                  <a:pt x="1951882" y="53609"/>
                </a:moveTo>
                <a:lnTo>
                  <a:pt x="1983654" y="58754"/>
                </a:lnTo>
                <a:lnTo>
                  <a:pt x="1978798" y="59066"/>
                </a:lnTo>
                <a:lnTo>
                  <a:pt x="1975429" y="59922"/>
                </a:lnTo>
                <a:lnTo>
                  <a:pt x="1972799" y="61271"/>
                </a:lnTo>
                <a:lnTo>
                  <a:pt x="1969840" y="63450"/>
                </a:lnTo>
                <a:lnTo>
                  <a:pt x="1968243" y="64711"/>
                </a:lnTo>
                <a:close/>
              </a:path>
              <a:path w="2568674" h="158731">
                <a:moveTo>
                  <a:pt x="2455237" y="53609"/>
                </a:moveTo>
                <a:lnTo>
                  <a:pt x="2487009" y="58754"/>
                </a:lnTo>
                <a:lnTo>
                  <a:pt x="2482153" y="59066"/>
                </a:lnTo>
                <a:lnTo>
                  <a:pt x="2478785" y="59922"/>
                </a:lnTo>
                <a:lnTo>
                  <a:pt x="2476155" y="61271"/>
                </a:lnTo>
                <a:lnTo>
                  <a:pt x="2473195" y="63450"/>
                </a:lnTo>
                <a:lnTo>
                  <a:pt x="2471597" y="64711"/>
                </a:lnTo>
                <a:close/>
              </a:path>
              <a:path w="2568674" h="158731">
                <a:moveTo>
                  <a:pt x="694445" y="65642"/>
                </a:moveTo>
                <a:lnTo>
                  <a:pt x="688694" y="62404"/>
                </a:lnTo>
                <a:lnTo>
                  <a:pt x="682222" y="60173"/>
                </a:lnTo>
                <a:lnTo>
                  <a:pt x="674149" y="59188"/>
                </a:lnTo>
                <a:lnTo>
                  <a:pt x="642571" y="54364"/>
                </a:lnTo>
                <a:lnTo>
                  <a:pt x="650626" y="45916"/>
                </a:lnTo>
                <a:lnTo>
                  <a:pt x="661606" y="40890"/>
                </a:lnTo>
                <a:lnTo>
                  <a:pt x="673889" y="39227"/>
                </a:lnTo>
                <a:lnTo>
                  <a:pt x="687704" y="40882"/>
                </a:lnTo>
                <a:lnTo>
                  <a:pt x="698241" y="44399"/>
                </a:lnTo>
                <a:lnTo>
                  <a:pt x="698271" y="44411"/>
                </a:lnTo>
                <a:lnTo>
                  <a:pt x="698300" y="44424"/>
                </a:lnTo>
                <a:lnTo>
                  <a:pt x="707575" y="49611"/>
                </a:lnTo>
                <a:lnTo>
                  <a:pt x="710138" y="51376"/>
                </a:lnTo>
                <a:lnTo>
                  <a:pt x="696486" y="67045"/>
                </a:lnTo>
                <a:close/>
              </a:path>
              <a:path w="2568674" h="158731">
                <a:moveTo>
                  <a:pt x="1544161" y="65642"/>
                </a:moveTo>
                <a:lnTo>
                  <a:pt x="1538409" y="62404"/>
                </a:lnTo>
                <a:lnTo>
                  <a:pt x="1531938" y="60173"/>
                </a:lnTo>
                <a:lnTo>
                  <a:pt x="1523865" y="59188"/>
                </a:lnTo>
                <a:lnTo>
                  <a:pt x="1492287" y="54364"/>
                </a:lnTo>
                <a:lnTo>
                  <a:pt x="1500342" y="45916"/>
                </a:lnTo>
                <a:lnTo>
                  <a:pt x="1511321" y="40890"/>
                </a:lnTo>
                <a:lnTo>
                  <a:pt x="1523604" y="39227"/>
                </a:lnTo>
                <a:lnTo>
                  <a:pt x="1537420" y="40882"/>
                </a:lnTo>
                <a:lnTo>
                  <a:pt x="1547957" y="44399"/>
                </a:lnTo>
                <a:lnTo>
                  <a:pt x="1547986" y="44411"/>
                </a:lnTo>
                <a:lnTo>
                  <a:pt x="1548015" y="44424"/>
                </a:lnTo>
                <a:lnTo>
                  <a:pt x="1557290" y="49611"/>
                </a:lnTo>
                <a:lnTo>
                  <a:pt x="1559853" y="51376"/>
                </a:lnTo>
                <a:lnTo>
                  <a:pt x="1546202" y="67045"/>
                </a:lnTo>
                <a:close/>
              </a:path>
              <a:path w="2568674" h="158731">
                <a:moveTo>
                  <a:pt x="472149" y="65838"/>
                </a:moveTo>
                <a:lnTo>
                  <a:pt x="468248" y="62552"/>
                </a:lnTo>
                <a:lnTo>
                  <a:pt x="463382" y="60187"/>
                </a:lnTo>
                <a:lnTo>
                  <a:pt x="456925" y="59188"/>
                </a:lnTo>
                <a:lnTo>
                  <a:pt x="428127" y="52229"/>
                </a:lnTo>
                <a:lnTo>
                  <a:pt x="440225" y="42715"/>
                </a:lnTo>
                <a:lnTo>
                  <a:pt x="456665" y="39227"/>
                </a:lnTo>
                <a:lnTo>
                  <a:pt x="470507" y="41349"/>
                </a:lnTo>
                <a:lnTo>
                  <a:pt x="479875" y="45838"/>
                </a:lnTo>
                <a:lnTo>
                  <a:pt x="487245" y="52548"/>
                </a:lnTo>
                <a:lnTo>
                  <a:pt x="488816" y="54590"/>
                </a:lnTo>
                <a:lnTo>
                  <a:pt x="474004" y="67861"/>
                </a:lnTo>
                <a:close/>
              </a:path>
              <a:path w="2568674" h="158731">
                <a:moveTo>
                  <a:pt x="1102211" y="65838"/>
                </a:moveTo>
                <a:lnTo>
                  <a:pt x="1098309" y="62552"/>
                </a:lnTo>
                <a:lnTo>
                  <a:pt x="1093444" y="60187"/>
                </a:lnTo>
                <a:lnTo>
                  <a:pt x="1086987" y="59188"/>
                </a:lnTo>
                <a:lnTo>
                  <a:pt x="1058189" y="52229"/>
                </a:lnTo>
                <a:lnTo>
                  <a:pt x="1070287" y="42715"/>
                </a:lnTo>
                <a:lnTo>
                  <a:pt x="1086727" y="39227"/>
                </a:lnTo>
                <a:lnTo>
                  <a:pt x="1100569" y="41349"/>
                </a:lnTo>
                <a:lnTo>
                  <a:pt x="1109936" y="45838"/>
                </a:lnTo>
                <a:lnTo>
                  <a:pt x="1117306" y="52548"/>
                </a:lnTo>
                <a:lnTo>
                  <a:pt x="1118878" y="54590"/>
                </a:lnTo>
                <a:lnTo>
                  <a:pt x="1104065" y="67861"/>
                </a:lnTo>
                <a:close/>
              </a:path>
              <a:path w="2568674" h="158731">
                <a:moveTo>
                  <a:pt x="1376105" y="65838"/>
                </a:moveTo>
                <a:lnTo>
                  <a:pt x="1372204" y="62552"/>
                </a:lnTo>
                <a:lnTo>
                  <a:pt x="1367339" y="60187"/>
                </a:lnTo>
                <a:lnTo>
                  <a:pt x="1360882" y="59188"/>
                </a:lnTo>
                <a:lnTo>
                  <a:pt x="1332083" y="52229"/>
                </a:lnTo>
                <a:lnTo>
                  <a:pt x="1344181" y="42715"/>
                </a:lnTo>
                <a:lnTo>
                  <a:pt x="1360621" y="39227"/>
                </a:lnTo>
                <a:lnTo>
                  <a:pt x="1374463" y="41349"/>
                </a:lnTo>
                <a:lnTo>
                  <a:pt x="1383831" y="45838"/>
                </a:lnTo>
                <a:lnTo>
                  <a:pt x="1391201" y="52548"/>
                </a:lnTo>
                <a:lnTo>
                  <a:pt x="1392773" y="54590"/>
                </a:lnTo>
                <a:lnTo>
                  <a:pt x="1377960" y="67861"/>
                </a:lnTo>
                <a:close/>
              </a:path>
              <a:path w="2568674" h="158731">
                <a:moveTo>
                  <a:pt x="1928060" y="65838"/>
                </a:moveTo>
                <a:lnTo>
                  <a:pt x="1924159" y="62552"/>
                </a:lnTo>
                <a:lnTo>
                  <a:pt x="1919293" y="60187"/>
                </a:lnTo>
                <a:lnTo>
                  <a:pt x="1912836" y="59188"/>
                </a:lnTo>
                <a:lnTo>
                  <a:pt x="1884038" y="52229"/>
                </a:lnTo>
                <a:lnTo>
                  <a:pt x="1896136" y="42715"/>
                </a:lnTo>
                <a:lnTo>
                  <a:pt x="1912576" y="39227"/>
                </a:lnTo>
                <a:lnTo>
                  <a:pt x="1926418" y="41349"/>
                </a:lnTo>
                <a:lnTo>
                  <a:pt x="1935786" y="45838"/>
                </a:lnTo>
                <a:lnTo>
                  <a:pt x="1943157" y="52548"/>
                </a:lnTo>
                <a:lnTo>
                  <a:pt x="1944727" y="54590"/>
                </a:lnTo>
                <a:lnTo>
                  <a:pt x="1929916" y="67861"/>
                </a:lnTo>
                <a:close/>
              </a:path>
              <a:path w="2568674" h="158731">
                <a:moveTo>
                  <a:pt x="21177" y="83140"/>
                </a:moveTo>
                <a:lnTo>
                  <a:pt x="49989" y="62833"/>
                </a:lnTo>
                <a:lnTo>
                  <a:pt x="54486" y="61827"/>
                </a:lnTo>
                <a:lnTo>
                  <a:pt x="59004" y="58743"/>
                </a:lnTo>
                <a:lnTo>
                  <a:pt x="62545" y="53346"/>
                </a:lnTo>
                <a:lnTo>
                  <a:pt x="63961" y="45562"/>
                </a:lnTo>
                <a:lnTo>
                  <a:pt x="62540" y="37724"/>
                </a:lnTo>
                <a:lnTo>
                  <a:pt x="59004" y="32295"/>
                </a:lnTo>
                <a:lnTo>
                  <a:pt x="54486" y="29211"/>
                </a:lnTo>
                <a:lnTo>
                  <a:pt x="49989" y="28205"/>
                </a:lnTo>
                <a:lnTo>
                  <a:pt x="21177" y="28205"/>
                </a:lnTo>
                <a:lnTo>
                  <a:pt x="77956" y="23884"/>
                </a:lnTo>
                <a:lnTo>
                  <a:pt x="82619" y="33523"/>
                </a:lnTo>
                <a:lnTo>
                  <a:pt x="84356" y="45562"/>
                </a:lnTo>
                <a:lnTo>
                  <a:pt x="82617" y="57652"/>
                </a:lnTo>
                <a:lnTo>
                  <a:pt x="77956" y="67241"/>
                </a:lnTo>
                <a:lnTo>
                  <a:pt x="71364" y="74439"/>
                </a:lnTo>
                <a:lnTo>
                  <a:pt x="63846" y="79339"/>
                </a:lnTo>
                <a:lnTo>
                  <a:pt x="56268" y="82188"/>
                </a:lnTo>
                <a:lnTo>
                  <a:pt x="49468" y="83140"/>
                </a:lnTo>
                <a:close/>
              </a:path>
              <a:path w="2568674" h="158731">
                <a:moveTo>
                  <a:pt x="825329" y="83140"/>
                </a:moveTo>
                <a:lnTo>
                  <a:pt x="854142" y="62833"/>
                </a:lnTo>
                <a:lnTo>
                  <a:pt x="858639" y="61827"/>
                </a:lnTo>
                <a:lnTo>
                  <a:pt x="863157" y="58743"/>
                </a:lnTo>
                <a:lnTo>
                  <a:pt x="866698" y="53346"/>
                </a:lnTo>
                <a:lnTo>
                  <a:pt x="868115" y="45562"/>
                </a:lnTo>
                <a:lnTo>
                  <a:pt x="866693" y="37724"/>
                </a:lnTo>
                <a:lnTo>
                  <a:pt x="863157" y="32295"/>
                </a:lnTo>
                <a:lnTo>
                  <a:pt x="858639" y="29211"/>
                </a:lnTo>
                <a:lnTo>
                  <a:pt x="854142" y="28205"/>
                </a:lnTo>
                <a:lnTo>
                  <a:pt x="825329" y="28205"/>
                </a:lnTo>
                <a:lnTo>
                  <a:pt x="882109" y="23884"/>
                </a:lnTo>
                <a:lnTo>
                  <a:pt x="886773" y="33523"/>
                </a:lnTo>
                <a:lnTo>
                  <a:pt x="888510" y="45562"/>
                </a:lnTo>
                <a:lnTo>
                  <a:pt x="886770" y="57652"/>
                </a:lnTo>
                <a:lnTo>
                  <a:pt x="882109" y="67241"/>
                </a:lnTo>
                <a:lnTo>
                  <a:pt x="875517" y="74439"/>
                </a:lnTo>
                <a:lnTo>
                  <a:pt x="867999" y="79339"/>
                </a:lnTo>
                <a:lnTo>
                  <a:pt x="860421" y="82188"/>
                </a:lnTo>
                <a:lnTo>
                  <a:pt x="853622" y="83140"/>
                </a:lnTo>
                <a:close/>
              </a:path>
              <a:path w="2568674" h="158731">
                <a:moveTo>
                  <a:pt x="986526" y="91906"/>
                </a:moveTo>
                <a:lnTo>
                  <a:pt x="964707" y="83314"/>
                </a:lnTo>
                <a:lnTo>
                  <a:pt x="966889" y="66347"/>
                </a:lnTo>
                <a:lnTo>
                  <a:pt x="973645" y="52303"/>
                </a:lnTo>
                <a:lnTo>
                  <a:pt x="1000897" y="59188"/>
                </a:lnTo>
                <a:lnTo>
                  <a:pt x="995223" y="60442"/>
                </a:lnTo>
                <a:lnTo>
                  <a:pt x="990848" y="63990"/>
                </a:lnTo>
                <a:lnTo>
                  <a:pt x="987789" y="69362"/>
                </a:lnTo>
                <a:lnTo>
                  <a:pt x="986957" y="72813"/>
                </a:lnTo>
                <a:lnTo>
                  <a:pt x="1014564" y="72813"/>
                </a:lnTo>
                <a:lnTo>
                  <a:pt x="1013624" y="69304"/>
                </a:lnTo>
                <a:lnTo>
                  <a:pt x="1010603" y="63899"/>
                </a:lnTo>
                <a:lnTo>
                  <a:pt x="1006453" y="60427"/>
                </a:lnTo>
                <a:lnTo>
                  <a:pt x="1000897" y="59188"/>
                </a:lnTo>
                <a:lnTo>
                  <a:pt x="973645" y="52303"/>
                </a:lnTo>
                <a:lnTo>
                  <a:pt x="985046" y="42745"/>
                </a:lnTo>
                <a:lnTo>
                  <a:pt x="1000897" y="39227"/>
                </a:lnTo>
                <a:lnTo>
                  <a:pt x="1016745" y="42745"/>
                </a:lnTo>
                <a:lnTo>
                  <a:pt x="1028077" y="52326"/>
                </a:lnTo>
                <a:lnTo>
                  <a:pt x="1034729" y="66347"/>
                </a:lnTo>
                <a:lnTo>
                  <a:pt x="1036912" y="83314"/>
                </a:lnTo>
                <a:lnTo>
                  <a:pt x="1036912" y="91906"/>
                </a:lnTo>
                <a:close/>
              </a:path>
              <a:path w="2568674" h="158731">
                <a:moveTo>
                  <a:pt x="2112392" y="91906"/>
                </a:moveTo>
                <a:lnTo>
                  <a:pt x="2090573" y="83314"/>
                </a:lnTo>
                <a:lnTo>
                  <a:pt x="2092755" y="66347"/>
                </a:lnTo>
                <a:lnTo>
                  <a:pt x="2099512" y="52303"/>
                </a:lnTo>
                <a:lnTo>
                  <a:pt x="2126763" y="59188"/>
                </a:lnTo>
                <a:lnTo>
                  <a:pt x="2121090" y="60442"/>
                </a:lnTo>
                <a:lnTo>
                  <a:pt x="2116714" y="63990"/>
                </a:lnTo>
                <a:lnTo>
                  <a:pt x="2113655" y="69362"/>
                </a:lnTo>
                <a:lnTo>
                  <a:pt x="2112823" y="72813"/>
                </a:lnTo>
                <a:lnTo>
                  <a:pt x="2140431" y="72813"/>
                </a:lnTo>
                <a:lnTo>
                  <a:pt x="2139491" y="69304"/>
                </a:lnTo>
                <a:lnTo>
                  <a:pt x="2136469" y="63899"/>
                </a:lnTo>
                <a:lnTo>
                  <a:pt x="2132319" y="60427"/>
                </a:lnTo>
                <a:lnTo>
                  <a:pt x="2126763" y="59188"/>
                </a:lnTo>
                <a:lnTo>
                  <a:pt x="2099512" y="52303"/>
                </a:lnTo>
                <a:lnTo>
                  <a:pt x="2110913" y="42745"/>
                </a:lnTo>
                <a:lnTo>
                  <a:pt x="2126763" y="39227"/>
                </a:lnTo>
                <a:lnTo>
                  <a:pt x="2142611" y="42745"/>
                </a:lnTo>
                <a:lnTo>
                  <a:pt x="2153943" y="52326"/>
                </a:lnTo>
                <a:lnTo>
                  <a:pt x="2160596" y="66347"/>
                </a:lnTo>
                <a:lnTo>
                  <a:pt x="2162778" y="83314"/>
                </a:lnTo>
                <a:lnTo>
                  <a:pt x="2162778" y="91906"/>
                </a:lnTo>
                <a:close/>
              </a:path>
              <a:path w="2568674" h="158731">
                <a:moveTo>
                  <a:pt x="1" y="126446"/>
                </a:moveTo>
                <a:lnTo>
                  <a:pt x="1" y="7811"/>
                </a:lnTo>
                <a:lnTo>
                  <a:pt x="49468" y="7811"/>
                </a:lnTo>
                <a:lnTo>
                  <a:pt x="56268" y="8763"/>
                </a:lnTo>
                <a:lnTo>
                  <a:pt x="63870" y="11668"/>
                </a:lnTo>
                <a:lnTo>
                  <a:pt x="71380" y="16656"/>
                </a:lnTo>
                <a:lnTo>
                  <a:pt x="77956" y="23884"/>
                </a:lnTo>
                <a:lnTo>
                  <a:pt x="21177" y="28205"/>
                </a:lnTo>
                <a:lnTo>
                  <a:pt x="21177" y="62833"/>
                </a:lnTo>
                <a:lnTo>
                  <a:pt x="49989" y="62833"/>
                </a:lnTo>
                <a:lnTo>
                  <a:pt x="21177" y="83140"/>
                </a:lnTo>
                <a:lnTo>
                  <a:pt x="21177" y="126446"/>
                </a:lnTo>
                <a:close/>
              </a:path>
              <a:path w="2568674" h="158731">
                <a:moveTo>
                  <a:pt x="95985" y="126446"/>
                </a:moveTo>
                <a:lnTo>
                  <a:pt x="95985" y="40095"/>
                </a:lnTo>
                <a:lnTo>
                  <a:pt x="98762" y="40095"/>
                </a:lnTo>
                <a:lnTo>
                  <a:pt x="116814" y="40095"/>
                </a:lnTo>
                <a:lnTo>
                  <a:pt x="116814" y="45209"/>
                </a:lnTo>
                <a:lnTo>
                  <a:pt x="130612" y="59188"/>
                </a:lnTo>
                <a:lnTo>
                  <a:pt x="125428" y="59952"/>
                </a:lnTo>
                <a:lnTo>
                  <a:pt x="121337" y="61897"/>
                </a:lnTo>
                <a:lnTo>
                  <a:pt x="118329" y="64333"/>
                </a:lnTo>
                <a:lnTo>
                  <a:pt x="116814" y="66044"/>
                </a:lnTo>
                <a:lnTo>
                  <a:pt x="116814" y="126446"/>
                </a:lnTo>
                <a:close/>
              </a:path>
              <a:path w="2568674" h="158731">
                <a:moveTo>
                  <a:pt x="314337" y="126446"/>
                </a:moveTo>
                <a:lnTo>
                  <a:pt x="296286" y="126446"/>
                </a:lnTo>
                <a:lnTo>
                  <a:pt x="296286" y="122103"/>
                </a:lnTo>
                <a:lnTo>
                  <a:pt x="254867" y="117445"/>
                </a:lnTo>
                <a:lnTo>
                  <a:pt x="249254" y="106998"/>
                </a:lnTo>
                <a:lnTo>
                  <a:pt x="247339" y="94509"/>
                </a:lnTo>
                <a:lnTo>
                  <a:pt x="247339" y="72466"/>
                </a:lnTo>
                <a:lnTo>
                  <a:pt x="249250" y="59729"/>
                </a:lnTo>
                <a:lnTo>
                  <a:pt x="254858" y="49151"/>
                </a:lnTo>
                <a:lnTo>
                  <a:pt x="280925" y="58754"/>
                </a:lnTo>
                <a:lnTo>
                  <a:pt x="274732" y="59943"/>
                </a:lnTo>
                <a:lnTo>
                  <a:pt x="270895" y="62999"/>
                </a:lnTo>
                <a:lnTo>
                  <a:pt x="268820" y="67291"/>
                </a:lnTo>
                <a:lnTo>
                  <a:pt x="268168" y="72379"/>
                </a:lnTo>
                <a:lnTo>
                  <a:pt x="268168" y="94943"/>
                </a:lnTo>
                <a:lnTo>
                  <a:pt x="268838" y="99116"/>
                </a:lnTo>
                <a:lnTo>
                  <a:pt x="270982" y="103281"/>
                </a:lnTo>
                <a:lnTo>
                  <a:pt x="274876" y="106520"/>
                </a:lnTo>
                <a:lnTo>
                  <a:pt x="280925" y="107788"/>
                </a:lnTo>
                <a:lnTo>
                  <a:pt x="288550" y="106470"/>
                </a:lnTo>
                <a:lnTo>
                  <a:pt x="293203" y="103300"/>
                </a:lnTo>
                <a:lnTo>
                  <a:pt x="295570" y="99506"/>
                </a:lnTo>
                <a:lnTo>
                  <a:pt x="296286" y="95898"/>
                </a:lnTo>
                <a:lnTo>
                  <a:pt x="296286" y="66131"/>
                </a:lnTo>
                <a:lnTo>
                  <a:pt x="293354" y="63704"/>
                </a:lnTo>
                <a:lnTo>
                  <a:pt x="289304" y="61123"/>
                </a:lnTo>
                <a:lnTo>
                  <a:pt x="285065" y="59372"/>
                </a:lnTo>
                <a:lnTo>
                  <a:pt x="280925" y="58754"/>
                </a:lnTo>
                <a:lnTo>
                  <a:pt x="254858" y="49151"/>
                </a:lnTo>
                <a:lnTo>
                  <a:pt x="264045" y="41894"/>
                </a:lnTo>
                <a:lnTo>
                  <a:pt x="276412" y="39227"/>
                </a:lnTo>
                <a:lnTo>
                  <a:pt x="283197" y="39843"/>
                </a:lnTo>
                <a:lnTo>
                  <a:pt x="289122" y="41537"/>
                </a:lnTo>
                <a:lnTo>
                  <a:pt x="294464" y="43912"/>
                </a:lnTo>
                <a:lnTo>
                  <a:pt x="296286" y="44878"/>
                </a:lnTo>
                <a:lnTo>
                  <a:pt x="296286" y="7811"/>
                </a:lnTo>
                <a:lnTo>
                  <a:pt x="317114" y="7811"/>
                </a:lnTo>
                <a:lnTo>
                  <a:pt x="317114" y="126446"/>
                </a:lnTo>
                <a:close/>
              </a:path>
              <a:path w="2568674" h="158731">
                <a:moveTo>
                  <a:pt x="383939" y="126446"/>
                </a:moveTo>
                <a:lnTo>
                  <a:pt x="383939" y="121089"/>
                </a:lnTo>
                <a:lnTo>
                  <a:pt x="343431" y="118722"/>
                </a:lnTo>
                <a:lnTo>
                  <a:pt x="336923" y="108552"/>
                </a:lnTo>
                <a:lnTo>
                  <a:pt x="334558" y="95117"/>
                </a:lnTo>
                <a:lnTo>
                  <a:pt x="334558" y="40095"/>
                </a:lnTo>
                <a:lnTo>
                  <a:pt x="355386" y="40095"/>
                </a:lnTo>
                <a:lnTo>
                  <a:pt x="355386" y="94596"/>
                </a:lnTo>
                <a:lnTo>
                  <a:pt x="356568" y="100644"/>
                </a:lnTo>
                <a:lnTo>
                  <a:pt x="359609" y="104467"/>
                </a:lnTo>
                <a:lnTo>
                  <a:pt x="363911" y="106635"/>
                </a:lnTo>
                <a:lnTo>
                  <a:pt x="369012" y="107354"/>
                </a:lnTo>
                <a:lnTo>
                  <a:pt x="376517" y="105856"/>
                </a:lnTo>
                <a:lnTo>
                  <a:pt x="381027" y="102167"/>
                </a:lnTo>
                <a:lnTo>
                  <a:pt x="383285" y="97568"/>
                </a:lnTo>
                <a:lnTo>
                  <a:pt x="383939" y="92947"/>
                </a:lnTo>
                <a:lnTo>
                  <a:pt x="383939" y="40095"/>
                </a:lnTo>
                <a:lnTo>
                  <a:pt x="386716" y="40095"/>
                </a:lnTo>
                <a:lnTo>
                  <a:pt x="404767" y="40095"/>
                </a:lnTo>
                <a:lnTo>
                  <a:pt x="404767" y="126446"/>
                </a:lnTo>
                <a:close/>
              </a:path>
              <a:path w="2568674" h="158731">
                <a:moveTo>
                  <a:pt x="524011" y="126446"/>
                </a:moveTo>
                <a:lnTo>
                  <a:pt x="520881" y="126356"/>
                </a:lnTo>
                <a:lnTo>
                  <a:pt x="516514" y="125600"/>
                </a:lnTo>
                <a:lnTo>
                  <a:pt x="511892" y="123525"/>
                </a:lnTo>
                <a:lnTo>
                  <a:pt x="507472" y="119291"/>
                </a:lnTo>
                <a:lnTo>
                  <a:pt x="504462" y="112721"/>
                </a:lnTo>
                <a:lnTo>
                  <a:pt x="503356" y="103448"/>
                </a:lnTo>
                <a:lnTo>
                  <a:pt x="503356" y="59622"/>
                </a:lnTo>
                <a:lnTo>
                  <a:pt x="524185" y="59622"/>
                </a:lnTo>
                <a:lnTo>
                  <a:pt x="524185" y="103448"/>
                </a:lnTo>
                <a:lnTo>
                  <a:pt x="524319" y="104988"/>
                </a:lnTo>
                <a:lnTo>
                  <a:pt x="524656" y="105925"/>
                </a:lnTo>
                <a:lnTo>
                  <a:pt x="525103" y="106394"/>
                </a:lnTo>
                <a:lnTo>
                  <a:pt x="525746" y="106486"/>
                </a:lnTo>
                <a:lnTo>
                  <a:pt x="537202" y="106486"/>
                </a:lnTo>
                <a:lnTo>
                  <a:pt x="537202" y="126446"/>
                </a:lnTo>
                <a:close/>
              </a:path>
              <a:path w="2568674" h="158731">
                <a:moveTo>
                  <a:pt x="804154" y="126446"/>
                </a:moveTo>
                <a:lnTo>
                  <a:pt x="804154" y="7811"/>
                </a:lnTo>
                <a:lnTo>
                  <a:pt x="853622" y="7811"/>
                </a:lnTo>
                <a:lnTo>
                  <a:pt x="860421" y="8763"/>
                </a:lnTo>
                <a:lnTo>
                  <a:pt x="868023" y="11668"/>
                </a:lnTo>
                <a:lnTo>
                  <a:pt x="875534" y="16656"/>
                </a:lnTo>
                <a:lnTo>
                  <a:pt x="882109" y="23884"/>
                </a:lnTo>
                <a:lnTo>
                  <a:pt x="825329" y="28205"/>
                </a:lnTo>
                <a:lnTo>
                  <a:pt x="825329" y="62833"/>
                </a:lnTo>
                <a:lnTo>
                  <a:pt x="854142" y="62833"/>
                </a:lnTo>
                <a:lnTo>
                  <a:pt x="825329" y="83140"/>
                </a:lnTo>
                <a:lnTo>
                  <a:pt x="825329" y="126446"/>
                </a:lnTo>
                <a:close/>
              </a:path>
              <a:path w="2568674" h="158731">
                <a:moveTo>
                  <a:pt x="900138" y="126446"/>
                </a:moveTo>
                <a:lnTo>
                  <a:pt x="900138" y="40095"/>
                </a:lnTo>
                <a:lnTo>
                  <a:pt x="902916" y="40095"/>
                </a:lnTo>
                <a:lnTo>
                  <a:pt x="920967" y="40095"/>
                </a:lnTo>
                <a:lnTo>
                  <a:pt x="920967" y="45209"/>
                </a:lnTo>
                <a:lnTo>
                  <a:pt x="934766" y="59188"/>
                </a:lnTo>
                <a:lnTo>
                  <a:pt x="929582" y="59952"/>
                </a:lnTo>
                <a:lnTo>
                  <a:pt x="925490" y="61897"/>
                </a:lnTo>
                <a:lnTo>
                  <a:pt x="922483" y="64333"/>
                </a:lnTo>
                <a:lnTo>
                  <a:pt x="920967" y="66045"/>
                </a:lnTo>
                <a:lnTo>
                  <a:pt x="920967" y="126446"/>
                </a:lnTo>
                <a:close/>
              </a:path>
              <a:path w="2568674" h="158731">
                <a:moveTo>
                  <a:pt x="1147737" y="126446"/>
                </a:moveTo>
                <a:lnTo>
                  <a:pt x="1129686" y="126446"/>
                </a:lnTo>
                <a:lnTo>
                  <a:pt x="1129686" y="40095"/>
                </a:lnTo>
                <a:lnTo>
                  <a:pt x="1150514" y="40095"/>
                </a:lnTo>
                <a:lnTo>
                  <a:pt x="1150514" y="126446"/>
                </a:lnTo>
                <a:close/>
              </a:path>
              <a:path w="2568674" h="158731">
                <a:moveTo>
                  <a:pt x="1597545" y="126446"/>
                </a:moveTo>
                <a:lnTo>
                  <a:pt x="1594416" y="126356"/>
                </a:lnTo>
                <a:lnTo>
                  <a:pt x="1590049" y="125600"/>
                </a:lnTo>
                <a:lnTo>
                  <a:pt x="1585427" y="123525"/>
                </a:lnTo>
                <a:lnTo>
                  <a:pt x="1581007" y="119291"/>
                </a:lnTo>
                <a:lnTo>
                  <a:pt x="1577996" y="112721"/>
                </a:lnTo>
                <a:lnTo>
                  <a:pt x="1576891" y="103448"/>
                </a:lnTo>
                <a:lnTo>
                  <a:pt x="1576891" y="59622"/>
                </a:lnTo>
                <a:lnTo>
                  <a:pt x="1597719" y="59622"/>
                </a:lnTo>
                <a:lnTo>
                  <a:pt x="1597719" y="103448"/>
                </a:lnTo>
                <a:lnTo>
                  <a:pt x="1597855" y="104988"/>
                </a:lnTo>
                <a:lnTo>
                  <a:pt x="1598191" y="105925"/>
                </a:lnTo>
                <a:lnTo>
                  <a:pt x="1598638" y="106394"/>
                </a:lnTo>
                <a:lnTo>
                  <a:pt x="1599281" y="106486"/>
                </a:lnTo>
                <a:lnTo>
                  <a:pt x="1610737" y="106486"/>
                </a:lnTo>
                <a:lnTo>
                  <a:pt x="1610737" y="126446"/>
                </a:lnTo>
                <a:close/>
              </a:path>
              <a:path w="2568674" h="158731">
                <a:moveTo>
                  <a:pt x="1998321" y="126446"/>
                </a:moveTo>
                <a:lnTo>
                  <a:pt x="1998321" y="122139"/>
                </a:lnTo>
                <a:lnTo>
                  <a:pt x="1957944" y="120793"/>
                </a:lnTo>
                <a:lnTo>
                  <a:pt x="1951690" y="112243"/>
                </a:lnTo>
                <a:lnTo>
                  <a:pt x="1949460" y="100411"/>
                </a:lnTo>
                <a:lnTo>
                  <a:pt x="1952073" y="88456"/>
                </a:lnTo>
                <a:lnTo>
                  <a:pt x="1998321" y="90868"/>
                </a:lnTo>
                <a:lnTo>
                  <a:pt x="1993206" y="91333"/>
                </a:lnTo>
                <a:lnTo>
                  <a:pt x="1984435" y="91646"/>
                </a:lnTo>
                <a:lnTo>
                  <a:pt x="1976977" y="92689"/>
                </a:lnTo>
                <a:lnTo>
                  <a:pt x="1972769" y="95087"/>
                </a:lnTo>
                <a:lnTo>
                  <a:pt x="1970854" y="97815"/>
                </a:lnTo>
                <a:lnTo>
                  <a:pt x="1970289" y="100411"/>
                </a:lnTo>
                <a:lnTo>
                  <a:pt x="1970592" y="103439"/>
                </a:lnTo>
                <a:lnTo>
                  <a:pt x="1971758" y="105777"/>
                </a:lnTo>
                <a:lnTo>
                  <a:pt x="1974985" y="107864"/>
                </a:lnTo>
                <a:lnTo>
                  <a:pt x="1981744" y="108829"/>
                </a:lnTo>
                <a:lnTo>
                  <a:pt x="1990317" y="107716"/>
                </a:lnTo>
                <a:lnTo>
                  <a:pt x="1995383" y="105123"/>
                </a:lnTo>
                <a:lnTo>
                  <a:pt x="1997682" y="102341"/>
                </a:lnTo>
                <a:lnTo>
                  <a:pt x="1998321" y="99977"/>
                </a:lnTo>
                <a:lnTo>
                  <a:pt x="1998321" y="90868"/>
                </a:lnTo>
                <a:lnTo>
                  <a:pt x="1952073" y="88456"/>
                </a:lnTo>
                <a:lnTo>
                  <a:pt x="1959226" y="80222"/>
                </a:lnTo>
                <a:lnTo>
                  <a:pt x="1969645" y="75666"/>
                </a:lnTo>
                <a:lnTo>
                  <a:pt x="1982178" y="74289"/>
                </a:lnTo>
                <a:lnTo>
                  <a:pt x="1988554" y="74246"/>
                </a:lnTo>
                <a:lnTo>
                  <a:pt x="1993019" y="74077"/>
                </a:lnTo>
                <a:lnTo>
                  <a:pt x="1996690" y="73744"/>
                </a:lnTo>
                <a:lnTo>
                  <a:pt x="1998321" y="73483"/>
                </a:lnTo>
                <a:lnTo>
                  <a:pt x="1998321" y="71077"/>
                </a:lnTo>
                <a:lnTo>
                  <a:pt x="1997618" y="66597"/>
                </a:lnTo>
                <a:lnTo>
                  <a:pt x="1995409" y="62804"/>
                </a:lnTo>
                <a:lnTo>
                  <a:pt x="1991018" y="59934"/>
                </a:lnTo>
                <a:lnTo>
                  <a:pt x="1983654" y="58754"/>
                </a:lnTo>
                <a:lnTo>
                  <a:pt x="1951882" y="53609"/>
                </a:lnTo>
                <a:lnTo>
                  <a:pt x="1953829" y="51255"/>
                </a:lnTo>
                <a:lnTo>
                  <a:pt x="1958943" y="46283"/>
                </a:lnTo>
                <a:lnTo>
                  <a:pt x="1965451" y="42451"/>
                </a:lnTo>
                <a:lnTo>
                  <a:pt x="1973460" y="40057"/>
                </a:lnTo>
                <a:lnTo>
                  <a:pt x="1983220" y="39227"/>
                </a:lnTo>
                <a:lnTo>
                  <a:pt x="1999329" y="41496"/>
                </a:lnTo>
                <a:lnTo>
                  <a:pt x="2010839" y="48038"/>
                </a:lnTo>
                <a:lnTo>
                  <a:pt x="2017590" y="58145"/>
                </a:lnTo>
                <a:lnTo>
                  <a:pt x="2019669" y="70383"/>
                </a:lnTo>
                <a:lnTo>
                  <a:pt x="2019669" y="126446"/>
                </a:lnTo>
                <a:close/>
              </a:path>
              <a:path w="2568674" h="158731">
                <a:moveTo>
                  <a:pt x="2062801" y="126446"/>
                </a:moveTo>
                <a:lnTo>
                  <a:pt x="2059672" y="126356"/>
                </a:lnTo>
                <a:lnTo>
                  <a:pt x="2055305" y="125600"/>
                </a:lnTo>
                <a:lnTo>
                  <a:pt x="2050683" y="123525"/>
                </a:lnTo>
                <a:lnTo>
                  <a:pt x="2046262" y="119291"/>
                </a:lnTo>
                <a:lnTo>
                  <a:pt x="2043253" y="112721"/>
                </a:lnTo>
                <a:lnTo>
                  <a:pt x="2042147" y="103448"/>
                </a:lnTo>
                <a:lnTo>
                  <a:pt x="2042147" y="59622"/>
                </a:lnTo>
                <a:lnTo>
                  <a:pt x="2062975" y="59622"/>
                </a:lnTo>
                <a:lnTo>
                  <a:pt x="2062975" y="103448"/>
                </a:lnTo>
                <a:lnTo>
                  <a:pt x="2063111" y="104988"/>
                </a:lnTo>
                <a:lnTo>
                  <a:pt x="2063447" y="105925"/>
                </a:lnTo>
                <a:lnTo>
                  <a:pt x="2063894" y="106394"/>
                </a:lnTo>
                <a:lnTo>
                  <a:pt x="2064537" y="106486"/>
                </a:lnTo>
                <a:lnTo>
                  <a:pt x="2075993" y="106486"/>
                </a:lnTo>
                <a:lnTo>
                  <a:pt x="2075993" y="126446"/>
                </a:lnTo>
                <a:close/>
              </a:path>
              <a:path w="2568674" h="158731">
                <a:moveTo>
                  <a:pt x="2352665" y="126446"/>
                </a:moveTo>
                <a:lnTo>
                  <a:pt x="2352665" y="40095"/>
                </a:lnTo>
                <a:lnTo>
                  <a:pt x="2355442" y="40095"/>
                </a:lnTo>
                <a:lnTo>
                  <a:pt x="2373493" y="40095"/>
                </a:lnTo>
                <a:lnTo>
                  <a:pt x="2373493" y="45210"/>
                </a:lnTo>
                <a:lnTo>
                  <a:pt x="2387293" y="59188"/>
                </a:lnTo>
                <a:lnTo>
                  <a:pt x="2382108" y="59952"/>
                </a:lnTo>
                <a:lnTo>
                  <a:pt x="2378017" y="61897"/>
                </a:lnTo>
                <a:lnTo>
                  <a:pt x="2375009" y="64333"/>
                </a:lnTo>
                <a:lnTo>
                  <a:pt x="2373493" y="66045"/>
                </a:lnTo>
                <a:lnTo>
                  <a:pt x="2373493" y="126446"/>
                </a:lnTo>
                <a:close/>
              </a:path>
              <a:path w="2568674" h="158731">
                <a:moveTo>
                  <a:pt x="2437367" y="126446"/>
                </a:moveTo>
                <a:lnTo>
                  <a:pt x="2419316" y="126446"/>
                </a:lnTo>
                <a:lnTo>
                  <a:pt x="2419316" y="40095"/>
                </a:lnTo>
                <a:lnTo>
                  <a:pt x="2440145" y="40095"/>
                </a:lnTo>
                <a:lnTo>
                  <a:pt x="2440145" y="126446"/>
                </a:lnTo>
                <a:close/>
              </a:path>
              <a:path w="2568674" h="158731">
                <a:moveTo>
                  <a:pt x="2501675" y="126446"/>
                </a:moveTo>
                <a:lnTo>
                  <a:pt x="2501675" y="122140"/>
                </a:lnTo>
                <a:lnTo>
                  <a:pt x="2461298" y="120793"/>
                </a:lnTo>
                <a:lnTo>
                  <a:pt x="2455045" y="112243"/>
                </a:lnTo>
                <a:lnTo>
                  <a:pt x="2452815" y="100411"/>
                </a:lnTo>
                <a:lnTo>
                  <a:pt x="2455428" y="88456"/>
                </a:lnTo>
                <a:lnTo>
                  <a:pt x="2501675" y="90868"/>
                </a:lnTo>
                <a:lnTo>
                  <a:pt x="2496560" y="91333"/>
                </a:lnTo>
                <a:lnTo>
                  <a:pt x="2487790" y="91646"/>
                </a:lnTo>
                <a:lnTo>
                  <a:pt x="2480332" y="92689"/>
                </a:lnTo>
                <a:lnTo>
                  <a:pt x="2476124" y="95087"/>
                </a:lnTo>
                <a:lnTo>
                  <a:pt x="2474209" y="97815"/>
                </a:lnTo>
                <a:lnTo>
                  <a:pt x="2473644" y="100411"/>
                </a:lnTo>
                <a:lnTo>
                  <a:pt x="2473948" y="103439"/>
                </a:lnTo>
                <a:lnTo>
                  <a:pt x="2475113" y="105777"/>
                </a:lnTo>
                <a:lnTo>
                  <a:pt x="2478340" y="107864"/>
                </a:lnTo>
                <a:lnTo>
                  <a:pt x="2485099" y="108829"/>
                </a:lnTo>
                <a:lnTo>
                  <a:pt x="2493672" y="107716"/>
                </a:lnTo>
                <a:lnTo>
                  <a:pt x="2498738" y="105123"/>
                </a:lnTo>
                <a:lnTo>
                  <a:pt x="2501038" y="102341"/>
                </a:lnTo>
                <a:lnTo>
                  <a:pt x="2501675" y="99977"/>
                </a:lnTo>
                <a:lnTo>
                  <a:pt x="2501675" y="90868"/>
                </a:lnTo>
                <a:lnTo>
                  <a:pt x="2455428" y="88456"/>
                </a:lnTo>
                <a:lnTo>
                  <a:pt x="2462582" y="80222"/>
                </a:lnTo>
                <a:lnTo>
                  <a:pt x="2473000" y="75666"/>
                </a:lnTo>
                <a:lnTo>
                  <a:pt x="2485533" y="74289"/>
                </a:lnTo>
                <a:lnTo>
                  <a:pt x="2491909" y="74246"/>
                </a:lnTo>
                <a:lnTo>
                  <a:pt x="2496374" y="74077"/>
                </a:lnTo>
                <a:lnTo>
                  <a:pt x="2500045" y="73744"/>
                </a:lnTo>
                <a:lnTo>
                  <a:pt x="2501675" y="73483"/>
                </a:lnTo>
                <a:lnTo>
                  <a:pt x="2501675" y="71077"/>
                </a:lnTo>
                <a:lnTo>
                  <a:pt x="2500972" y="66597"/>
                </a:lnTo>
                <a:lnTo>
                  <a:pt x="2498763" y="62804"/>
                </a:lnTo>
                <a:lnTo>
                  <a:pt x="2494373" y="59934"/>
                </a:lnTo>
                <a:lnTo>
                  <a:pt x="2487009" y="58754"/>
                </a:lnTo>
                <a:lnTo>
                  <a:pt x="2455237" y="53609"/>
                </a:lnTo>
                <a:lnTo>
                  <a:pt x="2457184" y="51255"/>
                </a:lnTo>
                <a:lnTo>
                  <a:pt x="2462298" y="46283"/>
                </a:lnTo>
                <a:lnTo>
                  <a:pt x="2468805" y="42451"/>
                </a:lnTo>
                <a:lnTo>
                  <a:pt x="2476815" y="40057"/>
                </a:lnTo>
                <a:lnTo>
                  <a:pt x="2486575" y="39227"/>
                </a:lnTo>
                <a:lnTo>
                  <a:pt x="2502684" y="41496"/>
                </a:lnTo>
                <a:lnTo>
                  <a:pt x="2514194" y="48038"/>
                </a:lnTo>
                <a:lnTo>
                  <a:pt x="2520946" y="58145"/>
                </a:lnTo>
                <a:lnTo>
                  <a:pt x="2523025" y="70383"/>
                </a:lnTo>
                <a:lnTo>
                  <a:pt x="2523025" y="126446"/>
                </a:lnTo>
                <a:close/>
              </a:path>
              <a:path w="2568674" h="158731">
                <a:moveTo>
                  <a:pt x="183339" y="125134"/>
                </a:moveTo>
                <a:lnTo>
                  <a:pt x="173628" y="119484"/>
                </a:lnTo>
                <a:lnTo>
                  <a:pt x="166997" y="111514"/>
                </a:lnTo>
                <a:lnTo>
                  <a:pt x="163077" y="102791"/>
                </a:lnTo>
                <a:lnTo>
                  <a:pt x="161098" y="94269"/>
                </a:lnTo>
                <a:lnTo>
                  <a:pt x="160553" y="87133"/>
                </a:lnTo>
                <a:lnTo>
                  <a:pt x="160553" y="79409"/>
                </a:lnTo>
                <a:lnTo>
                  <a:pt x="161098" y="72272"/>
                </a:lnTo>
                <a:lnTo>
                  <a:pt x="163077" y="63750"/>
                </a:lnTo>
                <a:lnTo>
                  <a:pt x="166997" y="55027"/>
                </a:lnTo>
                <a:lnTo>
                  <a:pt x="196570" y="59188"/>
                </a:lnTo>
                <a:lnTo>
                  <a:pt x="189194" y="61034"/>
                </a:lnTo>
                <a:lnTo>
                  <a:pt x="184563" y="65836"/>
                </a:lnTo>
                <a:lnTo>
                  <a:pt x="182112" y="72429"/>
                </a:lnTo>
                <a:lnTo>
                  <a:pt x="181382" y="79409"/>
                </a:lnTo>
                <a:lnTo>
                  <a:pt x="181382" y="87306"/>
                </a:lnTo>
                <a:lnTo>
                  <a:pt x="182111" y="94150"/>
                </a:lnTo>
                <a:lnTo>
                  <a:pt x="184563" y="100706"/>
                </a:lnTo>
                <a:lnTo>
                  <a:pt x="189194" y="105507"/>
                </a:lnTo>
                <a:lnTo>
                  <a:pt x="196570" y="107354"/>
                </a:lnTo>
                <a:lnTo>
                  <a:pt x="204051" y="105537"/>
                </a:lnTo>
                <a:lnTo>
                  <a:pt x="208719" y="100770"/>
                </a:lnTo>
                <a:lnTo>
                  <a:pt x="211201" y="94237"/>
                </a:lnTo>
                <a:lnTo>
                  <a:pt x="211931" y="87306"/>
                </a:lnTo>
                <a:lnTo>
                  <a:pt x="211931" y="79409"/>
                </a:lnTo>
                <a:lnTo>
                  <a:pt x="211200" y="72429"/>
                </a:lnTo>
                <a:lnTo>
                  <a:pt x="208719" y="65858"/>
                </a:lnTo>
                <a:lnTo>
                  <a:pt x="204031" y="61034"/>
                </a:lnTo>
                <a:lnTo>
                  <a:pt x="196570" y="59188"/>
                </a:lnTo>
                <a:lnTo>
                  <a:pt x="166997" y="55027"/>
                </a:lnTo>
                <a:lnTo>
                  <a:pt x="173628" y="47057"/>
                </a:lnTo>
                <a:lnTo>
                  <a:pt x="183339" y="41407"/>
                </a:lnTo>
                <a:lnTo>
                  <a:pt x="196656" y="39227"/>
                </a:lnTo>
                <a:lnTo>
                  <a:pt x="209887" y="41407"/>
                </a:lnTo>
                <a:lnTo>
                  <a:pt x="219629" y="47047"/>
                </a:lnTo>
                <a:lnTo>
                  <a:pt x="226314" y="55027"/>
                </a:lnTo>
                <a:lnTo>
                  <a:pt x="230235" y="63750"/>
                </a:lnTo>
                <a:lnTo>
                  <a:pt x="232214" y="72272"/>
                </a:lnTo>
                <a:lnTo>
                  <a:pt x="232759" y="79409"/>
                </a:lnTo>
                <a:lnTo>
                  <a:pt x="232759" y="87306"/>
                </a:lnTo>
                <a:lnTo>
                  <a:pt x="232212" y="94364"/>
                </a:lnTo>
                <a:lnTo>
                  <a:pt x="230238" y="102826"/>
                </a:lnTo>
                <a:lnTo>
                  <a:pt x="226308" y="111568"/>
                </a:lnTo>
                <a:lnTo>
                  <a:pt x="219643" y="119526"/>
                </a:lnTo>
                <a:lnTo>
                  <a:pt x="209868" y="125185"/>
                </a:lnTo>
                <a:lnTo>
                  <a:pt x="196656" y="127314"/>
                </a:lnTo>
                <a:close/>
              </a:path>
              <a:path w="2568674" h="158731">
                <a:moveTo>
                  <a:pt x="264045" y="124647"/>
                </a:moveTo>
                <a:lnTo>
                  <a:pt x="254867" y="117445"/>
                </a:lnTo>
                <a:lnTo>
                  <a:pt x="296286" y="122103"/>
                </a:lnTo>
                <a:lnTo>
                  <a:pt x="294712" y="123025"/>
                </a:lnTo>
                <a:lnTo>
                  <a:pt x="289467" y="125340"/>
                </a:lnTo>
                <a:lnTo>
                  <a:pt x="283538" y="126801"/>
                </a:lnTo>
                <a:lnTo>
                  <a:pt x="276412" y="127314"/>
                </a:lnTo>
                <a:close/>
              </a:path>
              <a:path w="2568674" h="158731">
                <a:moveTo>
                  <a:pt x="353148" y="125123"/>
                </a:moveTo>
                <a:lnTo>
                  <a:pt x="343431" y="118722"/>
                </a:lnTo>
                <a:lnTo>
                  <a:pt x="383939" y="121089"/>
                </a:lnTo>
                <a:lnTo>
                  <a:pt x="381780" y="122770"/>
                </a:lnTo>
                <a:lnTo>
                  <a:pt x="374715" y="125867"/>
                </a:lnTo>
                <a:lnTo>
                  <a:pt x="365020" y="127314"/>
                </a:lnTo>
                <a:close/>
              </a:path>
              <a:path w="2568674" h="158731">
                <a:moveTo>
                  <a:pt x="440239" y="123876"/>
                </a:moveTo>
                <a:lnTo>
                  <a:pt x="428127" y="114399"/>
                </a:lnTo>
                <a:lnTo>
                  <a:pt x="420774" y="100366"/>
                </a:lnTo>
                <a:lnTo>
                  <a:pt x="418306" y="83314"/>
                </a:lnTo>
                <a:lnTo>
                  <a:pt x="420774" y="66262"/>
                </a:lnTo>
                <a:lnTo>
                  <a:pt x="428127" y="52229"/>
                </a:lnTo>
                <a:lnTo>
                  <a:pt x="456925" y="59188"/>
                </a:lnTo>
                <a:lnTo>
                  <a:pt x="449680" y="61089"/>
                </a:lnTo>
                <a:lnTo>
                  <a:pt x="444055" y="66380"/>
                </a:lnTo>
                <a:lnTo>
                  <a:pt x="440416" y="74184"/>
                </a:lnTo>
                <a:lnTo>
                  <a:pt x="439135" y="83314"/>
                </a:lnTo>
                <a:lnTo>
                  <a:pt x="440414" y="92482"/>
                </a:lnTo>
                <a:lnTo>
                  <a:pt x="444047" y="100193"/>
                </a:lnTo>
                <a:lnTo>
                  <a:pt x="449680" y="105452"/>
                </a:lnTo>
                <a:lnTo>
                  <a:pt x="456925" y="107354"/>
                </a:lnTo>
                <a:lnTo>
                  <a:pt x="463414" y="106386"/>
                </a:lnTo>
                <a:lnTo>
                  <a:pt x="468250" y="104075"/>
                </a:lnTo>
                <a:lnTo>
                  <a:pt x="472111" y="100746"/>
                </a:lnTo>
                <a:lnTo>
                  <a:pt x="473962" y="98642"/>
                </a:lnTo>
                <a:lnTo>
                  <a:pt x="488793" y="111930"/>
                </a:lnTo>
                <a:lnTo>
                  <a:pt x="487266" y="113967"/>
                </a:lnTo>
                <a:lnTo>
                  <a:pt x="479890" y="120780"/>
                </a:lnTo>
                <a:lnTo>
                  <a:pt x="470538" y="125240"/>
                </a:lnTo>
                <a:lnTo>
                  <a:pt x="456665" y="127314"/>
                </a:lnTo>
                <a:close/>
              </a:path>
              <a:path w="2568674" h="158731">
                <a:moveTo>
                  <a:pt x="574568" y="125134"/>
                </a:moveTo>
                <a:lnTo>
                  <a:pt x="564856" y="119484"/>
                </a:lnTo>
                <a:lnTo>
                  <a:pt x="558226" y="111514"/>
                </a:lnTo>
                <a:lnTo>
                  <a:pt x="554305" y="102791"/>
                </a:lnTo>
                <a:lnTo>
                  <a:pt x="552327" y="94269"/>
                </a:lnTo>
                <a:lnTo>
                  <a:pt x="551782" y="87133"/>
                </a:lnTo>
                <a:lnTo>
                  <a:pt x="551782" y="79409"/>
                </a:lnTo>
                <a:lnTo>
                  <a:pt x="552327" y="72272"/>
                </a:lnTo>
                <a:lnTo>
                  <a:pt x="554305" y="63750"/>
                </a:lnTo>
                <a:lnTo>
                  <a:pt x="558226" y="55027"/>
                </a:lnTo>
                <a:lnTo>
                  <a:pt x="587798" y="59188"/>
                </a:lnTo>
                <a:lnTo>
                  <a:pt x="580423" y="61034"/>
                </a:lnTo>
                <a:lnTo>
                  <a:pt x="575791" y="65836"/>
                </a:lnTo>
                <a:lnTo>
                  <a:pt x="573341" y="72429"/>
                </a:lnTo>
                <a:lnTo>
                  <a:pt x="572610" y="79409"/>
                </a:lnTo>
                <a:lnTo>
                  <a:pt x="572610" y="87306"/>
                </a:lnTo>
                <a:lnTo>
                  <a:pt x="573340" y="94150"/>
                </a:lnTo>
                <a:lnTo>
                  <a:pt x="575791" y="100706"/>
                </a:lnTo>
                <a:lnTo>
                  <a:pt x="580423" y="105507"/>
                </a:lnTo>
                <a:lnTo>
                  <a:pt x="587798" y="107354"/>
                </a:lnTo>
                <a:lnTo>
                  <a:pt x="595279" y="105537"/>
                </a:lnTo>
                <a:lnTo>
                  <a:pt x="599947" y="100770"/>
                </a:lnTo>
                <a:lnTo>
                  <a:pt x="602429" y="94237"/>
                </a:lnTo>
                <a:lnTo>
                  <a:pt x="603159" y="87306"/>
                </a:lnTo>
                <a:lnTo>
                  <a:pt x="603159" y="79409"/>
                </a:lnTo>
                <a:lnTo>
                  <a:pt x="602428" y="72429"/>
                </a:lnTo>
                <a:lnTo>
                  <a:pt x="599947" y="65858"/>
                </a:lnTo>
                <a:lnTo>
                  <a:pt x="595259" y="61034"/>
                </a:lnTo>
                <a:lnTo>
                  <a:pt x="587798" y="59188"/>
                </a:lnTo>
                <a:lnTo>
                  <a:pt x="558226" y="55027"/>
                </a:lnTo>
                <a:lnTo>
                  <a:pt x="564856" y="47057"/>
                </a:lnTo>
                <a:lnTo>
                  <a:pt x="574568" y="41407"/>
                </a:lnTo>
                <a:lnTo>
                  <a:pt x="587885" y="39227"/>
                </a:lnTo>
                <a:lnTo>
                  <a:pt x="601116" y="41407"/>
                </a:lnTo>
                <a:lnTo>
                  <a:pt x="610858" y="47047"/>
                </a:lnTo>
                <a:lnTo>
                  <a:pt x="617543" y="55027"/>
                </a:lnTo>
                <a:lnTo>
                  <a:pt x="621464" y="63750"/>
                </a:lnTo>
                <a:lnTo>
                  <a:pt x="623442" y="72272"/>
                </a:lnTo>
                <a:lnTo>
                  <a:pt x="623988" y="79409"/>
                </a:lnTo>
                <a:lnTo>
                  <a:pt x="623988" y="87306"/>
                </a:lnTo>
                <a:lnTo>
                  <a:pt x="623441" y="94364"/>
                </a:lnTo>
                <a:lnTo>
                  <a:pt x="621466" y="102826"/>
                </a:lnTo>
                <a:lnTo>
                  <a:pt x="617537" y="111568"/>
                </a:lnTo>
                <a:lnTo>
                  <a:pt x="610872" y="119526"/>
                </a:lnTo>
                <a:lnTo>
                  <a:pt x="601096" y="125185"/>
                </a:lnTo>
                <a:lnTo>
                  <a:pt x="587885" y="127314"/>
                </a:lnTo>
                <a:close/>
              </a:path>
              <a:path w="2568674" h="158731">
                <a:moveTo>
                  <a:pt x="655182" y="125091"/>
                </a:moveTo>
                <a:lnTo>
                  <a:pt x="644161" y="120231"/>
                </a:lnTo>
                <a:lnTo>
                  <a:pt x="635274" y="113014"/>
                </a:lnTo>
                <a:lnTo>
                  <a:pt x="633539" y="111057"/>
                </a:lnTo>
                <a:lnTo>
                  <a:pt x="648265" y="96332"/>
                </a:lnTo>
                <a:lnTo>
                  <a:pt x="650226" y="98425"/>
                </a:lnTo>
                <a:lnTo>
                  <a:pt x="655747" y="102916"/>
                </a:lnTo>
                <a:lnTo>
                  <a:pt x="662344" y="106003"/>
                </a:lnTo>
                <a:lnTo>
                  <a:pt x="670938" y="107354"/>
                </a:lnTo>
                <a:lnTo>
                  <a:pt x="679559" y="106556"/>
                </a:lnTo>
                <a:lnTo>
                  <a:pt x="684883" y="104617"/>
                </a:lnTo>
                <a:lnTo>
                  <a:pt x="687287" y="102436"/>
                </a:lnTo>
                <a:lnTo>
                  <a:pt x="687948" y="100151"/>
                </a:lnTo>
                <a:lnTo>
                  <a:pt x="687244" y="97619"/>
                </a:lnTo>
                <a:lnTo>
                  <a:pt x="684586" y="95692"/>
                </a:lnTo>
                <a:lnTo>
                  <a:pt x="679394" y="94257"/>
                </a:lnTo>
                <a:lnTo>
                  <a:pt x="671622" y="93281"/>
                </a:lnTo>
                <a:lnTo>
                  <a:pt x="660961" y="91525"/>
                </a:lnTo>
                <a:lnTo>
                  <a:pt x="650588" y="87230"/>
                </a:lnTo>
                <a:lnTo>
                  <a:pt x="642630" y="79182"/>
                </a:lnTo>
                <a:lnTo>
                  <a:pt x="639435" y="66217"/>
                </a:lnTo>
                <a:lnTo>
                  <a:pt x="642571" y="54364"/>
                </a:lnTo>
                <a:lnTo>
                  <a:pt x="674149" y="59188"/>
                </a:lnTo>
                <a:lnTo>
                  <a:pt x="663257" y="61454"/>
                </a:lnTo>
                <a:lnTo>
                  <a:pt x="660264" y="65957"/>
                </a:lnTo>
                <a:lnTo>
                  <a:pt x="660795" y="68187"/>
                </a:lnTo>
                <a:lnTo>
                  <a:pt x="662664" y="70135"/>
                </a:lnTo>
                <a:lnTo>
                  <a:pt x="667145" y="72052"/>
                </a:lnTo>
                <a:lnTo>
                  <a:pt x="674913" y="73344"/>
                </a:lnTo>
                <a:lnTo>
                  <a:pt x="688438" y="75551"/>
                </a:lnTo>
                <a:lnTo>
                  <a:pt x="699093" y="80073"/>
                </a:lnTo>
                <a:lnTo>
                  <a:pt x="706276" y="87770"/>
                </a:lnTo>
                <a:lnTo>
                  <a:pt x="708776" y="98762"/>
                </a:lnTo>
                <a:lnTo>
                  <a:pt x="706611" y="109810"/>
                </a:lnTo>
                <a:lnTo>
                  <a:pt x="699665" y="119075"/>
                </a:lnTo>
                <a:lnTo>
                  <a:pt x="687804" y="125154"/>
                </a:lnTo>
                <a:lnTo>
                  <a:pt x="670938" y="127314"/>
                </a:lnTo>
                <a:close/>
              </a:path>
              <a:path w="2568674" h="158731">
                <a:moveTo>
                  <a:pt x="985808" y="123873"/>
                </a:moveTo>
                <a:lnTo>
                  <a:pt x="973887" y="114357"/>
                </a:lnTo>
                <a:lnTo>
                  <a:pt x="966938" y="100343"/>
                </a:lnTo>
                <a:lnTo>
                  <a:pt x="964707" y="83314"/>
                </a:lnTo>
                <a:lnTo>
                  <a:pt x="986526" y="91906"/>
                </a:lnTo>
                <a:lnTo>
                  <a:pt x="987451" y="96164"/>
                </a:lnTo>
                <a:lnTo>
                  <a:pt x="990777" y="101998"/>
                </a:lnTo>
                <a:lnTo>
                  <a:pt x="995803" y="105911"/>
                </a:lnTo>
                <a:lnTo>
                  <a:pt x="1002632" y="107354"/>
                </a:lnTo>
                <a:lnTo>
                  <a:pt x="1008491" y="106882"/>
                </a:lnTo>
                <a:lnTo>
                  <a:pt x="1012857" y="105585"/>
                </a:lnTo>
                <a:lnTo>
                  <a:pt x="1016345" y="103545"/>
                </a:lnTo>
                <a:lnTo>
                  <a:pt x="1020076" y="100485"/>
                </a:lnTo>
                <a:lnTo>
                  <a:pt x="1021925" y="98876"/>
                </a:lnTo>
                <a:lnTo>
                  <a:pt x="1036784" y="112190"/>
                </a:lnTo>
                <a:lnTo>
                  <a:pt x="1034710" y="114264"/>
                </a:lnTo>
                <a:lnTo>
                  <a:pt x="1028239" y="119769"/>
                </a:lnTo>
                <a:lnTo>
                  <a:pt x="1020909" y="123879"/>
                </a:lnTo>
                <a:lnTo>
                  <a:pt x="1012446" y="126439"/>
                </a:lnTo>
                <a:lnTo>
                  <a:pt x="1002632" y="127314"/>
                </a:lnTo>
                <a:close/>
              </a:path>
              <a:path w="2568674" h="158731">
                <a:moveTo>
                  <a:pt x="1070300" y="123876"/>
                </a:moveTo>
                <a:lnTo>
                  <a:pt x="1058189" y="114399"/>
                </a:lnTo>
                <a:lnTo>
                  <a:pt x="1050836" y="100366"/>
                </a:lnTo>
                <a:lnTo>
                  <a:pt x="1048368" y="83314"/>
                </a:lnTo>
                <a:lnTo>
                  <a:pt x="1050836" y="66262"/>
                </a:lnTo>
                <a:lnTo>
                  <a:pt x="1058189" y="52229"/>
                </a:lnTo>
                <a:lnTo>
                  <a:pt x="1086987" y="59188"/>
                </a:lnTo>
                <a:lnTo>
                  <a:pt x="1079741" y="61089"/>
                </a:lnTo>
                <a:lnTo>
                  <a:pt x="1074117" y="66380"/>
                </a:lnTo>
                <a:lnTo>
                  <a:pt x="1070478" y="74184"/>
                </a:lnTo>
                <a:lnTo>
                  <a:pt x="1069196" y="83314"/>
                </a:lnTo>
                <a:lnTo>
                  <a:pt x="1070476" y="92482"/>
                </a:lnTo>
                <a:lnTo>
                  <a:pt x="1074108" y="100193"/>
                </a:lnTo>
                <a:lnTo>
                  <a:pt x="1079741" y="105452"/>
                </a:lnTo>
                <a:lnTo>
                  <a:pt x="1086987" y="107354"/>
                </a:lnTo>
                <a:lnTo>
                  <a:pt x="1093475" y="106386"/>
                </a:lnTo>
                <a:lnTo>
                  <a:pt x="1098312" y="104075"/>
                </a:lnTo>
                <a:lnTo>
                  <a:pt x="1102173" y="100746"/>
                </a:lnTo>
                <a:lnTo>
                  <a:pt x="1104024" y="98642"/>
                </a:lnTo>
                <a:lnTo>
                  <a:pt x="1118854" y="111930"/>
                </a:lnTo>
                <a:lnTo>
                  <a:pt x="1117327" y="113967"/>
                </a:lnTo>
                <a:lnTo>
                  <a:pt x="1109952" y="120780"/>
                </a:lnTo>
                <a:lnTo>
                  <a:pt x="1100601" y="125240"/>
                </a:lnTo>
                <a:lnTo>
                  <a:pt x="1086727" y="127314"/>
                </a:lnTo>
                <a:close/>
              </a:path>
              <a:path w="2568674" h="158731">
                <a:moveTo>
                  <a:pt x="1189962" y="125134"/>
                </a:moveTo>
                <a:lnTo>
                  <a:pt x="1180251" y="119484"/>
                </a:lnTo>
                <a:lnTo>
                  <a:pt x="1173621" y="111514"/>
                </a:lnTo>
                <a:lnTo>
                  <a:pt x="1169700" y="102791"/>
                </a:lnTo>
                <a:lnTo>
                  <a:pt x="1167722" y="94269"/>
                </a:lnTo>
                <a:lnTo>
                  <a:pt x="1167177" y="87133"/>
                </a:lnTo>
                <a:lnTo>
                  <a:pt x="1167177" y="79409"/>
                </a:lnTo>
                <a:lnTo>
                  <a:pt x="1167722" y="72272"/>
                </a:lnTo>
                <a:lnTo>
                  <a:pt x="1169700" y="63750"/>
                </a:lnTo>
                <a:lnTo>
                  <a:pt x="1173621" y="55027"/>
                </a:lnTo>
                <a:lnTo>
                  <a:pt x="1203193" y="59188"/>
                </a:lnTo>
                <a:lnTo>
                  <a:pt x="1195818" y="61034"/>
                </a:lnTo>
                <a:lnTo>
                  <a:pt x="1191186" y="65836"/>
                </a:lnTo>
                <a:lnTo>
                  <a:pt x="1188736" y="72429"/>
                </a:lnTo>
                <a:lnTo>
                  <a:pt x="1188005" y="79409"/>
                </a:lnTo>
                <a:lnTo>
                  <a:pt x="1188005" y="87306"/>
                </a:lnTo>
                <a:lnTo>
                  <a:pt x="1188735" y="94150"/>
                </a:lnTo>
                <a:lnTo>
                  <a:pt x="1191186" y="100706"/>
                </a:lnTo>
                <a:lnTo>
                  <a:pt x="1195818" y="105507"/>
                </a:lnTo>
                <a:lnTo>
                  <a:pt x="1203193" y="107354"/>
                </a:lnTo>
                <a:lnTo>
                  <a:pt x="1210674" y="105537"/>
                </a:lnTo>
                <a:lnTo>
                  <a:pt x="1215342" y="100770"/>
                </a:lnTo>
                <a:lnTo>
                  <a:pt x="1217824" y="94237"/>
                </a:lnTo>
                <a:lnTo>
                  <a:pt x="1218554" y="87306"/>
                </a:lnTo>
                <a:lnTo>
                  <a:pt x="1218554" y="79409"/>
                </a:lnTo>
                <a:lnTo>
                  <a:pt x="1217823" y="72429"/>
                </a:lnTo>
                <a:lnTo>
                  <a:pt x="1215342" y="65858"/>
                </a:lnTo>
                <a:lnTo>
                  <a:pt x="1210654" y="61034"/>
                </a:lnTo>
                <a:lnTo>
                  <a:pt x="1203193" y="59188"/>
                </a:lnTo>
                <a:lnTo>
                  <a:pt x="1173621" y="55027"/>
                </a:lnTo>
                <a:lnTo>
                  <a:pt x="1180251" y="47057"/>
                </a:lnTo>
                <a:lnTo>
                  <a:pt x="1189962" y="41407"/>
                </a:lnTo>
                <a:lnTo>
                  <a:pt x="1203280" y="39227"/>
                </a:lnTo>
                <a:lnTo>
                  <a:pt x="1216511" y="41407"/>
                </a:lnTo>
                <a:lnTo>
                  <a:pt x="1226253" y="47047"/>
                </a:lnTo>
                <a:lnTo>
                  <a:pt x="1232938" y="55027"/>
                </a:lnTo>
                <a:lnTo>
                  <a:pt x="1236859" y="63750"/>
                </a:lnTo>
                <a:lnTo>
                  <a:pt x="1238837" y="72272"/>
                </a:lnTo>
                <a:lnTo>
                  <a:pt x="1239382" y="79409"/>
                </a:lnTo>
                <a:lnTo>
                  <a:pt x="1239382" y="87306"/>
                </a:lnTo>
                <a:lnTo>
                  <a:pt x="1238836" y="94364"/>
                </a:lnTo>
                <a:lnTo>
                  <a:pt x="1236861" y="102826"/>
                </a:lnTo>
                <a:lnTo>
                  <a:pt x="1232932" y="111568"/>
                </a:lnTo>
                <a:lnTo>
                  <a:pt x="1226267" y="119526"/>
                </a:lnTo>
                <a:lnTo>
                  <a:pt x="1216491" y="125185"/>
                </a:lnTo>
                <a:lnTo>
                  <a:pt x="1203280" y="127314"/>
                </a:lnTo>
                <a:close/>
              </a:path>
              <a:path w="2568674" h="158731">
                <a:moveTo>
                  <a:pt x="1344195" y="123876"/>
                </a:moveTo>
                <a:lnTo>
                  <a:pt x="1332083" y="114399"/>
                </a:lnTo>
                <a:lnTo>
                  <a:pt x="1324730" y="100366"/>
                </a:lnTo>
                <a:lnTo>
                  <a:pt x="1322262" y="83314"/>
                </a:lnTo>
                <a:lnTo>
                  <a:pt x="1324730" y="66262"/>
                </a:lnTo>
                <a:lnTo>
                  <a:pt x="1332083" y="52229"/>
                </a:lnTo>
                <a:lnTo>
                  <a:pt x="1360882" y="59188"/>
                </a:lnTo>
                <a:lnTo>
                  <a:pt x="1353636" y="61089"/>
                </a:lnTo>
                <a:lnTo>
                  <a:pt x="1348012" y="66380"/>
                </a:lnTo>
                <a:lnTo>
                  <a:pt x="1344372" y="74184"/>
                </a:lnTo>
                <a:lnTo>
                  <a:pt x="1343091" y="83314"/>
                </a:lnTo>
                <a:lnTo>
                  <a:pt x="1344370" y="92482"/>
                </a:lnTo>
                <a:lnTo>
                  <a:pt x="1348002" y="100193"/>
                </a:lnTo>
                <a:lnTo>
                  <a:pt x="1353636" y="105452"/>
                </a:lnTo>
                <a:lnTo>
                  <a:pt x="1360882" y="107354"/>
                </a:lnTo>
                <a:lnTo>
                  <a:pt x="1367370" y="106386"/>
                </a:lnTo>
                <a:lnTo>
                  <a:pt x="1372206" y="104075"/>
                </a:lnTo>
                <a:lnTo>
                  <a:pt x="1376067" y="100746"/>
                </a:lnTo>
                <a:lnTo>
                  <a:pt x="1377918" y="98642"/>
                </a:lnTo>
                <a:lnTo>
                  <a:pt x="1392749" y="111930"/>
                </a:lnTo>
                <a:lnTo>
                  <a:pt x="1391222" y="113967"/>
                </a:lnTo>
                <a:lnTo>
                  <a:pt x="1383847" y="120780"/>
                </a:lnTo>
                <a:lnTo>
                  <a:pt x="1374495" y="125240"/>
                </a:lnTo>
                <a:lnTo>
                  <a:pt x="1360621" y="127314"/>
                </a:lnTo>
                <a:close/>
              </a:path>
              <a:path w="2568674" h="158731">
                <a:moveTo>
                  <a:pt x="1424282" y="125134"/>
                </a:moveTo>
                <a:lnTo>
                  <a:pt x="1414571" y="119484"/>
                </a:lnTo>
                <a:lnTo>
                  <a:pt x="1407941" y="111514"/>
                </a:lnTo>
                <a:lnTo>
                  <a:pt x="1404021" y="102791"/>
                </a:lnTo>
                <a:lnTo>
                  <a:pt x="1402043" y="94269"/>
                </a:lnTo>
                <a:lnTo>
                  <a:pt x="1401497" y="87133"/>
                </a:lnTo>
                <a:lnTo>
                  <a:pt x="1401497" y="79409"/>
                </a:lnTo>
                <a:lnTo>
                  <a:pt x="1402043" y="72272"/>
                </a:lnTo>
                <a:lnTo>
                  <a:pt x="1404021" y="63750"/>
                </a:lnTo>
                <a:lnTo>
                  <a:pt x="1407941" y="55027"/>
                </a:lnTo>
                <a:lnTo>
                  <a:pt x="1437513" y="59188"/>
                </a:lnTo>
                <a:lnTo>
                  <a:pt x="1430139" y="61034"/>
                </a:lnTo>
                <a:lnTo>
                  <a:pt x="1425507" y="65836"/>
                </a:lnTo>
                <a:lnTo>
                  <a:pt x="1423056" y="72429"/>
                </a:lnTo>
                <a:lnTo>
                  <a:pt x="1422326" y="79409"/>
                </a:lnTo>
                <a:lnTo>
                  <a:pt x="1422326" y="87306"/>
                </a:lnTo>
                <a:lnTo>
                  <a:pt x="1423055" y="94150"/>
                </a:lnTo>
                <a:lnTo>
                  <a:pt x="1425507" y="100706"/>
                </a:lnTo>
                <a:lnTo>
                  <a:pt x="1430139" y="105507"/>
                </a:lnTo>
                <a:lnTo>
                  <a:pt x="1437513" y="107354"/>
                </a:lnTo>
                <a:lnTo>
                  <a:pt x="1444995" y="105537"/>
                </a:lnTo>
                <a:lnTo>
                  <a:pt x="1449663" y="100770"/>
                </a:lnTo>
                <a:lnTo>
                  <a:pt x="1452145" y="94237"/>
                </a:lnTo>
                <a:lnTo>
                  <a:pt x="1452874" y="87306"/>
                </a:lnTo>
                <a:lnTo>
                  <a:pt x="1452874" y="79409"/>
                </a:lnTo>
                <a:lnTo>
                  <a:pt x="1452143" y="72429"/>
                </a:lnTo>
                <a:lnTo>
                  <a:pt x="1449663" y="65858"/>
                </a:lnTo>
                <a:lnTo>
                  <a:pt x="1444975" y="61034"/>
                </a:lnTo>
                <a:lnTo>
                  <a:pt x="1437513" y="59188"/>
                </a:lnTo>
                <a:lnTo>
                  <a:pt x="1407941" y="55027"/>
                </a:lnTo>
                <a:lnTo>
                  <a:pt x="1414571" y="47057"/>
                </a:lnTo>
                <a:lnTo>
                  <a:pt x="1424282" y="41407"/>
                </a:lnTo>
                <a:lnTo>
                  <a:pt x="1437600" y="39227"/>
                </a:lnTo>
                <a:lnTo>
                  <a:pt x="1450831" y="41407"/>
                </a:lnTo>
                <a:lnTo>
                  <a:pt x="1460572" y="47047"/>
                </a:lnTo>
                <a:lnTo>
                  <a:pt x="1467259" y="55027"/>
                </a:lnTo>
                <a:lnTo>
                  <a:pt x="1471179" y="63750"/>
                </a:lnTo>
                <a:lnTo>
                  <a:pt x="1473158" y="72272"/>
                </a:lnTo>
                <a:lnTo>
                  <a:pt x="1473703" y="79409"/>
                </a:lnTo>
                <a:lnTo>
                  <a:pt x="1473703" y="87306"/>
                </a:lnTo>
                <a:lnTo>
                  <a:pt x="1473156" y="94364"/>
                </a:lnTo>
                <a:lnTo>
                  <a:pt x="1471182" y="102826"/>
                </a:lnTo>
                <a:lnTo>
                  <a:pt x="1467253" y="111568"/>
                </a:lnTo>
                <a:lnTo>
                  <a:pt x="1460587" y="119526"/>
                </a:lnTo>
                <a:lnTo>
                  <a:pt x="1450812" y="125185"/>
                </a:lnTo>
                <a:lnTo>
                  <a:pt x="1437600" y="127314"/>
                </a:lnTo>
                <a:close/>
              </a:path>
              <a:path w="2568674" h="158731">
                <a:moveTo>
                  <a:pt x="1504897" y="125091"/>
                </a:moveTo>
                <a:lnTo>
                  <a:pt x="1493876" y="120231"/>
                </a:lnTo>
                <a:lnTo>
                  <a:pt x="1484989" y="113014"/>
                </a:lnTo>
                <a:lnTo>
                  <a:pt x="1483255" y="111057"/>
                </a:lnTo>
                <a:lnTo>
                  <a:pt x="1497980" y="96332"/>
                </a:lnTo>
                <a:lnTo>
                  <a:pt x="1499942" y="98425"/>
                </a:lnTo>
                <a:lnTo>
                  <a:pt x="1505463" y="102916"/>
                </a:lnTo>
                <a:lnTo>
                  <a:pt x="1512058" y="106003"/>
                </a:lnTo>
                <a:lnTo>
                  <a:pt x="1520654" y="107354"/>
                </a:lnTo>
                <a:lnTo>
                  <a:pt x="1529274" y="106556"/>
                </a:lnTo>
                <a:lnTo>
                  <a:pt x="1534599" y="104617"/>
                </a:lnTo>
                <a:lnTo>
                  <a:pt x="1537003" y="102436"/>
                </a:lnTo>
                <a:lnTo>
                  <a:pt x="1537664" y="100151"/>
                </a:lnTo>
                <a:lnTo>
                  <a:pt x="1536959" y="97619"/>
                </a:lnTo>
                <a:lnTo>
                  <a:pt x="1534301" y="95692"/>
                </a:lnTo>
                <a:lnTo>
                  <a:pt x="1529109" y="94257"/>
                </a:lnTo>
                <a:lnTo>
                  <a:pt x="1521338" y="93281"/>
                </a:lnTo>
                <a:lnTo>
                  <a:pt x="1510677" y="91525"/>
                </a:lnTo>
                <a:lnTo>
                  <a:pt x="1500303" y="87230"/>
                </a:lnTo>
                <a:lnTo>
                  <a:pt x="1492346" y="79182"/>
                </a:lnTo>
                <a:lnTo>
                  <a:pt x="1489150" y="66217"/>
                </a:lnTo>
                <a:lnTo>
                  <a:pt x="1492287" y="54364"/>
                </a:lnTo>
                <a:lnTo>
                  <a:pt x="1523865" y="59188"/>
                </a:lnTo>
                <a:lnTo>
                  <a:pt x="1512972" y="61454"/>
                </a:lnTo>
                <a:lnTo>
                  <a:pt x="1509979" y="65957"/>
                </a:lnTo>
                <a:lnTo>
                  <a:pt x="1510510" y="68187"/>
                </a:lnTo>
                <a:lnTo>
                  <a:pt x="1512379" y="70135"/>
                </a:lnTo>
                <a:lnTo>
                  <a:pt x="1516860" y="72052"/>
                </a:lnTo>
                <a:lnTo>
                  <a:pt x="1524628" y="73344"/>
                </a:lnTo>
                <a:lnTo>
                  <a:pt x="1538154" y="75551"/>
                </a:lnTo>
                <a:lnTo>
                  <a:pt x="1548809" y="80073"/>
                </a:lnTo>
                <a:lnTo>
                  <a:pt x="1555991" y="87770"/>
                </a:lnTo>
                <a:lnTo>
                  <a:pt x="1558492" y="98762"/>
                </a:lnTo>
                <a:lnTo>
                  <a:pt x="1556326" y="109810"/>
                </a:lnTo>
                <a:lnTo>
                  <a:pt x="1549381" y="119075"/>
                </a:lnTo>
                <a:lnTo>
                  <a:pt x="1537520" y="125154"/>
                </a:lnTo>
                <a:lnTo>
                  <a:pt x="1520654" y="127314"/>
                </a:lnTo>
                <a:close/>
              </a:path>
              <a:path w="2568674" h="158731">
                <a:moveTo>
                  <a:pt x="1648102" y="125134"/>
                </a:moveTo>
                <a:lnTo>
                  <a:pt x="1638391" y="119484"/>
                </a:lnTo>
                <a:lnTo>
                  <a:pt x="1631760" y="111514"/>
                </a:lnTo>
                <a:lnTo>
                  <a:pt x="1627840" y="102791"/>
                </a:lnTo>
                <a:lnTo>
                  <a:pt x="1625862" y="94269"/>
                </a:lnTo>
                <a:lnTo>
                  <a:pt x="1625317" y="87133"/>
                </a:lnTo>
                <a:lnTo>
                  <a:pt x="1625317" y="79409"/>
                </a:lnTo>
                <a:lnTo>
                  <a:pt x="1625862" y="72272"/>
                </a:lnTo>
                <a:lnTo>
                  <a:pt x="1627840" y="63750"/>
                </a:lnTo>
                <a:lnTo>
                  <a:pt x="1631760" y="55027"/>
                </a:lnTo>
                <a:lnTo>
                  <a:pt x="1661332" y="59188"/>
                </a:lnTo>
                <a:lnTo>
                  <a:pt x="1653957" y="61034"/>
                </a:lnTo>
                <a:lnTo>
                  <a:pt x="1649327" y="65836"/>
                </a:lnTo>
                <a:lnTo>
                  <a:pt x="1646876" y="72429"/>
                </a:lnTo>
                <a:lnTo>
                  <a:pt x="1646146" y="79409"/>
                </a:lnTo>
                <a:lnTo>
                  <a:pt x="1646146" y="87306"/>
                </a:lnTo>
                <a:lnTo>
                  <a:pt x="1646875" y="94150"/>
                </a:lnTo>
                <a:lnTo>
                  <a:pt x="1649327" y="100706"/>
                </a:lnTo>
                <a:lnTo>
                  <a:pt x="1653957" y="105507"/>
                </a:lnTo>
                <a:lnTo>
                  <a:pt x="1661332" y="107354"/>
                </a:lnTo>
                <a:lnTo>
                  <a:pt x="1668815" y="105537"/>
                </a:lnTo>
                <a:lnTo>
                  <a:pt x="1673483" y="100770"/>
                </a:lnTo>
                <a:lnTo>
                  <a:pt x="1675964" y="94237"/>
                </a:lnTo>
                <a:lnTo>
                  <a:pt x="1676694" y="87306"/>
                </a:lnTo>
                <a:lnTo>
                  <a:pt x="1676694" y="79409"/>
                </a:lnTo>
                <a:lnTo>
                  <a:pt x="1675964" y="72429"/>
                </a:lnTo>
                <a:lnTo>
                  <a:pt x="1673483" y="65858"/>
                </a:lnTo>
                <a:lnTo>
                  <a:pt x="1668795" y="61034"/>
                </a:lnTo>
                <a:lnTo>
                  <a:pt x="1661332" y="59188"/>
                </a:lnTo>
                <a:lnTo>
                  <a:pt x="1631760" y="55027"/>
                </a:lnTo>
                <a:lnTo>
                  <a:pt x="1638391" y="47057"/>
                </a:lnTo>
                <a:lnTo>
                  <a:pt x="1648102" y="41407"/>
                </a:lnTo>
                <a:lnTo>
                  <a:pt x="1661419" y="39227"/>
                </a:lnTo>
                <a:lnTo>
                  <a:pt x="1674651" y="41407"/>
                </a:lnTo>
                <a:lnTo>
                  <a:pt x="1684392" y="47047"/>
                </a:lnTo>
                <a:lnTo>
                  <a:pt x="1691078" y="55027"/>
                </a:lnTo>
                <a:lnTo>
                  <a:pt x="1694998" y="63750"/>
                </a:lnTo>
                <a:lnTo>
                  <a:pt x="1696977" y="72272"/>
                </a:lnTo>
                <a:lnTo>
                  <a:pt x="1697522" y="79409"/>
                </a:lnTo>
                <a:lnTo>
                  <a:pt x="1697522" y="87306"/>
                </a:lnTo>
                <a:lnTo>
                  <a:pt x="1696977" y="94364"/>
                </a:lnTo>
                <a:lnTo>
                  <a:pt x="1695001" y="102826"/>
                </a:lnTo>
                <a:lnTo>
                  <a:pt x="1691071" y="111568"/>
                </a:lnTo>
                <a:lnTo>
                  <a:pt x="1684407" y="119526"/>
                </a:lnTo>
                <a:lnTo>
                  <a:pt x="1674631" y="125185"/>
                </a:lnTo>
                <a:lnTo>
                  <a:pt x="1661419" y="127314"/>
                </a:lnTo>
                <a:close/>
              </a:path>
              <a:path w="2568674" h="158731">
                <a:moveTo>
                  <a:pt x="1896150" y="123876"/>
                </a:moveTo>
                <a:lnTo>
                  <a:pt x="1884038" y="114399"/>
                </a:lnTo>
                <a:lnTo>
                  <a:pt x="1876685" y="100366"/>
                </a:lnTo>
                <a:lnTo>
                  <a:pt x="1874217" y="83314"/>
                </a:lnTo>
                <a:lnTo>
                  <a:pt x="1876685" y="66262"/>
                </a:lnTo>
                <a:lnTo>
                  <a:pt x="1884038" y="52229"/>
                </a:lnTo>
                <a:lnTo>
                  <a:pt x="1912836" y="59188"/>
                </a:lnTo>
                <a:lnTo>
                  <a:pt x="1905591" y="61089"/>
                </a:lnTo>
                <a:lnTo>
                  <a:pt x="1899966" y="66380"/>
                </a:lnTo>
                <a:lnTo>
                  <a:pt x="1896327" y="74184"/>
                </a:lnTo>
                <a:lnTo>
                  <a:pt x="1895046" y="83314"/>
                </a:lnTo>
                <a:lnTo>
                  <a:pt x="1896326" y="92482"/>
                </a:lnTo>
                <a:lnTo>
                  <a:pt x="1899958" y="100193"/>
                </a:lnTo>
                <a:lnTo>
                  <a:pt x="1905591" y="105452"/>
                </a:lnTo>
                <a:lnTo>
                  <a:pt x="1912836" y="107354"/>
                </a:lnTo>
                <a:lnTo>
                  <a:pt x="1919325" y="106386"/>
                </a:lnTo>
                <a:lnTo>
                  <a:pt x="1924161" y="104075"/>
                </a:lnTo>
                <a:lnTo>
                  <a:pt x="1928022" y="100746"/>
                </a:lnTo>
                <a:lnTo>
                  <a:pt x="1929874" y="98642"/>
                </a:lnTo>
                <a:lnTo>
                  <a:pt x="1944704" y="111930"/>
                </a:lnTo>
                <a:lnTo>
                  <a:pt x="1943177" y="113967"/>
                </a:lnTo>
                <a:lnTo>
                  <a:pt x="1935802" y="120780"/>
                </a:lnTo>
                <a:lnTo>
                  <a:pt x="1926449" y="125240"/>
                </a:lnTo>
                <a:lnTo>
                  <a:pt x="1912576" y="127314"/>
                </a:lnTo>
                <a:close/>
              </a:path>
              <a:path w="2568674" h="158731">
                <a:moveTo>
                  <a:pt x="1967334" y="125769"/>
                </a:moveTo>
                <a:lnTo>
                  <a:pt x="1957944" y="120793"/>
                </a:lnTo>
                <a:lnTo>
                  <a:pt x="1998321" y="122139"/>
                </a:lnTo>
                <a:lnTo>
                  <a:pt x="1996873" y="123003"/>
                </a:lnTo>
                <a:lnTo>
                  <a:pt x="1991733" y="125335"/>
                </a:lnTo>
                <a:lnTo>
                  <a:pt x="1985833" y="126801"/>
                </a:lnTo>
                <a:lnTo>
                  <a:pt x="1978620" y="127314"/>
                </a:lnTo>
                <a:close/>
              </a:path>
              <a:path w="2568674" h="158731">
                <a:moveTo>
                  <a:pt x="2111674" y="123873"/>
                </a:moveTo>
                <a:lnTo>
                  <a:pt x="2099754" y="114357"/>
                </a:lnTo>
                <a:lnTo>
                  <a:pt x="2092804" y="100343"/>
                </a:lnTo>
                <a:lnTo>
                  <a:pt x="2090573" y="83314"/>
                </a:lnTo>
                <a:lnTo>
                  <a:pt x="2112392" y="91906"/>
                </a:lnTo>
                <a:lnTo>
                  <a:pt x="2113317" y="96164"/>
                </a:lnTo>
                <a:lnTo>
                  <a:pt x="2116644" y="101998"/>
                </a:lnTo>
                <a:lnTo>
                  <a:pt x="2121669" y="105911"/>
                </a:lnTo>
                <a:lnTo>
                  <a:pt x="2128498" y="107354"/>
                </a:lnTo>
                <a:lnTo>
                  <a:pt x="2134358" y="106882"/>
                </a:lnTo>
                <a:lnTo>
                  <a:pt x="2138724" y="105585"/>
                </a:lnTo>
                <a:lnTo>
                  <a:pt x="2142212" y="103545"/>
                </a:lnTo>
                <a:lnTo>
                  <a:pt x="2145942" y="100485"/>
                </a:lnTo>
                <a:lnTo>
                  <a:pt x="2147792" y="98876"/>
                </a:lnTo>
                <a:lnTo>
                  <a:pt x="2162650" y="112190"/>
                </a:lnTo>
                <a:lnTo>
                  <a:pt x="2160576" y="114264"/>
                </a:lnTo>
                <a:lnTo>
                  <a:pt x="2154105" y="119769"/>
                </a:lnTo>
                <a:lnTo>
                  <a:pt x="2146775" y="123879"/>
                </a:lnTo>
                <a:lnTo>
                  <a:pt x="2138312" y="126439"/>
                </a:lnTo>
                <a:lnTo>
                  <a:pt x="2128498" y="127314"/>
                </a:lnTo>
                <a:close/>
              </a:path>
              <a:path w="2568674" h="158731">
                <a:moveTo>
                  <a:pt x="2196075" y="124525"/>
                </a:moveTo>
                <a:lnTo>
                  <a:pt x="2186150" y="117160"/>
                </a:lnTo>
                <a:lnTo>
                  <a:pt x="2226079" y="121370"/>
                </a:lnTo>
                <a:lnTo>
                  <a:pt x="2224808" y="122508"/>
                </a:lnTo>
                <a:lnTo>
                  <a:pt x="2218121" y="125794"/>
                </a:lnTo>
                <a:lnTo>
                  <a:pt x="2208775" y="127314"/>
                </a:lnTo>
                <a:close/>
              </a:path>
              <a:path w="2568674" h="158731">
                <a:moveTo>
                  <a:pt x="2286582" y="125134"/>
                </a:moveTo>
                <a:lnTo>
                  <a:pt x="2276871" y="119484"/>
                </a:lnTo>
                <a:lnTo>
                  <a:pt x="2270241" y="111514"/>
                </a:lnTo>
                <a:lnTo>
                  <a:pt x="2266320" y="102791"/>
                </a:lnTo>
                <a:lnTo>
                  <a:pt x="2264342" y="94269"/>
                </a:lnTo>
                <a:lnTo>
                  <a:pt x="2263796" y="87133"/>
                </a:lnTo>
                <a:lnTo>
                  <a:pt x="2263796" y="79409"/>
                </a:lnTo>
                <a:lnTo>
                  <a:pt x="2264342" y="72272"/>
                </a:lnTo>
                <a:lnTo>
                  <a:pt x="2266320" y="63750"/>
                </a:lnTo>
                <a:lnTo>
                  <a:pt x="2270241" y="55027"/>
                </a:lnTo>
                <a:lnTo>
                  <a:pt x="2299813" y="59188"/>
                </a:lnTo>
                <a:lnTo>
                  <a:pt x="2292438" y="61034"/>
                </a:lnTo>
                <a:lnTo>
                  <a:pt x="2287806" y="65836"/>
                </a:lnTo>
                <a:lnTo>
                  <a:pt x="2285355" y="72429"/>
                </a:lnTo>
                <a:lnTo>
                  <a:pt x="2284625" y="79409"/>
                </a:lnTo>
                <a:lnTo>
                  <a:pt x="2284625" y="87306"/>
                </a:lnTo>
                <a:lnTo>
                  <a:pt x="2285355" y="94150"/>
                </a:lnTo>
                <a:lnTo>
                  <a:pt x="2287806" y="100706"/>
                </a:lnTo>
                <a:lnTo>
                  <a:pt x="2292438" y="105507"/>
                </a:lnTo>
                <a:lnTo>
                  <a:pt x="2299813" y="107354"/>
                </a:lnTo>
                <a:lnTo>
                  <a:pt x="2307294" y="105537"/>
                </a:lnTo>
                <a:lnTo>
                  <a:pt x="2311962" y="100770"/>
                </a:lnTo>
                <a:lnTo>
                  <a:pt x="2314444" y="94237"/>
                </a:lnTo>
                <a:lnTo>
                  <a:pt x="2315174" y="87306"/>
                </a:lnTo>
                <a:lnTo>
                  <a:pt x="2315174" y="79409"/>
                </a:lnTo>
                <a:lnTo>
                  <a:pt x="2314444" y="72429"/>
                </a:lnTo>
                <a:lnTo>
                  <a:pt x="2311962" y="65858"/>
                </a:lnTo>
                <a:lnTo>
                  <a:pt x="2307274" y="61034"/>
                </a:lnTo>
                <a:lnTo>
                  <a:pt x="2299813" y="59188"/>
                </a:lnTo>
                <a:lnTo>
                  <a:pt x="2270241" y="55027"/>
                </a:lnTo>
                <a:lnTo>
                  <a:pt x="2276871" y="47057"/>
                </a:lnTo>
                <a:lnTo>
                  <a:pt x="2286582" y="41407"/>
                </a:lnTo>
                <a:lnTo>
                  <a:pt x="2299899" y="39227"/>
                </a:lnTo>
                <a:lnTo>
                  <a:pt x="2313130" y="41407"/>
                </a:lnTo>
                <a:lnTo>
                  <a:pt x="2322872" y="47047"/>
                </a:lnTo>
                <a:lnTo>
                  <a:pt x="2329558" y="55027"/>
                </a:lnTo>
                <a:lnTo>
                  <a:pt x="2333479" y="63750"/>
                </a:lnTo>
                <a:lnTo>
                  <a:pt x="2335457" y="72272"/>
                </a:lnTo>
                <a:lnTo>
                  <a:pt x="2336003" y="79409"/>
                </a:lnTo>
                <a:lnTo>
                  <a:pt x="2336003" y="87306"/>
                </a:lnTo>
                <a:lnTo>
                  <a:pt x="2335456" y="94364"/>
                </a:lnTo>
                <a:lnTo>
                  <a:pt x="2333481" y="102826"/>
                </a:lnTo>
                <a:lnTo>
                  <a:pt x="2329552" y="111568"/>
                </a:lnTo>
                <a:lnTo>
                  <a:pt x="2322886" y="119526"/>
                </a:lnTo>
                <a:lnTo>
                  <a:pt x="2313111" y="125185"/>
                </a:lnTo>
                <a:lnTo>
                  <a:pt x="2299899" y="127314"/>
                </a:lnTo>
                <a:close/>
              </a:path>
              <a:path w="2568674" h="158731">
                <a:moveTo>
                  <a:pt x="2470689" y="125769"/>
                </a:moveTo>
                <a:lnTo>
                  <a:pt x="2461298" y="120793"/>
                </a:lnTo>
                <a:lnTo>
                  <a:pt x="2501675" y="122140"/>
                </a:lnTo>
                <a:lnTo>
                  <a:pt x="2500228" y="123003"/>
                </a:lnTo>
                <a:lnTo>
                  <a:pt x="2495088" y="125335"/>
                </a:lnTo>
                <a:lnTo>
                  <a:pt x="2489188" y="126801"/>
                </a:lnTo>
                <a:lnTo>
                  <a:pt x="2481975" y="127314"/>
                </a:lnTo>
                <a:close/>
              </a:path>
              <a:path w="2568674" h="158731">
                <a:moveTo>
                  <a:pt x="781087" y="134257"/>
                </a:moveTo>
                <a:lnTo>
                  <a:pt x="780253" y="133169"/>
                </a:lnTo>
                <a:lnTo>
                  <a:pt x="768848" y="114462"/>
                </a:lnTo>
                <a:lnTo>
                  <a:pt x="764682" y="104891"/>
                </a:lnTo>
                <a:lnTo>
                  <a:pt x="761068" y="93649"/>
                </a:lnTo>
                <a:lnTo>
                  <a:pt x="758535" y="81073"/>
                </a:lnTo>
                <a:lnTo>
                  <a:pt x="757550" y="67172"/>
                </a:lnTo>
                <a:lnTo>
                  <a:pt x="758535" y="53271"/>
                </a:lnTo>
                <a:lnTo>
                  <a:pt x="761068" y="40695"/>
                </a:lnTo>
                <a:lnTo>
                  <a:pt x="764682" y="29453"/>
                </a:lnTo>
                <a:lnTo>
                  <a:pt x="768846" y="19800"/>
                </a:lnTo>
                <a:lnTo>
                  <a:pt x="780253" y="1088"/>
                </a:lnTo>
                <a:lnTo>
                  <a:pt x="781087" y="0"/>
                </a:lnTo>
                <a:lnTo>
                  <a:pt x="793243" y="0"/>
                </a:lnTo>
                <a:lnTo>
                  <a:pt x="791288" y="3998"/>
                </a:lnTo>
                <a:lnTo>
                  <a:pt x="784421" y="21804"/>
                </a:lnTo>
                <a:lnTo>
                  <a:pt x="779634" y="41903"/>
                </a:lnTo>
                <a:lnTo>
                  <a:pt x="777510" y="67172"/>
                </a:lnTo>
                <a:lnTo>
                  <a:pt x="779633" y="91132"/>
                </a:lnTo>
                <a:lnTo>
                  <a:pt x="784423" y="111327"/>
                </a:lnTo>
                <a:lnTo>
                  <a:pt x="791328" y="130348"/>
                </a:lnTo>
                <a:lnTo>
                  <a:pt x="793074" y="134257"/>
                </a:lnTo>
                <a:close/>
              </a:path>
              <a:path w="2568674" h="158731">
                <a:moveTo>
                  <a:pt x="2533188" y="134257"/>
                </a:moveTo>
                <a:lnTo>
                  <a:pt x="2534887" y="130368"/>
                </a:lnTo>
                <a:lnTo>
                  <a:pt x="2541801" y="111329"/>
                </a:lnTo>
                <a:lnTo>
                  <a:pt x="2544322" y="101879"/>
                </a:lnTo>
                <a:lnTo>
                  <a:pt x="2546542" y="91169"/>
                </a:lnTo>
                <a:lnTo>
                  <a:pt x="2548118" y="79483"/>
                </a:lnTo>
                <a:lnTo>
                  <a:pt x="2548713" y="67172"/>
                </a:lnTo>
                <a:lnTo>
                  <a:pt x="2546548" y="41912"/>
                </a:lnTo>
                <a:lnTo>
                  <a:pt x="2541801" y="21800"/>
                </a:lnTo>
                <a:lnTo>
                  <a:pt x="2534926" y="3976"/>
                </a:lnTo>
                <a:lnTo>
                  <a:pt x="2533023" y="0"/>
                </a:lnTo>
                <a:lnTo>
                  <a:pt x="2545149" y="0"/>
                </a:lnTo>
                <a:lnTo>
                  <a:pt x="2545982" y="1103"/>
                </a:lnTo>
                <a:lnTo>
                  <a:pt x="2557289" y="19795"/>
                </a:lnTo>
                <a:lnTo>
                  <a:pt x="2561454" y="29453"/>
                </a:lnTo>
                <a:lnTo>
                  <a:pt x="2565107" y="40676"/>
                </a:lnTo>
                <a:lnTo>
                  <a:pt x="2567689" y="53271"/>
                </a:lnTo>
                <a:lnTo>
                  <a:pt x="2568674" y="67172"/>
                </a:lnTo>
                <a:lnTo>
                  <a:pt x="2567689" y="81073"/>
                </a:lnTo>
                <a:lnTo>
                  <a:pt x="2565107" y="93668"/>
                </a:lnTo>
                <a:lnTo>
                  <a:pt x="2561454" y="104891"/>
                </a:lnTo>
                <a:lnTo>
                  <a:pt x="2557282" y="114476"/>
                </a:lnTo>
                <a:lnTo>
                  <a:pt x="2545982" y="133154"/>
                </a:lnTo>
                <a:lnTo>
                  <a:pt x="2545149" y="134257"/>
                </a:lnTo>
                <a:close/>
              </a:path>
              <a:path w="2568674" h="158731">
                <a:moveTo>
                  <a:pt x="1251359" y="141026"/>
                </a:moveTo>
                <a:lnTo>
                  <a:pt x="1251359" y="105618"/>
                </a:lnTo>
                <a:lnTo>
                  <a:pt x="1272187" y="105618"/>
                </a:lnTo>
                <a:lnTo>
                  <a:pt x="1272187" y="125728"/>
                </a:lnTo>
                <a:lnTo>
                  <a:pt x="1271325" y="126549"/>
                </a:lnTo>
                <a:lnTo>
                  <a:pt x="1256114" y="141026"/>
                </a:lnTo>
                <a:close/>
              </a:path>
              <a:path w="2568674" h="158731">
                <a:moveTo>
                  <a:pt x="1756450" y="158731"/>
                </a:moveTo>
                <a:lnTo>
                  <a:pt x="1756450" y="138770"/>
                </a:lnTo>
                <a:lnTo>
                  <a:pt x="1759227" y="138770"/>
                </a:lnTo>
                <a:lnTo>
                  <a:pt x="1765562" y="138770"/>
                </a:lnTo>
                <a:lnTo>
                  <a:pt x="1767237" y="138571"/>
                </a:lnTo>
                <a:lnTo>
                  <a:pt x="1768663" y="137866"/>
                </a:lnTo>
                <a:lnTo>
                  <a:pt x="1770506" y="135785"/>
                </a:lnTo>
                <a:lnTo>
                  <a:pt x="1772688" y="131353"/>
                </a:lnTo>
                <a:lnTo>
                  <a:pt x="1776750" y="120122"/>
                </a:lnTo>
                <a:lnTo>
                  <a:pt x="1747077" y="40095"/>
                </a:lnTo>
                <a:lnTo>
                  <a:pt x="1769380" y="40095"/>
                </a:lnTo>
                <a:lnTo>
                  <a:pt x="1787456" y="93750"/>
                </a:lnTo>
                <a:lnTo>
                  <a:pt x="1806023" y="40095"/>
                </a:lnTo>
                <a:lnTo>
                  <a:pt x="1827801" y="40095"/>
                </a:lnTo>
                <a:lnTo>
                  <a:pt x="1792289" y="134884"/>
                </a:lnTo>
                <a:lnTo>
                  <a:pt x="1788907" y="142808"/>
                </a:lnTo>
                <a:lnTo>
                  <a:pt x="1783879" y="150538"/>
                </a:lnTo>
                <a:lnTo>
                  <a:pt x="1776339" y="156382"/>
                </a:lnTo>
                <a:lnTo>
                  <a:pt x="1765562" y="158731"/>
                </a:lnTo>
                <a:close/>
              </a:path>
              <a:path w="2568674" h="158731">
                <a:moveTo>
                  <a:pt x="2194974" y="156651"/>
                </a:moveTo>
                <a:lnTo>
                  <a:pt x="2185857" y="152171"/>
                </a:lnTo>
                <a:lnTo>
                  <a:pt x="2178962" y="145270"/>
                </a:lnTo>
                <a:lnTo>
                  <a:pt x="2177608" y="143264"/>
                </a:lnTo>
                <a:lnTo>
                  <a:pt x="2192501" y="129919"/>
                </a:lnTo>
                <a:lnTo>
                  <a:pt x="2194323" y="132316"/>
                </a:lnTo>
                <a:lnTo>
                  <a:pt x="2197703" y="135544"/>
                </a:lnTo>
                <a:lnTo>
                  <a:pt x="2197729" y="135563"/>
                </a:lnTo>
                <a:lnTo>
                  <a:pt x="2197755" y="135582"/>
                </a:lnTo>
                <a:lnTo>
                  <a:pt x="2202136" y="137811"/>
                </a:lnTo>
                <a:lnTo>
                  <a:pt x="2208514" y="138770"/>
                </a:lnTo>
                <a:lnTo>
                  <a:pt x="2216117" y="137382"/>
                </a:lnTo>
                <a:lnTo>
                  <a:pt x="2221619" y="133587"/>
                </a:lnTo>
                <a:lnTo>
                  <a:pt x="2225075" y="127738"/>
                </a:lnTo>
                <a:lnTo>
                  <a:pt x="2226079" y="121370"/>
                </a:lnTo>
                <a:lnTo>
                  <a:pt x="2186150" y="117160"/>
                </a:lnTo>
                <a:lnTo>
                  <a:pt x="2179671" y="106574"/>
                </a:lnTo>
                <a:lnTo>
                  <a:pt x="2177358" y="94075"/>
                </a:lnTo>
                <a:lnTo>
                  <a:pt x="2177358" y="72032"/>
                </a:lnTo>
                <a:lnTo>
                  <a:pt x="2179473" y="59469"/>
                </a:lnTo>
                <a:lnTo>
                  <a:pt x="2185615" y="49006"/>
                </a:lnTo>
                <a:lnTo>
                  <a:pt x="2210944" y="59188"/>
                </a:lnTo>
                <a:lnTo>
                  <a:pt x="2204894" y="60456"/>
                </a:lnTo>
                <a:lnTo>
                  <a:pt x="2201002" y="63694"/>
                </a:lnTo>
                <a:lnTo>
                  <a:pt x="2198861" y="67892"/>
                </a:lnTo>
                <a:lnTo>
                  <a:pt x="2198186" y="72032"/>
                </a:lnTo>
                <a:lnTo>
                  <a:pt x="2198186" y="93728"/>
                </a:lnTo>
                <a:lnTo>
                  <a:pt x="2198837" y="98503"/>
                </a:lnTo>
                <a:lnTo>
                  <a:pt x="2200930" y="102823"/>
                </a:lnTo>
                <a:lnTo>
                  <a:pt x="2204837" y="106078"/>
                </a:lnTo>
                <a:lnTo>
                  <a:pt x="2210944" y="107354"/>
                </a:lnTo>
                <a:lnTo>
                  <a:pt x="2218808" y="105936"/>
                </a:lnTo>
                <a:lnTo>
                  <a:pt x="2223520" y="102742"/>
                </a:lnTo>
                <a:lnTo>
                  <a:pt x="2226305" y="98397"/>
                </a:lnTo>
                <a:lnTo>
                  <a:pt x="2226305" y="72813"/>
                </a:lnTo>
                <a:lnTo>
                  <a:pt x="2225561" y="68900"/>
                </a:lnTo>
                <a:lnTo>
                  <a:pt x="2223096" y="64394"/>
                </a:lnTo>
                <a:lnTo>
                  <a:pt x="2218419" y="60692"/>
                </a:lnTo>
                <a:lnTo>
                  <a:pt x="2210944" y="59188"/>
                </a:lnTo>
                <a:lnTo>
                  <a:pt x="2185615" y="49006"/>
                </a:lnTo>
                <a:lnTo>
                  <a:pt x="2195329" y="41870"/>
                </a:lnTo>
                <a:lnTo>
                  <a:pt x="2208080" y="39227"/>
                </a:lnTo>
                <a:lnTo>
                  <a:pt x="2217215" y="40474"/>
                </a:lnTo>
                <a:lnTo>
                  <a:pt x="2224054" y="43199"/>
                </a:lnTo>
                <a:lnTo>
                  <a:pt x="2226305" y="44702"/>
                </a:lnTo>
                <a:lnTo>
                  <a:pt x="2226305" y="40095"/>
                </a:lnTo>
                <a:lnTo>
                  <a:pt x="2247134" y="40095"/>
                </a:lnTo>
                <a:lnTo>
                  <a:pt x="2247134" y="119937"/>
                </a:lnTo>
                <a:lnTo>
                  <a:pt x="2244632" y="135659"/>
                </a:lnTo>
                <a:lnTo>
                  <a:pt x="2237167" y="148020"/>
                </a:lnTo>
                <a:lnTo>
                  <a:pt x="2225005" y="155984"/>
                </a:lnTo>
                <a:lnTo>
                  <a:pt x="2208775" y="158731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89" name="object 189"/>
          <p:cNvSpPr/>
          <p:nvPr/>
        </p:nvSpPr>
        <p:spPr>
          <a:xfrm>
            <a:off x="8618637" y="1677800"/>
            <a:ext cx="836060" cy="1056549"/>
          </a:xfrm>
          <a:custGeom>
            <a:avLst/>
            <a:gdLst/>
            <a:ahLst/>
            <a:cxnLst/>
            <a:rect l="l" t="t" r="r" b="b"/>
            <a:pathLst>
              <a:path w="891797" h="1126986">
                <a:moveTo>
                  <a:pt x="516008" y="1032846"/>
                </a:moveTo>
                <a:lnTo>
                  <a:pt x="523263" y="1002992"/>
                </a:lnTo>
                <a:lnTo>
                  <a:pt x="528792" y="972772"/>
                </a:lnTo>
                <a:lnTo>
                  <a:pt x="532578" y="942284"/>
                </a:lnTo>
                <a:lnTo>
                  <a:pt x="534607" y="911628"/>
                </a:lnTo>
                <a:lnTo>
                  <a:pt x="534873" y="880907"/>
                </a:lnTo>
                <a:lnTo>
                  <a:pt x="533376" y="850221"/>
                </a:lnTo>
                <a:lnTo>
                  <a:pt x="530119" y="819672"/>
                </a:lnTo>
                <a:lnTo>
                  <a:pt x="525113" y="789360"/>
                </a:lnTo>
                <a:lnTo>
                  <a:pt x="518377" y="759385"/>
                </a:lnTo>
                <a:lnTo>
                  <a:pt x="509931" y="729847"/>
                </a:lnTo>
                <a:lnTo>
                  <a:pt x="499803" y="700842"/>
                </a:lnTo>
                <a:lnTo>
                  <a:pt x="488027" y="672466"/>
                </a:lnTo>
                <a:lnTo>
                  <a:pt x="474641" y="644813"/>
                </a:lnTo>
                <a:lnTo>
                  <a:pt x="459689" y="617975"/>
                </a:lnTo>
                <a:lnTo>
                  <a:pt x="443223" y="592038"/>
                </a:lnTo>
                <a:lnTo>
                  <a:pt x="425294" y="567090"/>
                </a:lnTo>
                <a:lnTo>
                  <a:pt x="405963" y="543212"/>
                </a:lnTo>
                <a:lnTo>
                  <a:pt x="385292" y="520483"/>
                </a:lnTo>
                <a:lnTo>
                  <a:pt x="363352" y="498978"/>
                </a:lnTo>
                <a:lnTo>
                  <a:pt x="340213" y="478767"/>
                </a:lnTo>
                <a:lnTo>
                  <a:pt x="315952" y="459919"/>
                </a:lnTo>
                <a:lnTo>
                  <a:pt x="290649" y="442494"/>
                </a:lnTo>
                <a:lnTo>
                  <a:pt x="264387" y="426551"/>
                </a:lnTo>
                <a:lnTo>
                  <a:pt x="237254" y="412141"/>
                </a:lnTo>
                <a:lnTo>
                  <a:pt x="209339" y="399312"/>
                </a:lnTo>
                <a:lnTo>
                  <a:pt x="180732" y="388107"/>
                </a:lnTo>
                <a:lnTo>
                  <a:pt x="151530" y="378563"/>
                </a:lnTo>
                <a:lnTo>
                  <a:pt x="121829" y="370711"/>
                </a:lnTo>
                <a:lnTo>
                  <a:pt x="91724" y="364576"/>
                </a:lnTo>
                <a:lnTo>
                  <a:pt x="61318" y="360180"/>
                </a:lnTo>
                <a:lnTo>
                  <a:pt x="30710" y="357536"/>
                </a:lnTo>
                <a:lnTo>
                  <a:pt x="0" y="356654"/>
                </a:lnTo>
                <a:lnTo>
                  <a:pt x="0" y="1"/>
                </a:lnTo>
                <a:lnTo>
                  <a:pt x="51183" y="1471"/>
                </a:lnTo>
                <a:lnTo>
                  <a:pt x="102197" y="5877"/>
                </a:lnTo>
                <a:lnTo>
                  <a:pt x="152874" y="13204"/>
                </a:lnTo>
                <a:lnTo>
                  <a:pt x="203047" y="23428"/>
                </a:lnTo>
                <a:lnTo>
                  <a:pt x="252550" y="36515"/>
                </a:lnTo>
                <a:lnTo>
                  <a:pt x="301220" y="52422"/>
                </a:lnTo>
                <a:lnTo>
                  <a:pt x="348897" y="71097"/>
                </a:lnTo>
                <a:lnTo>
                  <a:pt x="395424" y="92478"/>
                </a:lnTo>
                <a:lnTo>
                  <a:pt x="440646" y="116494"/>
                </a:lnTo>
                <a:lnTo>
                  <a:pt x="484415" y="143067"/>
                </a:lnTo>
                <a:lnTo>
                  <a:pt x="526586" y="172108"/>
                </a:lnTo>
                <a:lnTo>
                  <a:pt x="567022" y="203522"/>
                </a:lnTo>
                <a:lnTo>
                  <a:pt x="605586" y="237206"/>
                </a:lnTo>
                <a:lnTo>
                  <a:pt x="642154" y="273048"/>
                </a:lnTo>
                <a:lnTo>
                  <a:pt x="676604" y="310929"/>
                </a:lnTo>
                <a:lnTo>
                  <a:pt x="708823" y="350726"/>
                </a:lnTo>
                <a:lnTo>
                  <a:pt x="738704" y="392307"/>
                </a:lnTo>
                <a:lnTo>
                  <a:pt x="766149" y="435535"/>
                </a:lnTo>
                <a:lnTo>
                  <a:pt x="791068" y="480266"/>
                </a:lnTo>
                <a:lnTo>
                  <a:pt x="813377" y="526354"/>
                </a:lnTo>
                <a:lnTo>
                  <a:pt x="833004" y="573647"/>
                </a:lnTo>
                <a:lnTo>
                  <a:pt x="849884" y="621989"/>
                </a:lnTo>
                <a:lnTo>
                  <a:pt x="863962" y="671220"/>
                </a:lnTo>
                <a:lnTo>
                  <a:pt x="875189" y="721177"/>
                </a:lnTo>
                <a:lnTo>
                  <a:pt x="883531" y="771697"/>
                </a:lnTo>
                <a:lnTo>
                  <a:pt x="888959" y="822612"/>
                </a:lnTo>
                <a:lnTo>
                  <a:pt x="891455" y="873755"/>
                </a:lnTo>
                <a:lnTo>
                  <a:pt x="891011" y="924957"/>
                </a:lnTo>
                <a:lnTo>
                  <a:pt x="887630" y="976049"/>
                </a:lnTo>
                <a:lnTo>
                  <a:pt x="881320" y="1026863"/>
                </a:lnTo>
                <a:lnTo>
                  <a:pt x="872105" y="1077231"/>
                </a:lnTo>
                <a:lnTo>
                  <a:pt x="860012" y="1126986"/>
                </a:lnTo>
                <a:close/>
              </a:path>
            </a:pathLst>
          </a:custGeom>
          <a:solidFill>
            <a:srgbClr val="118D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90" name="object 190"/>
          <p:cNvSpPr/>
          <p:nvPr/>
        </p:nvSpPr>
        <p:spPr>
          <a:xfrm>
            <a:off x="8640465" y="2646093"/>
            <a:ext cx="784433" cy="702730"/>
          </a:xfrm>
          <a:custGeom>
            <a:avLst/>
            <a:gdLst/>
            <a:ahLst/>
            <a:cxnLst/>
            <a:rect l="l" t="t" r="r" b="b"/>
            <a:pathLst>
              <a:path w="836728" h="749579">
                <a:moveTo>
                  <a:pt x="0" y="393263"/>
                </a:moveTo>
                <a:lnTo>
                  <a:pt x="41978" y="389775"/>
                </a:lnTo>
                <a:lnTo>
                  <a:pt x="83553" y="382994"/>
                </a:lnTo>
                <a:lnTo>
                  <a:pt x="124464" y="372963"/>
                </a:lnTo>
                <a:lnTo>
                  <a:pt x="164460" y="359745"/>
                </a:lnTo>
                <a:lnTo>
                  <a:pt x="203292" y="343421"/>
                </a:lnTo>
                <a:lnTo>
                  <a:pt x="240719" y="324092"/>
                </a:lnTo>
                <a:lnTo>
                  <a:pt x="276510" y="301879"/>
                </a:lnTo>
                <a:lnTo>
                  <a:pt x="310441" y="276918"/>
                </a:lnTo>
                <a:lnTo>
                  <a:pt x="342304" y="249366"/>
                </a:lnTo>
                <a:lnTo>
                  <a:pt x="371900" y="219392"/>
                </a:lnTo>
                <a:lnTo>
                  <a:pt x="399047" y="187182"/>
                </a:lnTo>
                <a:lnTo>
                  <a:pt x="423574" y="152936"/>
                </a:lnTo>
                <a:lnTo>
                  <a:pt x="445332" y="116867"/>
                </a:lnTo>
                <a:lnTo>
                  <a:pt x="464184" y="79197"/>
                </a:lnTo>
                <a:lnTo>
                  <a:pt x="480014" y="40161"/>
                </a:lnTo>
                <a:lnTo>
                  <a:pt x="492724" y="1"/>
                </a:lnTo>
                <a:lnTo>
                  <a:pt x="836728" y="94141"/>
                </a:lnTo>
                <a:lnTo>
                  <a:pt x="815546" y="161075"/>
                </a:lnTo>
                <a:lnTo>
                  <a:pt x="789162" y="226135"/>
                </a:lnTo>
                <a:lnTo>
                  <a:pt x="757742" y="288918"/>
                </a:lnTo>
                <a:lnTo>
                  <a:pt x="721480" y="349033"/>
                </a:lnTo>
                <a:lnTo>
                  <a:pt x="680600" y="406110"/>
                </a:lnTo>
                <a:lnTo>
                  <a:pt x="635356" y="459793"/>
                </a:lnTo>
                <a:lnTo>
                  <a:pt x="586029" y="509750"/>
                </a:lnTo>
                <a:lnTo>
                  <a:pt x="532924" y="555671"/>
                </a:lnTo>
                <a:lnTo>
                  <a:pt x="476371" y="597272"/>
                </a:lnTo>
                <a:lnTo>
                  <a:pt x="416721" y="634294"/>
                </a:lnTo>
                <a:lnTo>
                  <a:pt x="354342" y="666509"/>
                </a:lnTo>
                <a:lnTo>
                  <a:pt x="289622" y="693715"/>
                </a:lnTo>
                <a:lnTo>
                  <a:pt x="222963" y="715746"/>
                </a:lnTo>
                <a:lnTo>
                  <a:pt x="154776" y="732463"/>
                </a:lnTo>
                <a:lnTo>
                  <a:pt x="85486" y="743764"/>
                </a:lnTo>
                <a:lnTo>
                  <a:pt x="15521" y="749579"/>
                </a:lnTo>
                <a:close/>
              </a:path>
            </a:pathLst>
          </a:custGeom>
          <a:solidFill>
            <a:srgbClr val="12239E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91" name="object 191"/>
          <p:cNvSpPr/>
          <p:nvPr/>
        </p:nvSpPr>
        <p:spPr>
          <a:xfrm>
            <a:off x="7834667" y="2687741"/>
            <a:ext cx="820349" cy="662129"/>
          </a:xfrm>
          <a:custGeom>
            <a:avLst/>
            <a:gdLst/>
            <a:ahLst/>
            <a:cxnLst/>
            <a:rect l="l" t="t" r="r" b="b"/>
            <a:pathLst>
              <a:path w="875039" h="706271">
                <a:moveTo>
                  <a:pt x="734843" y="700215"/>
                </a:moveTo>
                <a:lnTo>
                  <a:pt x="665471" y="689493"/>
                </a:lnTo>
                <a:lnTo>
                  <a:pt x="597156" y="673348"/>
                </a:lnTo>
                <a:lnTo>
                  <a:pt x="530324" y="651879"/>
                </a:lnTo>
                <a:lnTo>
                  <a:pt x="465387" y="625218"/>
                </a:lnTo>
                <a:lnTo>
                  <a:pt x="402750" y="593532"/>
                </a:lnTo>
                <a:lnTo>
                  <a:pt x="342799" y="557017"/>
                </a:lnTo>
                <a:lnTo>
                  <a:pt x="285906" y="515899"/>
                </a:lnTo>
                <a:lnTo>
                  <a:pt x="232424" y="470432"/>
                </a:lnTo>
                <a:lnTo>
                  <a:pt x="182685" y="420899"/>
                </a:lnTo>
                <a:lnTo>
                  <a:pt x="136997" y="367607"/>
                </a:lnTo>
                <a:lnTo>
                  <a:pt x="95642" y="310886"/>
                </a:lnTo>
                <a:lnTo>
                  <a:pt x="58878" y="251088"/>
                </a:lnTo>
                <a:lnTo>
                  <a:pt x="26931" y="188582"/>
                </a:lnTo>
                <a:lnTo>
                  <a:pt x="1" y="123757"/>
                </a:lnTo>
                <a:lnTo>
                  <a:pt x="334494" y="0"/>
                </a:lnTo>
                <a:lnTo>
                  <a:pt x="350653" y="38895"/>
                </a:lnTo>
                <a:lnTo>
                  <a:pt x="369820" y="76398"/>
                </a:lnTo>
                <a:lnTo>
                  <a:pt x="391879" y="112278"/>
                </a:lnTo>
                <a:lnTo>
                  <a:pt x="416692" y="146310"/>
                </a:lnTo>
                <a:lnTo>
                  <a:pt x="444105" y="178286"/>
                </a:lnTo>
                <a:lnTo>
                  <a:pt x="473948" y="208005"/>
                </a:lnTo>
                <a:lnTo>
                  <a:pt x="506038" y="235285"/>
                </a:lnTo>
                <a:lnTo>
                  <a:pt x="540173" y="259956"/>
                </a:lnTo>
                <a:lnTo>
                  <a:pt x="576143" y="281865"/>
                </a:lnTo>
                <a:lnTo>
                  <a:pt x="613726" y="300877"/>
                </a:lnTo>
                <a:lnTo>
                  <a:pt x="652688" y="316873"/>
                </a:lnTo>
                <a:lnTo>
                  <a:pt x="692787" y="329755"/>
                </a:lnTo>
                <a:lnTo>
                  <a:pt x="733776" y="339442"/>
                </a:lnTo>
                <a:lnTo>
                  <a:pt x="775399" y="345875"/>
                </a:lnTo>
                <a:lnTo>
                  <a:pt x="817400" y="349013"/>
                </a:lnTo>
                <a:lnTo>
                  <a:pt x="859518" y="348838"/>
                </a:lnTo>
                <a:lnTo>
                  <a:pt x="875039" y="705154"/>
                </a:lnTo>
                <a:lnTo>
                  <a:pt x="804843" y="705446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92" name="object 192"/>
          <p:cNvSpPr/>
          <p:nvPr/>
        </p:nvSpPr>
        <p:spPr>
          <a:xfrm>
            <a:off x="7782545" y="1903676"/>
            <a:ext cx="493197" cy="900087"/>
          </a:xfrm>
          <a:custGeom>
            <a:avLst/>
            <a:gdLst/>
            <a:ahLst/>
            <a:cxnLst/>
            <a:rect l="l" t="t" r="r" b="b"/>
            <a:pathLst>
              <a:path w="526077" h="960093">
                <a:moveTo>
                  <a:pt x="35192" y="898045"/>
                </a:moveTo>
                <a:lnTo>
                  <a:pt x="19383" y="834668"/>
                </a:lnTo>
                <a:lnTo>
                  <a:pt x="8256" y="770305"/>
                </a:lnTo>
                <a:lnTo>
                  <a:pt x="1871" y="705299"/>
                </a:lnTo>
                <a:lnTo>
                  <a:pt x="262" y="640001"/>
                </a:lnTo>
                <a:lnTo>
                  <a:pt x="3438" y="574760"/>
                </a:lnTo>
                <a:lnTo>
                  <a:pt x="11381" y="509926"/>
                </a:lnTo>
                <a:lnTo>
                  <a:pt x="24049" y="445849"/>
                </a:lnTo>
                <a:lnTo>
                  <a:pt x="41374" y="382870"/>
                </a:lnTo>
                <a:lnTo>
                  <a:pt x="63264" y="321329"/>
                </a:lnTo>
                <a:lnTo>
                  <a:pt x="89599" y="261555"/>
                </a:lnTo>
                <a:lnTo>
                  <a:pt x="120240" y="203869"/>
                </a:lnTo>
                <a:lnTo>
                  <a:pt x="155022" y="148582"/>
                </a:lnTo>
                <a:lnTo>
                  <a:pt x="193758" y="95990"/>
                </a:lnTo>
                <a:lnTo>
                  <a:pt x="236241" y="46373"/>
                </a:lnTo>
                <a:lnTo>
                  <a:pt x="282241" y="1"/>
                </a:lnTo>
                <a:lnTo>
                  <a:pt x="526077" y="260281"/>
                </a:lnTo>
                <a:lnTo>
                  <a:pt x="472987" y="317874"/>
                </a:lnTo>
                <a:lnTo>
                  <a:pt x="428877" y="382602"/>
                </a:lnTo>
                <a:lnTo>
                  <a:pt x="394691" y="453078"/>
                </a:lnTo>
                <a:lnTo>
                  <a:pt x="371162" y="527789"/>
                </a:lnTo>
                <a:lnTo>
                  <a:pt x="358795" y="605136"/>
                </a:lnTo>
                <a:lnTo>
                  <a:pt x="357855" y="683460"/>
                </a:lnTo>
                <a:lnTo>
                  <a:pt x="368362" y="761081"/>
                </a:lnTo>
                <a:lnTo>
                  <a:pt x="390091" y="836336"/>
                </a:lnTo>
                <a:lnTo>
                  <a:pt x="55598" y="960093"/>
                </a:lnTo>
                <a:close/>
              </a:path>
            </a:pathLst>
          </a:custGeom>
          <a:solidFill>
            <a:srgbClr val="6B007B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93" name="object 193"/>
          <p:cNvSpPr/>
          <p:nvPr/>
        </p:nvSpPr>
        <p:spPr>
          <a:xfrm>
            <a:off x="8047145" y="1677800"/>
            <a:ext cx="571491" cy="469889"/>
          </a:xfrm>
          <a:custGeom>
            <a:avLst/>
            <a:gdLst/>
            <a:ahLst/>
            <a:cxnLst/>
            <a:rect l="l" t="t" r="r" b="b"/>
            <a:pathLst>
              <a:path w="609590" h="501215">
                <a:moveTo>
                  <a:pt x="0" y="240935"/>
                </a:moveTo>
                <a:lnTo>
                  <a:pt x="132502" y="138377"/>
                </a:lnTo>
                <a:lnTo>
                  <a:pt x="281852" y="62419"/>
                </a:lnTo>
                <a:lnTo>
                  <a:pt x="442776" y="15744"/>
                </a:lnTo>
                <a:lnTo>
                  <a:pt x="609590" y="1"/>
                </a:lnTo>
                <a:lnTo>
                  <a:pt x="609590" y="356654"/>
                </a:lnTo>
                <a:lnTo>
                  <a:pt x="509502" y="366101"/>
                </a:lnTo>
                <a:lnTo>
                  <a:pt x="412947" y="394105"/>
                </a:lnTo>
                <a:lnTo>
                  <a:pt x="323337" y="439680"/>
                </a:lnTo>
                <a:lnTo>
                  <a:pt x="243836" y="501215"/>
                </a:lnTo>
                <a:close/>
              </a:path>
            </a:pathLst>
          </a:custGeom>
          <a:solidFill>
            <a:srgbClr val="E044A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94" name="object 194"/>
          <p:cNvSpPr/>
          <p:nvPr/>
        </p:nvSpPr>
        <p:spPr>
          <a:xfrm>
            <a:off x="8994149" y="1666381"/>
            <a:ext cx="153157" cy="83851"/>
          </a:xfrm>
          <a:custGeom>
            <a:avLst/>
            <a:gdLst/>
            <a:ahLst/>
            <a:cxnLst/>
            <a:rect l="l" t="t" r="r" b="b"/>
            <a:pathLst>
              <a:path w="163367" h="89441">
                <a:moveTo>
                  <a:pt x="44305" y="4763"/>
                </a:moveTo>
                <a:lnTo>
                  <a:pt x="158605" y="4763"/>
                </a:lnTo>
                <a:lnTo>
                  <a:pt x="4762" y="84679"/>
                </a:lnTo>
                <a:close/>
              </a:path>
            </a:pathLst>
          </a:custGeom>
          <a:ln w="9525">
            <a:solidFill>
              <a:srgbClr val="605E5C">
                <a:alpha val="50000"/>
              </a:srgb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95" name="object 195"/>
          <p:cNvSpPr/>
          <p:nvPr/>
        </p:nvSpPr>
        <p:spPr>
          <a:xfrm>
            <a:off x="9148653" y="3178901"/>
            <a:ext cx="168231" cy="74263"/>
          </a:xfrm>
          <a:custGeom>
            <a:avLst/>
            <a:gdLst/>
            <a:ahLst/>
            <a:cxnLst/>
            <a:rect l="l" t="t" r="r" b="b"/>
            <a:pathLst>
              <a:path w="179446" h="79214">
                <a:moveTo>
                  <a:pt x="60383" y="74451"/>
                </a:moveTo>
                <a:lnTo>
                  <a:pt x="4763" y="4763"/>
                </a:lnTo>
                <a:lnTo>
                  <a:pt x="174683" y="74451"/>
                </a:lnTo>
                <a:close/>
              </a:path>
            </a:pathLst>
          </a:custGeom>
          <a:ln w="9525">
            <a:solidFill>
              <a:srgbClr val="605E5C">
                <a:alpha val="50000"/>
              </a:srgb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96" name="object 196"/>
          <p:cNvSpPr/>
          <p:nvPr/>
        </p:nvSpPr>
        <p:spPr>
          <a:xfrm>
            <a:off x="7986596" y="3222885"/>
            <a:ext cx="162346" cy="78554"/>
          </a:xfrm>
          <a:custGeom>
            <a:avLst/>
            <a:gdLst/>
            <a:ahLst/>
            <a:cxnLst/>
            <a:rect l="l" t="t" r="r" b="b"/>
            <a:pathLst>
              <a:path w="173169" h="83791">
                <a:moveTo>
                  <a:pt x="4763" y="79029"/>
                </a:moveTo>
                <a:lnTo>
                  <a:pt x="168406" y="4763"/>
                </a:lnTo>
                <a:lnTo>
                  <a:pt x="119063" y="79029"/>
                </a:lnTo>
                <a:close/>
              </a:path>
            </a:pathLst>
          </a:custGeom>
          <a:ln w="9525">
            <a:solidFill>
              <a:srgbClr val="605E5C">
                <a:alpha val="50000"/>
              </a:srgb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97" name="object 197"/>
          <p:cNvSpPr/>
          <p:nvPr/>
        </p:nvSpPr>
        <p:spPr>
          <a:xfrm>
            <a:off x="7693228" y="2037975"/>
            <a:ext cx="188423" cy="50820"/>
          </a:xfrm>
          <a:custGeom>
            <a:avLst/>
            <a:gdLst/>
            <a:ahLst/>
            <a:cxnLst/>
            <a:rect l="l" t="t" r="r" b="b"/>
            <a:pathLst>
              <a:path w="200984" h="54208">
                <a:moveTo>
                  <a:pt x="4763" y="4763"/>
                </a:moveTo>
                <a:lnTo>
                  <a:pt x="119063" y="4763"/>
                </a:lnTo>
                <a:lnTo>
                  <a:pt x="196222" y="49446"/>
                </a:lnTo>
                <a:close/>
              </a:path>
            </a:pathLst>
          </a:custGeom>
          <a:ln w="9525">
            <a:solidFill>
              <a:srgbClr val="605E5C">
                <a:alpha val="50000"/>
              </a:srgb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98" name="object 198"/>
          <p:cNvSpPr/>
          <p:nvPr/>
        </p:nvSpPr>
        <p:spPr>
          <a:xfrm>
            <a:off x="8161354" y="1634679"/>
            <a:ext cx="146812" cy="86669"/>
          </a:xfrm>
          <a:custGeom>
            <a:avLst/>
            <a:gdLst/>
            <a:ahLst/>
            <a:cxnLst/>
            <a:rect l="l" t="t" r="r" b="b"/>
            <a:pathLst>
              <a:path w="156599" h="92447">
                <a:moveTo>
                  <a:pt x="4762" y="4763"/>
                </a:moveTo>
                <a:lnTo>
                  <a:pt x="119062" y="4763"/>
                </a:lnTo>
                <a:lnTo>
                  <a:pt x="151836" y="87685"/>
                </a:lnTo>
                <a:close/>
              </a:path>
            </a:pathLst>
          </a:custGeom>
          <a:ln w="9525">
            <a:solidFill>
              <a:srgbClr val="605E5C">
                <a:alpha val="50000"/>
              </a:srgb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" name="text 1"/>
          <p:cNvSpPr txBox="1"/>
          <p:nvPr/>
        </p:nvSpPr>
        <p:spPr>
          <a:xfrm>
            <a:off x="9178560" y="1599873"/>
            <a:ext cx="745076" cy="1255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16" spc="9" dirty="0">
                <a:solidFill>
                  <a:srgbClr val="605E5C"/>
                </a:solidFill>
                <a:latin typeface="Segoe UI"/>
                <a:cs typeface="Segoe UI"/>
              </a:rPr>
              <a:t>104,91 (29,25%)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348138" y="3177726"/>
            <a:ext cx="687817" cy="1255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16" spc="9" dirty="0">
                <a:solidFill>
                  <a:srgbClr val="605E5C"/>
                </a:solidFill>
                <a:latin typeface="Segoe UI"/>
                <a:cs typeface="Segoe UI"/>
              </a:rPr>
              <a:t>71,93 (20,06%)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264966" y="3226000"/>
            <a:ext cx="687817" cy="1255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16" spc="9" dirty="0">
                <a:solidFill>
                  <a:srgbClr val="605E5C"/>
                </a:solidFill>
                <a:latin typeface="Segoe UI"/>
                <a:cs typeface="Segoe UI"/>
              </a:rPr>
              <a:t>71,92 (20,05%)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255255" y="2042904"/>
            <a:ext cx="416396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Segoe UI"/>
                <a:cs typeface="Segoe UI"/>
              </a:rPr>
              <a:t>(18,66%)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439724" y="1568171"/>
            <a:ext cx="687817" cy="1255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16" spc="9" dirty="0">
                <a:solidFill>
                  <a:srgbClr val="605E5C"/>
                </a:solidFill>
                <a:latin typeface="Segoe UI"/>
                <a:cs typeface="Segoe UI"/>
              </a:rPr>
              <a:t>42,97 (11,98%)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407619" y="1900029"/>
            <a:ext cx="260649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Segoe UI"/>
                <a:cs typeface="Segoe UI"/>
              </a:rPr>
              <a:t>66,92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0364986" y="2019657"/>
            <a:ext cx="89297" cy="89297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29400" y="91625"/>
                </a:moveTo>
                <a:lnTo>
                  <a:pt x="13949" y="81301"/>
                </a:lnTo>
                <a:lnTo>
                  <a:pt x="3625" y="65851"/>
                </a:lnTo>
                <a:lnTo>
                  <a:pt x="0" y="47625"/>
                </a:lnTo>
                <a:lnTo>
                  <a:pt x="3625" y="29400"/>
                </a:lnTo>
                <a:lnTo>
                  <a:pt x="13949" y="13949"/>
                </a:lnTo>
                <a:lnTo>
                  <a:pt x="29400" y="3626"/>
                </a:lnTo>
                <a:lnTo>
                  <a:pt x="47625" y="0"/>
                </a:lnTo>
                <a:lnTo>
                  <a:pt x="65850" y="3626"/>
                </a:lnTo>
                <a:lnTo>
                  <a:pt x="81301" y="13949"/>
                </a:lnTo>
                <a:lnTo>
                  <a:pt x="91624" y="29400"/>
                </a:lnTo>
                <a:lnTo>
                  <a:pt x="95250" y="47625"/>
                </a:lnTo>
                <a:lnTo>
                  <a:pt x="91624" y="65851"/>
                </a:lnTo>
                <a:lnTo>
                  <a:pt x="81301" y="81301"/>
                </a:lnTo>
                <a:lnTo>
                  <a:pt x="65850" y="91625"/>
                </a:lnTo>
                <a:lnTo>
                  <a:pt x="47625" y="95250"/>
                </a:lnTo>
                <a:close/>
              </a:path>
            </a:pathLst>
          </a:custGeom>
          <a:solidFill>
            <a:srgbClr val="118D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0" name="text 1"/>
          <p:cNvSpPr txBox="1"/>
          <p:nvPr/>
        </p:nvSpPr>
        <p:spPr>
          <a:xfrm>
            <a:off x="10472664" y="1978970"/>
            <a:ext cx="246671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latin typeface="Segoe UI"/>
                <a:cs typeface="Segoe UI"/>
              </a:rPr>
              <a:t>Toys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10364986" y="2251829"/>
            <a:ext cx="89297" cy="89297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29400" y="91625"/>
                </a:moveTo>
                <a:lnTo>
                  <a:pt x="13949" y="81301"/>
                </a:lnTo>
                <a:lnTo>
                  <a:pt x="3625" y="65851"/>
                </a:lnTo>
                <a:lnTo>
                  <a:pt x="0" y="47625"/>
                </a:lnTo>
                <a:lnTo>
                  <a:pt x="3625" y="29400"/>
                </a:lnTo>
                <a:lnTo>
                  <a:pt x="13949" y="13949"/>
                </a:lnTo>
                <a:lnTo>
                  <a:pt x="29400" y="3626"/>
                </a:lnTo>
                <a:lnTo>
                  <a:pt x="47625" y="0"/>
                </a:lnTo>
                <a:lnTo>
                  <a:pt x="65850" y="3626"/>
                </a:lnTo>
                <a:lnTo>
                  <a:pt x="81301" y="13949"/>
                </a:lnTo>
                <a:lnTo>
                  <a:pt x="91624" y="29400"/>
                </a:lnTo>
                <a:lnTo>
                  <a:pt x="95250" y="47625"/>
                </a:lnTo>
                <a:lnTo>
                  <a:pt x="91624" y="65851"/>
                </a:lnTo>
                <a:lnTo>
                  <a:pt x="81301" y="81301"/>
                </a:lnTo>
                <a:lnTo>
                  <a:pt x="65850" y="91625"/>
                </a:lnTo>
                <a:lnTo>
                  <a:pt x="47625" y="95250"/>
                </a:lnTo>
                <a:close/>
              </a:path>
            </a:pathLst>
          </a:custGeom>
          <a:solidFill>
            <a:srgbClr val="12239E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1" name="text 1"/>
          <p:cNvSpPr txBox="1"/>
          <p:nvPr/>
        </p:nvSpPr>
        <p:spPr>
          <a:xfrm>
            <a:off x="10472663" y="2211142"/>
            <a:ext cx="1024704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latin typeface="Segoe UI"/>
                <a:cs typeface="Segoe UI"/>
              </a:rPr>
              <a:t>Sports &amp; Outdoors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10364986" y="2475071"/>
            <a:ext cx="89297" cy="89297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29400" y="91625"/>
                </a:moveTo>
                <a:lnTo>
                  <a:pt x="13949" y="81301"/>
                </a:lnTo>
                <a:lnTo>
                  <a:pt x="3625" y="65851"/>
                </a:lnTo>
                <a:lnTo>
                  <a:pt x="0" y="47625"/>
                </a:lnTo>
                <a:lnTo>
                  <a:pt x="3625" y="29400"/>
                </a:lnTo>
                <a:lnTo>
                  <a:pt x="13949" y="13949"/>
                </a:lnTo>
                <a:lnTo>
                  <a:pt x="29400" y="3626"/>
                </a:lnTo>
                <a:lnTo>
                  <a:pt x="47625" y="0"/>
                </a:lnTo>
                <a:lnTo>
                  <a:pt x="65850" y="3626"/>
                </a:lnTo>
                <a:lnTo>
                  <a:pt x="81301" y="13949"/>
                </a:lnTo>
                <a:lnTo>
                  <a:pt x="91624" y="29400"/>
                </a:lnTo>
                <a:lnTo>
                  <a:pt x="95250" y="47625"/>
                </a:lnTo>
                <a:lnTo>
                  <a:pt x="91624" y="65851"/>
                </a:lnTo>
                <a:lnTo>
                  <a:pt x="81301" y="81301"/>
                </a:lnTo>
                <a:lnTo>
                  <a:pt x="65850" y="91625"/>
                </a:lnTo>
                <a:lnTo>
                  <a:pt x="47625" y="95250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2" name="text 1"/>
          <p:cNvSpPr txBox="1"/>
          <p:nvPr/>
        </p:nvSpPr>
        <p:spPr>
          <a:xfrm>
            <a:off x="10472664" y="2434384"/>
            <a:ext cx="640625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latin typeface="Segoe UI"/>
                <a:cs typeface="Segoe UI"/>
              </a:rPr>
              <a:t>Art &amp; Crafts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0364986" y="2698313"/>
            <a:ext cx="89297" cy="89297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29400" y="91625"/>
                </a:moveTo>
                <a:lnTo>
                  <a:pt x="13949" y="81301"/>
                </a:lnTo>
                <a:lnTo>
                  <a:pt x="3625" y="65851"/>
                </a:lnTo>
                <a:lnTo>
                  <a:pt x="0" y="47625"/>
                </a:lnTo>
                <a:lnTo>
                  <a:pt x="3625" y="29400"/>
                </a:lnTo>
                <a:lnTo>
                  <a:pt x="13949" y="13949"/>
                </a:lnTo>
                <a:lnTo>
                  <a:pt x="29400" y="3626"/>
                </a:lnTo>
                <a:lnTo>
                  <a:pt x="47625" y="0"/>
                </a:lnTo>
                <a:lnTo>
                  <a:pt x="65850" y="3626"/>
                </a:lnTo>
                <a:lnTo>
                  <a:pt x="81301" y="13949"/>
                </a:lnTo>
                <a:lnTo>
                  <a:pt x="91624" y="29400"/>
                </a:lnTo>
                <a:lnTo>
                  <a:pt x="95250" y="47625"/>
                </a:lnTo>
                <a:lnTo>
                  <a:pt x="91624" y="65851"/>
                </a:lnTo>
                <a:lnTo>
                  <a:pt x="81301" y="81301"/>
                </a:lnTo>
                <a:lnTo>
                  <a:pt x="65850" y="91625"/>
                </a:lnTo>
                <a:lnTo>
                  <a:pt x="47625" y="95250"/>
                </a:lnTo>
                <a:close/>
              </a:path>
            </a:pathLst>
          </a:custGeom>
          <a:solidFill>
            <a:srgbClr val="6B007B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3" name="text 1"/>
          <p:cNvSpPr txBox="1"/>
          <p:nvPr/>
        </p:nvSpPr>
        <p:spPr>
          <a:xfrm>
            <a:off x="10472664" y="2657626"/>
            <a:ext cx="366447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latin typeface="Segoe UI"/>
                <a:cs typeface="Segoe UI"/>
              </a:rPr>
              <a:t>Games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10364986" y="2921556"/>
            <a:ext cx="89297" cy="89297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29400" y="91625"/>
                </a:moveTo>
                <a:lnTo>
                  <a:pt x="13949" y="81301"/>
                </a:lnTo>
                <a:lnTo>
                  <a:pt x="3625" y="65850"/>
                </a:lnTo>
                <a:lnTo>
                  <a:pt x="0" y="47625"/>
                </a:lnTo>
                <a:lnTo>
                  <a:pt x="3625" y="29400"/>
                </a:lnTo>
                <a:lnTo>
                  <a:pt x="13949" y="13949"/>
                </a:lnTo>
                <a:lnTo>
                  <a:pt x="29400" y="3626"/>
                </a:lnTo>
                <a:lnTo>
                  <a:pt x="47625" y="0"/>
                </a:lnTo>
                <a:lnTo>
                  <a:pt x="65850" y="3626"/>
                </a:lnTo>
                <a:lnTo>
                  <a:pt x="81301" y="13949"/>
                </a:lnTo>
                <a:lnTo>
                  <a:pt x="91624" y="29400"/>
                </a:lnTo>
                <a:lnTo>
                  <a:pt x="95250" y="47625"/>
                </a:lnTo>
                <a:lnTo>
                  <a:pt x="91624" y="65850"/>
                </a:lnTo>
                <a:lnTo>
                  <a:pt x="81301" y="81301"/>
                </a:lnTo>
                <a:lnTo>
                  <a:pt x="65850" y="91625"/>
                </a:lnTo>
                <a:lnTo>
                  <a:pt x="47625" y="95250"/>
                </a:lnTo>
                <a:close/>
              </a:path>
            </a:pathLst>
          </a:custGeom>
          <a:solidFill>
            <a:srgbClr val="E044A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4" name="text 1"/>
          <p:cNvSpPr txBox="1"/>
          <p:nvPr/>
        </p:nvSpPr>
        <p:spPr>
          <a:xfrm>
            <a:off x="10472664" y="2889798"/>
            <a:ext cx="576953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latin typeface="Segoe UI"/>
                <a:cs typeface="Segoe UI"/>
              </a:rPr>
              <a:t>Electronics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1934766" y="3812976"/>
            <a:ext cx="4473773" cy="2643188"/>
          </a:xfrm>
          <a:custGeom>
            <a:avLst/>
            <a:gdLst/>
            <a:ahLst/>
            <a:cxnLst/>
            <a:rect l="l" t="t" r="r" b="b"/>
            <a:pathLst>
              <a:path w="4772025" h="2819400">
                <a:moveTo>
                  <a:pt x="0" y="2819400"/>
                </a:moveTo>
                <a:lnTo>
                  <a:pt x="4772025" y="2819400"/>
                </a:lnTo>
                <a:lnTo>
                  <a:pt x="47720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499CA"/>
          </a:solidFill>
        </p:spPr>
        <p:txBody>
          <a:bodyPr wrap="square" lIns="0" tIns="0" rIns="0" bIns="0" rtlCol="0">
            <a:noAutofit/>
          </a:bodyPr>
          <a:lstStyle/>
          <a:p>
            <a:endParaRPr sz="1688" b="1" dirty="0"/>
          </a:p>
        </p:txBody>
      </p:sp>
      <p:sp>
        <p:nvSpPr>
          <p:cNvPr id="205" name="object 205"/>
          <p:cNvSpPr/>
          <p:nvPr/>
        </p:nvSpPr>
        <p:spPr>
          <a:xfrm>
            <a:off x="3283791" y="3846420"/>
            <a:ext cx="1767919" cy="142301"/>
          </a:xfrm>
          <a:custGeom>
            <a:avLst/>
            <a:gdLst/>
            <a:ahLst/>
            <a:cxnLst/>
            <a:rect l="l" t="t" r="r" b="b"/>
            <a:pathLst>
              <a:path w="1885780" h="151788">
                <a:moveTo>
                  <a:pt x="1431980" y="21697"/>
                </a:moveTo>
                <a:lnTo>
                  <a:pt x="1413928" y="21697"/>
                </a:lnTo>
                <a:lnTo>
                  <a:pt x="1413928" y="869"/>
                </a:lnTo>
                <a:lnTo>
                  <a:pt x="1434756" y="869"/>
                </a:lnTo>
                <a:lnTo>
                  <a:pt x="1434756" y="21697"/>
                </a:lnTo>
                <a:close/>
              </a:path>
              <a:path w="1885780" h="151788">
                <a:moveTo>
                  <a:pt x="1707262" y="21697"/>
                </a:moveTo>
                <a:lnTo>
                  <a:pt x="1689211" y="21697"/>
                </a:lnTo>
                <a:lnTo>
                  <a:pt x="1689211" y="869"/>
                </a:lnTo>
                <a:lnTo>
                  <a:pt x="1710039" y="869"/>
                </a:lnTo>
                <a:lnTo>
                  <a:pt x="1710039" y="21697"/>
                </a:lnTo>
                <a:close/>
              </a:path>
              <a:path w="1885780" h="151788">
                <a:moveTo>
                  <a:pt x="73584" y="28572"/>
                </a:moveTo>
                <a:lnTo>
                  <a:pt x="70140" y="26424"/>
                </a:lnTo>
                <a:lnTo>
                  <a:pt x="66296" y="24482"/>
                </a:lnTo>
                <a:lnTo>
                  <a:pt x="58259" y="21587"/>
                </a:lnTo>
                <a:lnTo>
                  <a:pt x="48534" y="20309"/>
                </a:lnTo>
                <a:lnTo>
                  <a:pt x="11300" y="19403"/>
                </a:lnTo>
                <a:lnTo>
                  <a:pt x="20704" y="8538"/>
                </a:lnTo>
                <a:lnTo>
                  <a:pt x="33785" y="2108"/>
                </a:lnTo>
                <a:lnTo>
                  <a:pt x="48534" y="1"/>
                </a:lnTo>
                <a:lnTo>
                  <a:pt x="63057" y="1833"/>
                </a:lnTo>
                <a:lnTo>
                  <a:pt x="74779" y="5773"/>
                </a:lnTo>
                <a:lnTo>
                  <a:pt x="85656" y="11433"/>
                </a:lnTo>
                <a:lnTo>
                  <a:pt x="88206" y="12999"/>
                </a:lnTo>
                <a:lnTo>
                  <a:pt x="75826" y="30141"/>
                </a:lnTo>
                <a:close/>
              </a:path>
              <a:path w="1885780" h="151788">
                <a:moveTo>
                  <a:pt x="906637" y="28572"/>
                </a:moveTo>
                <a:lnTo>
                  <a:pt x="903192" y="26424"/>
                </a:lnTo>
                <a:lnTo>
                  <a:pt x="899349" y="24482"/>
                </a:lnTo>
                <a:lnTo>
                  <a:pt x="891312" y="21587"/>
                </a:lnTo>
                <a:lnTo>
                  <a:pt x="881587" y="20309"/>
                </a:lnTo>
                <a:lnTo>
                  <a:pt x="844353" y="19403"/>
                </a:lnTo>
                <a:lnTo>
                  <a:pt x="853757" y="8538"/>
                </a:lnTo>
                <a:lnTo>
                  <a:pt x="866838" y="2108"/>
                </a:lnTo>
                <a:lnTo>
                  <a:pt x="881587" y="1"/>
                </a:lnTo>
                <a:lnTo>
                  <a:pt x="896110" y="1833"/>
                </a:lnTo>
                <a:lnTo>
                  <a:pt x="907832" y="5773"/>
                </a:lnTo>
                <a:lnTo>
                  <a:pt x="918709" y="11433"/>
                </a:lnTo>
                <a:lnTo>
                  <a:pt x="921260" y="12999"/>
                </a:lnTo>
                <a:lnTo>
                  <a:pt x="908879" y="30141"/>
                </a:lnTo>
                <a:close/>
              </a:path>
              <a:path w="1885780" h="151788">
                <a:moveTo>
                  <a:pt x="137749" y="52679"/>
                </a:moveTo>
                <a:lnTo>
                  <a:pt x="127508" y="52679"/>
                </a:lnTo>
                <a:lnTo>
                  <a:pt x="106680" y="52679"/>
                </a:lnTo>
                <a:lnTo>
                  <a:pt x="98869" y="52679"/>
                </a:lnTo>
                <a:lnTo>
                  <a:pt x="98869" y="33153"/>
                </a:lnTo>
                <a:lnTo>
                  <a:pt x="106680" y="33153"/>
                </a:lnTo>
                <a:lnTo>
                  <a:pt x="106680" y="10936"/>
                </a:lnTo>
                <a:lnTo>
                  <a:pt x="127508" y="10936"/>
                </a:lnTo>
                <a:lnTo>
                  <a:pt x="127508" y="33153"/>
                </a:lnTo>
                <a:lnTo>
                  <a:pt x="140526" y="33153"/>
                </a:lnTo>
                <a:lnTo>
                  <a:pt x="140526" y="52679"/>
                </a:lnTo>
                <a:close/>
              </a:path>
              <a:path w="1885780" h="151788">
                <a:moveTo>
                  <a:pt x="290341" y="55972"/>
                </a:moveTo>
                <a:lnTo>
                  <a:pt x="287165" y="54163"/>
                </a:lnTo>
                <a:lnTo>
                  <a:pt x="283362" y="52836"/>
                </a:lnTo>
                <a:lnTo>
                  <a:pt x="278602" y="52246"/>
                </a:lnTo>
                <a:lnTo>
                  <a:pt x="264803" y="38268"/>
                </a:lnTo>
                <a:lnTo>
                  <a:pt x="266316" y="36993"/>
                </a:lnTo>
                <a:lnTo>
                  <a:pt x="272321" y="33846"/>
                </a:lnTo>
                <a:lnTo>
                  <a:pt x="280511" y="32285"/>
                </a:lnTo>
                <a:lnTo>
                  <a:pt x="289682" y="33375"/>
                </a:lnTo>
                <a:lnTo>
                  <a:pt x="296638" y="35729"/>
                </a:lnTo>
                <a:lnTo>
                  <a:pt x="302829" y="39111"/>
                </a:lnTo>
                <a:lnTo>
                  <a:pt x="305214" y="40756"/>
                </a:lnTo>
                <a:lnTo>
                  <a:pt x="292547" y="57566"/>
                </a:lnTo>
                <a:close/>
              </a:path>
              <a:path w="1885780" h="151788">
                <a:moveTo>
                  <a:pt x="1280878" y="46666"/>
                </a:moveTo>
                <a:lnTo>
                  <a:pt x="1312650" y="51812"/>
                </a:lnTo>
                <a:lnTo>
                  <a:pt x="1307794" y="52124"/>
                </a:lnTo>
                <a:lnTo>
                  <a:pt x="1304425" y="52980"/>
                </a:lnTo>
                <a:lnTo>
                  <a:pt x="1301795" y="54329"/>
                </a:lnTo>
                <a:lnTo>
                  <a:pt x="1298836" y="56508"/>
                </a:lnTo>
                <a:lnTo>
                  <a:pt x="1297239" y="57769"/>
                </a:lnTo>
                <a:close/>
              </a:path>
              <a:path w="1885780" h="151788">
                <a:moveTo>
                  <a:pt x="1526567" y="46666"/>
                </a:moveTo>
                <a:lnTo>
                  <a:pt x="1558339" y="51812"/>
                </a:lnTo>
                <a:lnTo>
                  <a:pt x="1553484" y="52124"/>
                </a:lnTo>
                <a:lnTo>
                  <a:pt x="1550115" y="52980"/>
                </a:lnTo>
                <a:lnTo>
                  <a:pt x="1547484" y="54329"/>
                </a:lnTo>
                <a:lnTo>
                  <a:pt x="1544525" y="56508"/>
                </a:lnTo>
                <a:lnTo>
                  <a:pt x="1542928" y="57769"/>
                </a:lnTo>
                <a:close/>
              </a:path>
              <a:path w="1885780" h="151788">
                <a:moveTo>
                  <a:pt x="1257056" y="58895"/>
                </a:moveTo>
                <a:lnTo>
                  <a:pt x="1253155" y="55610"/>
                </a:lnTo>
                <a:lnTo>
                  <a:pt x="1248290" y="53245"/>
                </a:lnTo>
                <a:lnTo>
                  <a:pt x="1241833" y="52246"/>
                </a:lnTo>
                <a:lnTo>
                  <a:pt x="1213034" y="45287"/>
                </a:lnTo>
                <a:lnTo>
                  <a:pt x="1225132" y="35773"/>
                </a:lnTo>
                <a:lnTo>
                  <a:pt x="1241572" y="32285"/>
                </a:lnTo>
                <a:lnTo>
                  <a:pt x="1255414" y="34407"/>
                </a:lnTo>
                <a:lnTo>
                  <a:pt x="1264782" y="38895"/>
                </a:lnTo>
                <a:lnTo>
                  <a:pt x="1272152" y="45605"/>
                </a:lnTo>
                <a:lnTo>
                  <a:pt x="1273723" y="47648"/>
                </a:lnTo>
                <a:lnTo>
                  <a:pt x="1258911" y="60919"/>
                </a:lnTo>
                <a:close/>
              </a:path>
              <a:path w="1885780" h="151788">
                <a:moveTo>
                  <a:pt x="1661736" y="58895"/>
                </a:moveTo>
                <a:lnTo>
                  <a:pt x="1657835" y="55610"/>
                </a:lnTo>
                <a:lnTo>
                  <a:pt x="1652970" y="53245"/>
                </a:lnTo>
                <a:lnTo>
                  <a:pt x="1646513" y="52246"/>
                </a:lnTo>
                <a:lnTo>
                  <a:pt x="1617714" y="45287"/>
                </a:lnTo>
                <a:lnTo>
                  <a:pt x="1629812" y="35773"/>
                </a:lnTo>
                <a:lnTo>
                  <a:pt x="1646252" y="32285"/>
                </a:lnTo>
                <a:lnTo>
                  <a:pt x="1660094" y="34407"/>
                </a:lnTo>
                <a:lnTo>
                  <a:pt x="1669462" y="38895"/>
                </a:lnTo>
                <a:lnTo>
                  <a:pt x="1676832" y="45605"/>
                </a:lnTo>
                <a:lnTo>
                  <a:pt x="1678403" y="47648"/>
                </a:lnTo>
                <a:lnTo>
                  <a:pt x="1663591" y="60919"/>
                </a:lnTo>
                <a:close/>
              </a:path>
              <a:path w="1885780" h="151788">
                <a:moveTo>
                  <a:pt x="330362" y="84964"/>
                </a:moveTo>
                <a:lnTo>
                  <a:pt x="308543" y="76372"/>
                </a:lnTo>
                <a:lnTo>
                  <a:pt x="310725" y="59404"/>
                </a:lnTo>
                <a:lnTo>
                  <a:pt x="317481" y="45361"/>
                </a:lnTo>
                <a:lnTo>
                  <a:pt x="344732" y="52246"/>
                </a:lnTo>
                <a:lnTo>
                  <a:pt x="339059" y="53500"/>
                </a:lnTo>
                <a:lnTo>
                  <a:pt x="334684" y="57047"/>
                </a:lnTo>
                <a:lnTo>
                  <a:pt x="331624" y="62420"/>
                </a:lnTo>
                <a:lnTo>
                  <a:pt x="330793" y="65871"/>
                </a:lnTo>
                <a:lnTo>
                  <a:pt x="358400" y="65871"/>
                </a:lnTo>
                <a:lnTo>
                  <a:pt x="357460" y="62361"/>
                </a:lnTo>
                <a:lnTo>
                  <a:pt x="354439" y="56957"/>
                </a:lnTo>
                <a:lnTo>
                  <a:pt x="350289" y="53485"/>
                </a:lnTo>
                <a:lnTo>
                  <a:pt x="344732" y="52246"/>
                </a:lnTo>
                <a:lnTo>
                  <a:pt x="317481" y="45361"/>
                </a:lnTo>
                <a:lnTo>
                  <a:pt x="328883" y="35803"/>
                </a:lnTo>
                <a:lnTo>
                  <a:pt x="344732" y="32285"/>
                </a:lnTo>
                <a:lnTo>
                  <a:pt x="360581" y="35803"/>
                </a:lnTo>
                <a:lnTo>
                  <a:pt x="371913" y="45383"/>
                </a:lnTo>
                <a:lnTo>
                  <a:pt x="378565" y="59404"/>
                </a:lnTo>
                <a:lnTo>
                  <a:pt x="380748" y="76372"/>
                </a:lnTo>
                <a:lnTo>
                  <a:pt x="380748" y="84964"/>
                </a:lnTo>
                <a:close/>
              </a:path>
              <a:path w="1885780" h="151788">
                <a:moveTo>
                  <a:pt x="643917" y="84964"/>
                </a:moveTo>
                <a:lnTo>
                  <a:pt x="622098" y="76372"/>
                </a:lnTo>
                <a:lnTo>
                  <a:pt x="624281" y="59404"/>
                </a:lnTo>
                <a:lnTo>
                  <a:pt x="631037" y="45361"/>
                </a:lnTo>
                <a:lnTo>
                  <a:pt x="658288" y="52246"/>
                </a:lnTo>
                <a:lnTo>
                  <a:pt x="652615" y="53500"/>
                </a:lnTo>
                <a:lnTo>
                  <a:pt x="648239" y="57047"/>
                </a:lnTo>
                <a:lnTo>
                  <a:pt x="645180" y="62420"/>
                </a:lnTo>
                <a:lnTo>
                  <a:pt x="644349" y="65871"/>
                </a:lnTo>
                <a:lnTo>
                  <a:pt x="671955" y="65871"/>
                </a:lnTo>
                <a:lnTo>
                  <a:pt x="671016" y="62361"/>
                </a:lnTo>
                <a:lnTo>
                  <a:pt x="667995" y="56957"/>
                </a:lnTo>
                <a:lnTo>
                  <a:pt x="663844" y="53485"/>
                </a:lnTo>
                <a:lnTo>
                  <a:pt x="658288" y="52246"/>
                </a:lnTo>
                <a:lnTo>
                  <a:pt x="631037" y="45361"/>
                </a:lnTo>
                <a:lnTo>
                  <a:pt x="642438" y="35803"/>
                </a:lnTo>
                <a:lnTo>
                  <a:pt x="658288" y="32285"/>
                </a:lnTo>
                <a:lnTo>
                  <a:pt x="674137" y="35803"/>
                </a:lnTo>
                <a:lnTo>
                  <a:pt x="685468" y="45383"/>
                </a:lnTo>
                <a:lnTo>
                  <a:pt x="692121" y="59404"/>
                </a:lnTo>
                <a:lnTo>
                  <a:pt x="694303" y="76372"/>
                </a:lnTo>
                <a:lnTo>
                  <a:pt x="694303" y="84964"/>
                </a:lnTo>
                <a:close/>
              </a:path>
              <a:path w="1885780" h="151788">
                <a:moveTo>
                  <a:pt x="127335" y="119504"/>
                </a:moveTo>
                <a:lnTo>
                  <a:pt x="124205" y="119414"/>
                </a:lnTo>
                <a:lnTo>
                  <a:pt x="119838" y="118657"/>
                </a:lnTo>
                <a:lnTo>
                  <a:pt x="115216" y="116583"/>
                </a:lnTo>
                <a:lnTo>
                  <a:pt x="110796" y="112349"/>
                </a:lnTo>
                <a:lnTo>
                  <a:pt x="107786" y="105778"/>
                </a:lnTo>
                <a:lnTo>
                  <a:pt x="106680" y="96506"/>
                </a:lnTo>
                <a:lnTo>
                  <a:pt x="106680" y="52679"/>
                </a:lnTo>
                <a:lnTo>
                  <a:pt x="127508" y="52679"/>
                </a:lnTo>
                <a:lnTo>
                  <a:pt x="127508" y="96506"/>
                </a:lnTo>
                <a:lnTo>
                  <a:pt x="127644" y="98046"/>
                </a:lnTo>
                <a:lnTo>
                  <a:pt x="127980" y="98983"/>
                </a:lnTo>
                <a:lnTo>
                  <a:pt x="128427" y="99452"/>
                </a:lnTo>
                <a:lnTo>
                  <a:pt x="129071" y="99544"/>
                </a:lnTo>
                <a:lnTo>
                  <a:pt x="140526" y="99544"/>
                </a:lnTo>
                <a:lnTo>
                  <a:pt x="140526" y="119504"/>
                </a:lnTo>
                <a:close/>
              </a:path>
              <a:path w="1885780" h="151788">
                <a:moveTo>
                  <a:pt x="243974" y="119504"/>
                </a:moveTo>
                <a:lnTo>
                  <a:pt x="243974" y="33153"/>
                </a:lnTo>
                <a:lnTo>
                  <a:pt x="246752" y="33153"/>
                </a:lnTo>
                <a:lnTo>
                  <a:pt x="264803" y="33153"/>
                </a:lnTo>
                <a:lnTo>
                  <a:pt x="264803" y="38268"/>
                </a:lnTo>
                <a:lnTo>
                  <a:pt x="278602" y="52246"/>
                </a:lnTo>
                <a:lnTo>
                  <a:pt x="273418" y="53010"/>
                </a:lnTo>
                <a:lnTo>
                  <a:pt x="269326" y="54954"/>
                </a:lnTo>
                <a:lnTo>
                  <a:pt x="266318" y="57391"/>
                </a:lnTo>
                <a:lnTo>
                  <a:pt x="264803" y="59103"/>
                </a:lnTo>
                <a:lnTo>
                  <a:pt x="264803" y="119504"/>
                </a:lnTo>
                <a:close/>
              </a:path>
              <a:path w="1885780" h="151788">
                <a:moveTo>
                  <a:pt x="710966" y="119504"/>
                </a:moveTo>
                <a:lnTo>
                  <a:pt x="710966" y="33153"/>
                </a:lnTo>
                <a:lnTo>
                  <a:pt x="713743" y="33153"/>
                </a:lnTo>
                <a:lnTo>
                  <a:pt x="731795" y="33153"/>
                </a:lnTo>
                <a:lnTo>
                  <a:pt x="731795" y="38562"/>
                </a:lnTo>
                <a:lnTo>
                  <a:pt x="746548" y="52246"/>
                </a:lnTo>
                <a:lnTo>
                  <a:pt x="741142" y="53026"/>
                </a:lnTo>
                <a:lnTo>
                  <a:pt x="736665" y="55009"/>
                </a:lnTo>
                <a:lnTo>
                  <a:pt x="733355" y="57476"/>
                </a:lnTo>
                <a:lnTo>
                  <a:pt x="731795" y="59139"/>
                </a:lnTo>
                <a:lnTo>
                  <a:pt x="731795" y="119504"/>
                </a:lnTo>
                <a:close/>
              </a:path>
              <a:path w="1885780" h="151788">
                <a:moveTo>
                  <a:pt x="760348" y="119504"/>
                </a:moveTo>
                <a:lnTo>
                  <a:pt x="760348" y="65003"/>
                </a:lnTo>
                <a:lnTo>
                  <a:pt x="759158" y="58984"/>
                </a:lnTo>
                <a:lnTo>
                  <a:pt x="756102" y="55147"/>
                </a:lnTo>
                <a:lnTo>
                  <a:pt x="751702" y="52968"/>
                </a:lnTo>
                <a:lnTo>
                  <a:pt x="746548" y="52246"/>
                </a:lnTo>
                <a:lnTo>
                  <a:pt x="731795" y="38562"/>
                </a:lnTo>
                <a:lnTo>
                  <a:pt x="733954" y="36916"/>
                </a:lnTo>
                <a:lnTo>
                  <a:pt x="740992" y="33785"/>
                </a:lnTo>
                <a:lnTo>
                  <a:pt x="750714" y="32285"/>
                </a:lnTo>
                <a:lnTo>
                  <a:pt x="762586" y="34477"/>
                </a:lnTo>
                <a:lnTo>
                  <a:pt x="772303" y="40877"/>
                </a:lnTo>
                <a:lnTo>
                  <a:pt x="778810" y="51048"/>
                </a:lnTo>
                <a:lnTo>
                  <a:pt x="781176" y="64482"/>
                </a:lnTo>
                <a:lnTo>
                  <a:pt x="781176" y="119504"/>
                </a:lnTo>
                <a:close/>
              </a:path>
              <a:path w="1885780" h="151788">
                <a:moveTo>
                  <a:pt x="940341" y="119504"/>
                </a:moveTo>
                <a:lnTo>
                  <a:pt x="923879" y="119504"/>
                </a:lnTo>
                <a:lnTo>
                  <a:pt x="961391" y="869"/>
                </a:lnTo>
                <a:lnTo>
                  <a:pt x="979887" y="869"/>
                </a:lnTo>
                <a:lnTo>
                  <a:pt x="942375" y="119504"/>
                </a:lnTo>
                <a:close/>
              </a:path>
              <a:path w="1885780" h="151788">
                <a:moveTo>
                  <a:pt x="1104191" y="119504"/>
                </a:moveTo>
                <a:lnTo>
                  <a:pt x="1028688" y="119504"/>
                </a:lnTo>
                <a:lnTo>
                  <a:pt x="1028688" y="869"/>
                </a:lnTo>
                <a:lnTo>
                  <a:pt x="1049863" y="869"/>
                </a:lnTo>
                <a:lnTo>
                  <a:pt x="1049863" y="99196"/>
                </a:lnTo>
                <a:lnTo>
                  <a:pt x="1106968" y="99196"/>
                </a:lnTo>
                <a:lnTo>
                  <a:pt x="1106968" y="119504"/>
                </a:lnTo>
                <a:close/>
              </a:path>
              <a:path w="1885780" h="151788">
                <a:moveTo>
                  <a:pt x="1327316" y="119504"/>
                </a:moveTo>
                <a:lnTo>
                  <a:pt x="1327316" y="115197"/>
                </a:lnTo>
                <a:lnTo>
                  <a:pt x="1286939" y="113851"/>
                </a:lnTo>
                <a:lnTo>
                  <a:pt x="1280686" y="105301"/>
                </a:lnTo>
                <a:lnTo>
                  <a:pt x="1278456" y="93469"/>
                </a:lnTo>
                <a:lnTo>
                  <a:pt x="1281069" y="81514"/>
                </a:lnTo>
                <a:lnTo>
                  <a:pt x="1327316" y="83926"/>
                </a:lnTo>
                <a:lnTo>
                  <a:pt x="1322202" y="84391"/>
                </a:lnTo>
                <a:lnTo>
                  <a:pt x="1313431" y="84703"/>
                </a:lnTo>
                <a:lnTo>
                  <a:pt x="1305972" y="85747"/>
                </a:lnTo>
                <a:lnTo>
                  <a:pt x="1301765" y="88145"/>
                </a:lnTo>
                <a:lnTo>
                  <a:pt x="1299850" y="90873"/>
                </a:lnTo>
                <a:lnTo>
                  <a:pt x="1299285" y="93469"/>
                </a:lnTo>
                <a:lnTo>
                  <a:pt x="1299589" y="96497"/>
                </a:lnTo>
                <a:lnTo>
                  <a:pt x="1300754" y="98835"/>
                </a:lnTo>
                <a:lnTo>
                  <a:pt x="1303981" y="100922"/>
                </a:lnTo>
                <a:lnTo>
                  <a:pt x="1310740" y="101887"/>
                </a:lnTo>
                <a:lnTo>
                  <a:pt x="1319312" y="100774"/>
                </a:lnTo>
                <a:lnTo>
                  <a:pt x="1324379" y="98181"/>
                </a:lnTo>
                <a:lnTo>
                  <a:pt x="1326679" y="95399"/>
                </a:lnTo>
                <a:lnTo>
                  <a:pt x="1327316" y="93035"/>
                </a:lnTo>
                <a:lnTo>
                  <a:pt x="1327316" y="83926"/>
                </a:lnTo>
                <a:lnTo>
                  <a:pt x="1281069" y="81514"/>
                </a:lnTo>
                <a:lnTo>
                  <a:pt x="1288222" y="73279"/>
                </a:lnTo>
                <a:lnTo>
                  <a:pt x="1298641" y="68723"/>
                </a:lnTo>
                <a:lnTo>
                  <a:pt x="1311174" y="67346"/>
                </a:lnTo>
                <a:lnTo>
                  <a:pt x="1317550" y="67303"/>
                </a:lnTo>
                <a:lnTo>
                  <a:pt x="1322015" y="67135"/>
                </a:lnTo>
                <a:lnTo>
                  <a:pt x="1325686" y="66801"/>
                </a:lnTo>
                <a:lnTo>
                  <a:pt x="1327316" y="66541"/>
                </a:lnTo>
                <a:lnTo>
                  <a:pt x="1327316" y="64135"/>
                </a:lnTo>
                <a:lnTo>
                  <a:pt x="1326614" y="59655"/>
                </a:lnTo>
                <a:lnTo>
                  <a:pt x="1324405" y="55861"/>
                </a:lnTo>
                <a:lnTo>
                  <a:pt x="1320013" y="52992"/>
                </a:lnTo>
                <a:lnTo>
                  <a:pt x="1312650" y="51812"/>
                </a:lnTo>
                <a:lnTo>
                  <a:pt x="1280878" y="46666"/>
                </a:lnTo>
                <a:lnTo>
                  <a:pt x="1282825" y="44313"/>
                </a:lnTo>
                <a:lnTo>
                  <a:pt x="1287939" y="39341"/>
                </a:lnTo>
                <a:lnTo>
                  <a:pt x="1294446" y="35509"/>
                </a:lnTo>
                <a:lnTo>
                  <a:pt x="1302456" y="33115"/>
                </a:lnTo>
                <a:lnTo>
                  <a:pt x="1312216" y="32285"/>
                </a:lnTo>
                <a:lnTo>
                  <a:pt x="1328325" y="34554"/>
                </a:lnTo>
                <a:lnTo>
                  <a:pt x="1339835" y="41096"/>
                </a:lnTo>
                <a:lnTo>
                  <a:pt x="1346586" y="51203"/>
                </a:lnTo>
                <a:lnTo>
                  <a:pt x="1348665" y="63441"/>
                </a:lnTo>
                <a:lnTo>
                  <a:pt x="1348665" y="119504"/>
                </a:lnTo>
                <a:close/>
              </a:path>
              <a:path w="1885780" h="151788">
                <a:moveTo>
                  <a:pt x="1388066" y="119504"/>
                </a:moveTo>
                <a:lnTo>
                  <a:pt x="1384937" y="119414"/>
                </a:lnTo>
                <a:lnTo>
                  <a:pt x="1380569" y="118657"/>
                </a:lnTo>
                <a:lnTo>
                  <a:pt x="1375947" y="116583"/>
                </a:lnTo>
                <a:lnTo>
                  <a:pt x="1371527" y="112349"/>
                </a:lnTo>
                <a:lnTo>
                  <a:pt x="1368517" y="105778"/>
                </a:lnTo>
                <a:lnTo>
                  <a:pt x="1367411" y="96506"/>
                </a:lnTo>
                <a:lnTo>
                  <a:pt x="1367411" y="869"/>
                </a:lnTo>
                <a:lnTo>
                  <a:pt x="1388240" y="869"/>
                </a:lnTo>
                <a:lnTo>
                  <a:pt x="1388240" y="96506"/>
                </a:lnTo>
                <a:lnTo>
                  <a:pt x="1388375" y="98046"/>
                </a:lnTo>
                <a:lnTo>
                  <a:pt x="1388712" y="98983"/>
                </a:lnTo>
                <a:lnTo>
                  <a:pt x="1389158" y="99452"/>
                </a:lnTo>
                <a:lnTo>
                  <a:pt x="1389802" y="99544"/>
                </a:lnTo>
                <a:lnTo>
                  <a:pt x="1401257" y="99544"/>
                </a:lnTo>
                <a:lnTo>
                  <a:pt x="1401257" y="119504"/>
                </a:lnTo>
                <a:close/>
              </a:path>
              <a:path w="1885780" h="151788">
                <a:moveTo>
                  <a:pt x="1431980" y="119504"/>
                </a:moveTo>
                <a:lnTo>
                  <a:pt x="1413928" y="119504"/>
                </a:lnTo>
                <a:lnTo>
                  <a:pt x="1413928" y="33153"/>
                </a:lnTo>
                <a:lnTo>
                  <a:pt x="1434756" y="33153"/>
                </a:lnTo>
                <a:lnTo>
                  <a:pt x="1434756" y="119504"/>
                </a:lnTo>
                <a:close/>
              </a:path>
              <a:path w="1885780" h="151788">
                <a:moveTo>
                  <a:pt x="1449423" y="119504"/>
                </a:moveTo>
                <a:lnTo>
                  <a:pt x="1449423" y="102653"/>
                </a:lnTo>
                <a:lnTo>
                  <a:pt x="1488797" y="53113"/>
                </a:lnTo>
                <a:lnTo>
                  <a:pt x="1452895" y="53113"/>
                </a:lnTo>
                <a:lnTo>
                  <a:pt x="1452895" y="33153"/>
                </a:lnTo>
                <a:lnTo>
                  <a:pt x="1515553" y="33153"/>
                </a:lnTo>
                <a:lnTo>
                  <a:pt x="1515553" y="50011"/>
                </a:lnTo>
                <a:lnTo>
                  <a:pt x="1514942" y="50773"/>
                </a:lnTo>
                <a:lnTo>
                  <a:pt x="1475782" y="99544"/>
                </a:lnTo>
                <a:lnTo>
                  <a:pt x="1515553" y="99544"/>
                </a:lnTo>
                <a:lnTo>
                  <a:pt x="1515553" y="119504"/>
                </a:lnTo>
                <a:close/>
              </a:path>
              <a:path w="1885780" h="151788">
                <a:moveTo>
                  <a:pt x="1573006" y="119504"/>
                </a:moveTo>
                <a:lnTo>
                  <a:pt x="1573006" y="115197"/>
                </a:lnTo>
                <a:lnTo>
                  <a:pt x="1532628" y="113851"/>
                </a:lnTo>
                <a:lnTo>
                  <a:pt x="1526375" y="105301"/>
                </a:lnTo>
                <a:lnTo>
                  <a:pt x="1524145" y="93469"/>
                </a:lnTo>
                <a:lnTo>
                  <a:pt x="1526758" y="81514"/>
                </a:lnTo>
                <a:lnTo>
                  <a:pt x="1573006" y="83926"/>
                </a:lnTo>
                <a:lnTo>
                  <a:pt x="1567891" y="84391"/>
                </a:lnTo>
                <a:lnTo>
                  <a:pt x="1559120" y="84703"/>
                </a:lnTo>
                <a:lnTo>
                  <a:pt x="1551662" y="85747"/>
                </a:lnTo>
                <a:lnTo>
                  <a:pt x="1547454" y="88145"/>
                </a:lnTo>
                <a:lnTo>
                  <a:pt x="1545539" y="90873"/>
                </a:lnTo>
                <a:lnTo>
                  <a:pt x="1544974" y="93469"/>
                </a:lnTo>
                <a:lnTo>
                  <a:pt x="1545278" y="96497"/>
                </a:lnTo>
                <a:lnTo>
                  <a:pt x="1546443" y="98835"/>
                </a:lnTo>
                <a:lnTo>
                  <a:pt x="1549670" y="100922"/>
                </a:lnTo>
                <a:lnTo>
                  <a:pt x="1556430" y="101887"/>
                </a:lnTo>
                <a:lnTo>
                  <a:pt x="1565002" y="100774"/>
                </a:lnTo>
                <a:lnTo>
                  <a:pt x="1570069" y="98181"/>
                </a:lnTo>
                <a:lnTo>
                  <a:pt x="1572368" y="95399"/>
                </a:lnTo>
                <a:lnTo>
                  <a:pt x="1573006" y="93035"/>
                </a:lnTo>
                <a:lnTo>
                  <a:pt x="1573006" y="83926"/>
                </a:lnTo>
                <a:lnTo>
                  <a:pt x="1526758" y="81514"/>
                </a:lnTo>
                <a:lnTo>
                  <a:pt x="1533912" y="73279"/>
                </a:lnTo>
                <a:lnTo>
                  <a:pt x="1544331" y="68723"/>
                </a:lnTo>
                <a:lnTo>
                  <a:pt x="1556863" y="67346"/>
                </a:lnTo>
                <a:lnTo>
                  <a:pt x="1563239" y="67303"/>
                </a:lnTo>
                <a:lnTo>
                  <a:pt x="1567705" y="67135"/>
                </a:lnTo>
                <a:lnTo>
                  <a:pt x="1571376" y="66801"/>
                </a:lnTo>
                <a:lnTo>
                  <a:pt x="1573006" y="66541"/>
                </a:lnTo>
                <a:lnTo>
                  <a:pt x="1573006" y="64135"/>
                </a:lnTo>
                <a:lnTo>
                  <a:pt x="1572303" y="59655"/>
                </a:lnTo>
                <a:lnTo>
                  <a:pt x="1570094" y="55861"/>
                </a:lnTo>
                <a:lnTo>
                  <a:pt x="1565703" y="52992"/>
                </a:lnTo>
                <a:lnTo>
                  <a:pt x="1558339" y="51812"/>
                </a:lnTo>
                <a:lnTo>
                  <a:pt x="1526567" y="46666"/>
                </a:lnTo>
                <a:lnTo>
                  <a:pt x="1528515" y="44313"/>
                </a:lnTo>
                <a:lnTo>
                  <a:pt x="1533628" y="39341"/>
                </a:lnTo>
                <a:lnTo>
                  <a:pt x="1540136" y="35509"/>
                </a:lnTo>
                <a:lnTo>
                  <a:pt x="1548145" y="33115"/>
                </a:lnTo>
                <a:lnTo>
                  <a:pt x="1557905" y="32285"/>
                </a:lnTo>
                <a:lnTo>
                  <a:pt x="1574014" y="34554"/>
                </a:lnTo>
                <a:lnTo>
                  <a:pt x="1585524" y="41096"/>
                </a:lnTo>
                <a:lnTo>
                  <a:pt x="1592276" y="51203"/>
                </a:lnTo>
                <a:lnTo>
                  <a:pt x="1594355" y="63441"/>
                </a:lnTo>
                <a:lnTo>
                  <a:pt x="1594355" y="119504"/>
                </a:lnTo>
                <a:close/>
              </a:path>
              <a:path w="1885780" h="151788">
                <a:moveTo>
                  <a:pt x="1707262" y="119504"/>
                </a:moveTo>
                <a:lnTo>
                  <a:pt x="1689211" y="119504"/>
                </a:lnTo>
                <a:lnTo>
                  <a:pt x="1689211" y="33153"/>
                </a:lnTo>
                <a:lnTo>
                  <a:pt x="1710039" y="33153"/>
                </a:lnTo>
                <a:lnTo>
                  <a:pt x="1710039" y="119504"/>
                </a:lnTo>
                <a:close/>
              </a:path>
              <a:path w="1885780" h="151788">
                <a:moveTo>
                  <a:pt x="1815570" y="119504"/>
                </a:moveTo>
                <a:lnTo>
                  <a:pt x="1815570" y="33153"/>
                </a:lnTo>
                <a:lnTo>
                  <a:pt x="1818347" y="33153"/>
                </a:lnTo>
                <a:lnTo>
                  <a:pt x="1836399" y="33153"/>
                </a:lnTo>
                <a:lnTo>
                  <a:pt x="1836399" y="38562"/>
                </a:lnTo>
                <a:lnTo>
                  <a:pt x="1851152" y="52246"/>
                </a:lnTo>
                <a:lnTo>
                  <a:pt x="1845746" y="53026"/>
                </a:lnTo>
                <a:lnTo>
                  <a:pt x="1841269" y="55009"/>
                </a:lnTo>
                <a:lnTo>
                  <a:pt x="1837959" y="57476"/>
                </a:lnTo>
                <a:lnTo>
                  <a:pt x="1836399" y="59139"/>
                </a:lnTo>
                <a:lnTo>
                  <a:pt x="1836399" y="119504"/>
                </a:lnTo>
                <a:close/>
              </a:path>
              <a:path w="1885780" h="151788">
                <a:moveTo>
                  <a:pt x="1864951" y="119504"/>
                </a:moveTo>
                <a:lnTo>
                  <a:pt x="1864951" y="65003"/>
                </a:lnTo>
                <a:lnTo>
                  <a:pt x="1863762" y="58984"/>
                </a:lnTo>
                <a:lnTo>
                  <a:pt x="1860706" y="55147"/>
                </a:lnTo>
                <a:lnTo>
                  <a:pt x="1856306" y="52968"/>
                </a:lnTo>
                <a:lnTo>
                  <a:pt x="1851152" y="52246"/>
                </a:lnTo>
                <a:lnTo>
                  <a:pt x="1836399" y="38562"/>
                </a:lnTo>
                <a:lnTo>
                  <a:pt x="1838558" y="36916"/>
                </a:lnTo>
                <a:lnTo>
                  <a:pt x="1845596" y="33785"/>
                </a:lnTo>
                <a:lnTo>
                  <a:pt x="1855318" y="32285"/>
                </a:lnTo>
                <a:lnTo>
                  <a:pt x="1867190" y="34477"/>
                </a:lnTo>
                <a:lnTo>
                  <a:pt x="1876907" y="40877"/>
                </a:lnTo>
                <a:lnTo>
                  <a:pt x="1883414" y="51048"/>
                </a:lnTo>
                <a:lnTo>
                  <a:pt x="1885780" y="64482"/>
                </a:lnTo>
                <a:lnTo>
                  <a:pt x="1885780" y="119504"/>
                </a:lnTo>
                <a:close/>
              </a:path>
              <a:path w="1885780" h="151788">
                <a:moveTo>
                  <a:pt x="25541" y="117905"/>
                </a:moveTo>
                <a:lnTo>
                  <a:pt x="12359" y="112458"/>
                </a:lnTo>
                <a:lnTo>
                  <a:pt x="6611" y="108761"/>
                </a:lnTo>
                <a:lnTo>
                  <a:pt x="1709" y="104375"/>
                </a:lnTo>
                <a:lnTo>
                  <a:pt x="1" y="102519"/>
                </a:lnTo>
                <a:lnTo>
                  <a:pt x="14169" y="86712"/>
                </a:lnTo>
                <a:lnTo>
                  <a:pt x="16243" y="88840"/>
                </a:lnTo>
                <a:lnTo>
                  <a:pt x="23396" y="94462"/>
                </a:lnTo>
                <a:lnTo>
                  <a:pt x="32247" y="98347"/>
                </a:lnTo>
                <a:lnTo>
                  <a:pt x="44108" y="100064"/>
                </a:lnTo>
                <a:lnTo>
                  <a:pt x="54557" y="99082"/>
                </a:lnTo>
                <a:lnTo>
                  <a:pt x="62132" y="96226"/>
                </a:lnTo>
                <a:lnTo>
                  <a:pt x="66604" y="91700"/>
                </a:lnTo>
                <a:lnTo>
                  <a:pt x="68147" y="85137"/>
                </a:lnTo>
                <a:lnTo>
                  <a:pt x="66969" y="79874"/>
                </a:lnTo>
                <a:lnTo>
                  <a:pt x="63164" y="76011"/>
                </a:lnTo>
                <a:lnTo>
                  <a:pt x="55567" y="72589"/>
                </a:lnTo>
                <a:lnTo>
                  <a:pt x="43845" y="69448"/>
                </a:lnTo>
                <a:lnTo>
                  <a:pt x="30395" y="65528"/>
                </a:lnTo>
                <a:lnTo>
                  <a:pt x="18818" y="59150"/>
                </a:lnTo>
                <a:lnTo>
                  <a:pt x="10693" y="49164"/>
                </a:lnTo>
                <a:lnTo>
                  <a:pt x="7658" y="34715"/>
                </a:lnTo>
                <a:lnTo>
                  <a:pt x="11300" y="19403"/>
                </a:lnTo>
                <a:lnTo>
                  <a:pt x="48534" y="20309"/>
                </a:lnTo>
                <a:lnTo>
                  <a:pt x="40388" y="21481"/>
                </a:lnTo>
                <a:lnTo>
                  <a:pt x="34048" y="24621"/>
                </a:lnTo>
                <a:lnTo>
                  <a:pt x="30029" y="29063"/>
                </a:lnTo>
                <a:lnTo>
                  <a:pt x="28660" y="34281"/>
                </a:lnTo>
                <a:lnTo>
                  <a:pt x="29508" y="39035"/>
                </a:lnTo>
                <a:lnTo>
                  <a:pt x="32467" y="42814"/>
                </a:lnTo>
                <a:lnTo>
                  <a:pt x="39273" y="46540"/>
                </a:lnTo>
                <a:lnTo>
                  <a:pt x="51209" y="49966"/>
                </a:lnTo>
                <a:lnTo>
                  <a:pt x="66173" y="54583"/>
                </a:lnTo>
                <a:lnTo>
                  <a:pt x="78237" y="61639"/>
                </a:lnTo>
                <a:lnTo>
                  <a:pt x="86370" y="71590"/>
                </a:lnTo>
                <a:lnTo>
                  <a:pt x="89323" y="84616"/>
                </a:lnTo>
                <a:lnTo>
                  <a:pt x="86194" y="99252"/>
                </a:lnTo>
                <a:lnTo>
                  <a:pt x="77129" y="110651"/>
                </a:lnTo>
                <a:lnTo>
                  <a:pt x="62875" y="117867"/>
                </a:lnTo>
                <a:lnTo>
                  <a:pt x="44108" y="120372"/>
                </a:lnTo>
                <a:close/>
              </a:path>
              <a:path w="1885780" h="151788">
                <a:moveTo>
                  <a:pt x="177891" y="118192"/>
                </a:moveTo>
                <a:lnTo>
                  <a:pt x="168181" y="112542"/>
                </a:lnTo>
                <a:lnTo>
                  <a:pt x="161550" y="104572"/>
                </a:lnTo>
                <a:lnTo>
                  <a:pt x="157630" y="95849"/>
                </a:lnTo>
                <a:lnTo>
                  <a:pt x="155651" y="87327"/>
                </a:lnTo>
                <a:lnTo>
                  <a:pt x="155106" y="80190"/>
                </a:lnTo>
                <a:lnTo>
                  <a:pt x="155106" y="72467"/>
                </a:lnTo>
                <a:lnTo>
                  <a:pt x="155651" y="65330"/>
                </a:lnTo>
                <a:lnTo>
                  <a:pt x="157630" y="56808"/>
                </a:lnTo>
                <a:lnTo>
                  <a:pt x="161550" y="48085"/>
                </a:lnTo>
                <a:lnTo>
                  <a:pt x="191122" y="52246"/>
                </a:lnTo>
                <a:lnTo>
                  <a:pt x="183747" y="54092"/>
                </a:lnTo>
                <a:lnTo>
                  <a:pt x="179116" y="58893"/>
                </a:lnTo>
                <a:lnTo>
                  <a:pt x="176665" y="65487"/>
                </a:lnTo>
                <a:lnTo>
                  <a:pt x="175934" y="72467"/>
                </a:lnTo>
                <a:lnTo>
                  <a:pt x="175934" y="80364"/>
                </a:lnTo>
                <a:lnTo>
                  <a:pt x="176664" y="87208"/>
                </a:lnTo>
                <a:lnTo>
                  <a:pt x="179116" y="93764"/>
                </a:lnTo>
                <a:lnTo>
                  <a:pt x="183747" y="98565"/>
                </a:lnTo>
                <a:lnTo>
                  <a:pt x="191122" y="100411"/>
                </a:lnTo>
                <a:lnTo>
                  <a:pt x="198604" y="98595"/>
                </a:lnTo>
                <a:lnTo>
                  <a:pt x="203272" y="93828"/>
                </a:lnTo>
                <a:lnTo>
                  <a:pt x="205753" y="87294"/>
                </a:lnTo>
                <a:lnTo>
                  <a:pt x="206483" y="80364"/>
                </a:lnTo>
                <a:lnTo>
                  <a:pt x="206483" y="72467"/>
                </a:lnTo>
                <a:lnTo>
                  <a:pt x="205753" y="65487"/>
                </a:lnTo>
                <a:lnTo>
                  <a:pt x="203272" y="58916"/>
                </a:lnTo>
                <a:lnTo>
                  <a:pt x="198584" y="54092"/>
                </a:lnTo>
                <a:lnTo>
                  <a:pt x="191122" y="52246"/>
                </a:lnTo>
                <a:lnTo>
                  <a:pt x="161550" y="48085"/>
                </a:lnTo>
                <a:lnTo>
                  <a:pt x="168181" y="40115"/>
                </a:lnTo>
                <a:lnTo>
                  <a:pt x="177891" y="34465"/>
                </a:lnTo>
                <a:lnTo>
                  <a:pt x="191209" y="32285"/>
                </a:lnTo>
                <a:lnTo>
                  <a:pt x="204440" y="34465"/>
                </a:lnTo>
                <a:lnTo>
                  <a:pt x="214182" y="40105"/>
                </a:lnTo>
                <a:lnTo>
                  <a:pt x="220867" y="48085"/>
                </a:lnTo>
                <a:lnTo>
                  <a:pt x="224788" y="56808"/>
                </a:lnTo>
                <a:lnTo>
                  <a:pt x="226767" y="65330"/>
                </a:lnTo>
                <a:lnTo>
                  <a:pt x="227311" y="72467"/>
                </a:lnTo>
                <a:lnTo>
                  <a:pt x="227311" y="80364"/>
                </a:lnTo>
                <a:lnTo>
                  <a:pt x="226765" y="87422"/>
                </a:lnTo>
                <a:lnTo>
                  <a:pt x="224791" y="95884"/>
                </a:lnTo>
                <a:lnTo>
                  <a:pt x="220861" y="104627"/>
                </a:lnTo>
                <a:lnTo>
                  <a:pt x="214196" y="112584"/>
                </a:lnTo>
                <a:lnTo>
                  <a:pt x="204421" y="118243"/>
                </a:lnTo>
                <a:lnTo>
                  <a:pt x="191209" y="120372"/>
                </a:lnTo>
                <a:close/>
              </a:path>
              <a:path w="1885780" h="151788">
                <a:moveTo>
                  <a:pt x="329644" y="116931"/>
                </a:moveTo>
                <a:lnTo>
                  <a:pt x="317723" y="107415"/>
                </a:lnTo>
                <a:lnTo>
                  <a:pt x="310774" y="93401"/>
                </a:lnTo>
                <a:lnTo>
                  <a:pt x="308543" y="76372"/>
                </a:lnTo>
                <a:lnTo>
                  <a:pt x="330362" y="84964"/>
                </a:lnTo>
                <a:lnTo>
                  <a:pt x="331287" y="89222"/>
                </a:lnTo>
                <a:lnTo>
                  <a:pt x="334613" y="95057"/>
                </a:lnTo>
                <a:lnTo>
                  <a:pt x="339639" y="98969"/>
                </a:lnTo>
                <a:lnTo>
                  <a:pt x="346468" y="100411"/>
                </a:lnTo>
                <a:lnTo>
                  <a:pt x="352327" y="99940"/>
                </a:lnTo>
                <a:lnTo>
                  <a:pt x="356693" y="98643"/>
                </a:lnTo>
                <a:lnTo>
                  <a:pt x="360181" y="96603"/>
                </a:lnTo>
                <a:lnTo>
                  <a:pt x="363912" y="93543"/>
                </a:lnTo>
                <a:lnTo>
                  <a:pt x="365762" y="91934"/>
                </a:lnTo>
                <a:lnTo>
                  <a:pt x="380620" y="105248"/>
                </a:lnTo>
                <a:lnTo>
                  <a:pt x="378546" y="107322"/>
                </a:lnTo>
                <a:lnTo>
                  <a:pt x="372075" y="112827"/>
                </a:lnTo>
                <a:lnTo>
                  <a:pt x="364745" y="116936"/>
                </a:lnTo>
                <a:lnTo>
                  <a:pt x="356282" y="119497"/>
                </a:lnTo>
                <a:lnTo>
                  <a:pt x="346468" y="120372"/>
                </a:lnTo>
                <a:close/>
              </a:path>
              <a:path w="1885780" h="151788">
                <a:moveTo>
                  <a:pt x="463553" y="118241"/>
                </a:moveTo>
                <a:lnTo>
                  <a:pt x="452096" y="112547"/>
                </a:lnTo>
                <a:lnTo>
                  <a:pt x="443997" y="104392"/>
                </a:lnTo>
                <a:lnTo>
                  <a:pt x="438968" y="95251"/>
                </a:lnTo>
                <a:lnTo>
                  <a:pt x="436329" y="86114"/>
                </a:lnTo>
                <a:lnTo>
                  <a:pt x="435596" y="78194"/>
                </a:lnTo>
                <a:lnTo>
                  <a:pt x="435596" y="42178"/>
                </a:lnTo>
                <a:lnTo>
                  <a:pt x="436328" y="34306"/>
                </a:lnTo>
                <a:lnTo>
                  <a:pt x="438968" y="25122"/>
                </a:lnTo>
                <a:lnTo>
                  <a:pt x="443997" y="15981"/>
                </a:lnTo>
                <a:lnTo>
                  <a:pt x="478816" y="20309"/>
                </a:lnTo>
                <a:lnTo>
                  <a:pt x="467856" y="22578"/>
                </a:lnTo>
                <a:lnTo>
                  <a:pt x="461170" y="28128"/>
                </a:lnTo>
                <a:lnTo>
                  <a:pt x="457767" y="35068"/>
                </a:lnTo>
                <a:lnTo>
                  <a:pt x="456772" y="41658"/>
                </a:lnTo>
                <a:lnTo>
                  <a:pt x="456772" y="78715"/>
                </a:lnTo>
                <a:lnTo>
                  <a:pt x="457767" y="85305"/>
                </a:lnTo>
                <a:lnTo>
                  <a:pt x="461170" y="92245"/>
                </a:lnTo>
                <a:lnTo>
                  <a:pt x="467856" y="97795"/>
                </a:lnTo>
                <a:lnTo>
                  <a:pt x="478816" y="100064"/>
                </a:lnTo>
                <a:lnTo>
                  <a:pt x="489688" y="97795"/>
                </a:lnTo>
                <a:lnTo>
                  <a:pt x="496431" y="92228"/>
                </a:lnTo>
                <a:lnTo>
                  <a:pt x="499864" y="85305"/>
                </a:lnTo>
                <a:lnTo>
                  <a:pt x="500859" y="78715"/>
                </a:lnTo>
                <a:lnTo>
                  <a:pt x="500859" y="41658"/>
                </a:lnTo>
                <a:lnTo>
                  <a:pt x="499864" y="35068"/>
                </a:lnTo>
                <a:lnTo>
                  <a:pt x="496431" y="28145"/>
                </a:lnTo>
                <a:lnTo>
                  <a:pt x="489688" y="22578"/>
                </a:lnTo>
                <a:lnTo>
                  <a:pt x="478816" y="20309"/>
                </a:lnTo>
                <a:lnTo>
                  <a:pt x="443997" y="15981"/>
                </a:lnTo>
                <a:lnTo>
                  <a:pt x="452096" y="7826"/>
                </a:lnTo>
                <a:lnTo>
                  <a:pt x="463553" y="2132"/>
                </a:lnTo>
                <a:lnTo>
                  <a:pt x="478815" y="1"/>
                </a:lnTo>
                <a:lnTo>
                  <a:pt x="494029" y="2130"/>
                </a:lnTo>
                <a:lnTo>
                  <a:pt x="505535" y="7826"/>
                </a:lnTo>
                <a:lnTo>
                  <a:pt x="513634" y="15981"/>
                </a:lnTo>
                <a:lnTo>
                  <a:pt x="518629" y="25144"/>
                </a:lnTo>
                <a:lnTo>
                  <a:pt x="521255" y="34279"/>
                </a:lnTo>
                <a:lnTo>
                  <a:pt x="522035" y="42178"/>
                </a:lnTo>
                <a:lnTo>
                  <a:pt x="522035" y="78194"/>
                </a:lnTo>
                <a:lnTo>
                  <a:pt x="521254" y="86142"/>
                </a:lnTo>
                <a:lnTo>
                  <a:pt x="518629" y="95229"/>
                </a:lnTo>
                <a:lnTo>
                  <a:pt x="513634" y="104392"/>
                </a:lnTo>
                <a:lnTo>
                  <a:pt x="505535" y="112547"/>
                </a:lnTo>
                <a:lnTo>
                  <a:pt x="494029" y="118243"/>
                </a:lnTo>
                <a:lnTo>
                  <a:pt x="478816" y="120372"/>
                </a:lnTo>
                <a:close/>
              </a:path>
              <a:path w="1885780" h="151788">
                <a:moveTo>
                  <a:pt x="567273" y="119169"/>
                </a:moveTo>
                <a:lnTo>
                  <a:pt x="560680" y="116590"/>
                </a:lnTo>
                <a:lnTo>
                  <a:pt x="558571" y="115173"/>
                </a:lnTo>
                <a:lnTo>
                  <a:pt x="573933" y="100411"/>
                </a:lnTo>
                <a:lnTo>
                  <a:pt x="580040" y="99136"/>
                </a:lnTo>
                <a:lnTo>
                  <a:pt x="583947" y="95881"/>
                </a:lnTo>
                <a:lnTo>
                  <a:pt x="586040" y="91561"/>
                </a:lnTo>
                <a:lnTo>
                  <a:pt x="586690" y="86786"/>
                </a:lnTo>
                <a:lnTo>
                  <a:pt x="586690" y="65090"/>
                </a:lnTo>
                <a:lnTo>
                  <a:pt x="586016" y="60949"/>
                </a:lnTo>
                <a:lnTo>
                  <a:pt x="583875" y="56752"/>
                </a:lnTo>
                <a:lnTo>
                  <a:pt x="579982" y="53513"/>
                </a:lnTo>
                <a:lnTo>
                  <a:pt x="573933" y="52246"/>
                </a:lnTo>
                <a:lnTo>
                  <a:pt x="558571" y="37764"/>
                </a:lnTo>
                <a:lnTo>
                  <a:pt x="560860" y="36237"/>
                </a:lnTo>
                <a:lnTo>
                  <a:pt x="567609" y="33535"/>
                </a:lnTo>
                <a:lnTo>
                  <a:pt x="576796" y="32285"/>
                </a:lnTo>
                <a:lnTo>
                  <a:pt x="589547" y="34928"/>
                </a:lnTo>
                <a:lnTo>
                  <a:pt x="599262" y="42064"/>
                </a:lnTo>
                <a:lnTo>
                  <a:pt x="605404" y="52527"/>
                </a:lnTo>
                <a:lnTo>
                  <a:pt x="607518" y="65090"/>
                </a:lnTo>
                <a:lnTo>
                  <a:pt x="607518" y="87133"/>
                </a:lnTo>
                <a:lnTo>
                  <a:pt x="605206" y="99632"/>
                </a:lnTo>
                <a:lnTo>
                  <a:pt x="598727" y="110218"/>
                </a:lnTo>
                <a:lnTo>
                  <a:pt x="588801" y="117582"/>
                </a:lnTo>
                <a:lnTo>
                  <a:pt x="576102" y="120372"/>
                </a:lnTo>
                <a:close/>
              </a:path>
              <a:path w="1885780" h="151788">
                <a:moveTo>
                  <a:pt x="643200" y="116931"/>
                </a:moveTo>
                <a:lnTo>
                  <a:pt x="631279" y="107415"/>
                </a:lnTo>
                <a:lnTo>
                  <a:pt x="624329" y="93401"/>
                </a:lnTo>
                <a:lnTo>
                  <a:pt x="622098" y="76372"/>
                </a:lnTo>
                <a:lnTo>
                  <a:pt x="643917" y="84964"/>
                </a:lnTo>
                <a:lnTo>
                  <a:pt x="644842" y="89222"/>
                </a:lnTo>
                <a:lnTo>
                  <a:pt x="648168" y="95057"/>
                </a:lnTo>
                <a:lnTo>
                  <a:pt x="653194" y="98969"/>
                </a:lnTo>
                <a:lnTo>
                  <a:pt x="660023" y="100411"/>
                </a:lnTo>
                <a:lnTo>
                  <a:pt x="665882" y="99940"/>
                </a:lnTo>
                <a:lnTo>
                  <a:pt x="670249" y="98643"/>
                </a:lnTo>
                <a:lnTo>
                  <a:pt x="673737" y="96603"/>
                </a:lnTo>
                <a:lnTo>
                  <a:pt x="677467" y="93543"/>
                </a:lnTo>
                <a:lnTo>
                  <a:pt x="679318" y="91934"/>
                </a:lnTo>
                <a:lnTo>
                  <a:pt x="694176" y="105248"/>
                </a:lnTo>
                <a:lnTo>
                  <a:pt x="692102" y="107322"/>
                </a:lnTo>
                <a:lnTo>
                  <a:pt x="685631" y="112827"/>
                </a:lnTo>
                <a:lnTo>
                  <a:pt x="678301" y="116936"/>
                </a:lnTo>
                <a:lnTo>
                  <a:pt x="669838" y="119497"/>
                </a:lnTo>
                <a:lnTo>
                  <a:pt x="660023" y="120372"/>
                </a:lnTo>
                <a:close/>
              </a:path>
              <a:path w="1885780" h="151788">
                <a:moveTo>
                  <a:pt x="858594" y="117905"/>
                </a:moveTo>
                <a:lnTo>
                  <a:pt x="845412" y="112458"/>
                </a:lnTo>
                <a:lnTo>
                  <a:pt x="839664" y="108761"/>
                </a:lnTo>
                <a:lnTo>
                  <a:pt x="834762" y="104375"/>
                </a:lnTo>
                <a:lnTo>
                  <a:pt x="833054" y="102519"/>
                </a:lnTo>
                <a:lnTo>
                  <a:pt x="847222" y="86712"/>
                </a:lnTo>
                <a:lnTo>
                  <a:pt x="849296" y="88840"/>
                </a:lnTo>
                <a:lnTo>
                  <a:pt x="856449" y="94462"/>
                </a:lnTo>
                <a:lnTo>
                  <a:pt x="865300" y="98347"/>
                </a:lnTo>
                <a:lnTo>
                  <a:pt x="877161" y="100064"/>
                </a:lnTo>
                <a:lnTo>
                  <a:pt x="887610" y="99082"/>
                </a:lnTo>
                <a:lnTo>
                  <a:pt x="895185" y="96226"/>
                </a:lnTo>
                <a:lnTo>
                  <a:pt x="899657" y="91700"/>
                </a:lnTo>
                <a:lnTo>
                  <a:pt x="901200" y="85137"/>
                </a:lnTo>
                <a:lnTo>
                  <a:pt x="900022" y="79874"/>
                </a:lnTo>
                <a:lnTo>
                  <a:pt x="896218" y="76011"/>
                </a:lnTo>
                <a:lnTo>
                  <a:pt x="888620" y="72589"/>
                </a:lnTo>
                <a:lnTo>
                  <a:pt x="876898" y="69448"/>
                </a:lnTo>
                <a:lnTo>
                  <a:pt x="863448" y="65528"/>
                </a:lnTo>
                <a:lnTo>
                  <a:pt x="851871" y="59150"/>
                </a:lnTo>
                <a:lnTo>
                  <a:pt x="843746" y="49164"/>
                </a:lnTo>
                <a:lnTo>
                  <a:pt x="840711" y="34715"/>
                </a:lnTo>
                <a:lnTo>
                  <a:pt x="844353" y="19403"/>
                </a:lnTo>
                <a:lnTo>
                  <a:pt x="881587" y="20309"/>
                </a:lnTo>
                <a:lnTo>
                  <a:pt x="873441" y="21481"/>
                </a:lnTo>
                <a:lnTo>
                  <a:pt x="867101" y="24621"/>
                </a:lnTo>
                <a:lnTo>
                  <a:pt x="863082" y="29063"/>
                </a:lnTo>
                <a:lnTo>
                  <a:pt x="861713" y="34281"/>
                </a:lnTo>
                <a:lnTo>
                  <a:pt x="862561" y="39035"/>
                </a:lnTo>
                <a:lnTo>
                  <a:pt x="865520" y="42814"/>
                </a:lnTo>
                <a:lnTo>
                  <a:pt x="872326" y="46540"/>
                </a:lnTo>
                <a:lnTo>
                  <a:pt x="884262" y="49966"/>
                </a:lnTo>
                <a:lnTo>
                  <a:pt x="899226" y="54583"/>
                </a:lnTo>
                <a:lnTo>
                  <a:pt x="911290" y="61639"/>
                </a:lnTo>
                <a:lnTo>
                  <a:pt x="919423" y="71590"/>
                </a:lnTo>
                <a:lnTo>
                  <a:pt x="922376" y="84616"/>
                </a:lnTo>
                <a:lnTo>
                  <a:pt x="919247" y="99252"/>
                </a:lnTo>
                <a:lnTo>
                  <a:pt x="910182" y="110651"/>
                </a:lnTo>
                <a:lnTo>
                  <a:pt x="895929" y="117867"/>
                </a:lnTo>
                <a:lnTo>
                  <a:pt x="877161" y="120372"/>
                </a:lnTo>
                <a:close/>
              </a:path>
              <a:path w="1885780" h="151788">
                <a:moveTo>
                  <a:pt x="1142337" y="118192"/>
                </a:moveTo>
                <a:lnTo>
                  <a:pt x="1132626" y="112542"/>
                </a:lnTo>
                <a:lnTo>
                  <a:pt x="1125996" y="104572"/>
                </a:lnTo>
                <a:lnTo>
                  <a:pt x="1122076" y="95849"/>
                </a:lnTo>
                <a:lnTo>
                  <a:pt x="1120097" y="87327"/>
                </a:lnTo>
                <a:lnTo>
                  <a:pt x="1119552" y="80190"/>
                </a:lnTo>
                <a:lnTo>
                  <a:pt x="1119552" y="72467"/>
                </a:lnTo>
                <a:lnTo>
                  <a:pt x="1120097" y="65330"/>
                </a:lnTo>
                <a:lnTo>
                  <a:pt x="1122076" y="56808"/>
                </a:lnTo>
                <a:lnTo>
                  <a:pt x="1125996" y="48085"/>
                </a:lnTo>
                <a:lnTo>
                  <a:pt x="1155568" y="52246"/>
                </a:lnTo>
                <a:lnTo>
                  <a:pt x="1148193" y="54092"/>
                </a:lnTo>
                <a:lnTo>
                  <a:pt x="1143561" y="58893"/>
                </a:lnTo>
                <a:lnTo>
                  <a:pt x="1141111" y="65487"/>
                </a:lnTo>
                <a:lnTo>
                  <a:pt x="1140380" y="72467"/>
                </a:lnTo>
                <a:lnTo>
                  <a:pt x="1140380" y="80364"/>
                </a:lnTo>
                <a:lnTo>
                  <a:pt x="1141110" y="87208"/>
                </a:lnTo>
                <a:lnTo>
                  <a:pt x="1143561" y="93764"/>
                </a:lnTo>
                <a:lnTo>
                  <a:pt x="1148193" y="98565"/>
                </a:lnTo>
                <a:lnTo>
                  <a:pt x="1155568" y="100411"/>
                </a:lnTo>
                <a:lnTo>
                  <a:pt x="1163050" y="98595"/>
                </a:lnTo>
                <a:lnTo>
                  <a:pt x="1167718" y="93828"/>
                </a:lnTo>
                <a:lnTo>
                  <a:pt x="1170199" y="87294"/>
                </a:lnTo>
                <a:lnTo>
                  <a:pt x="1170929" y="80364"/>
                </a:lnTo>
                <a:lnTo>
                  <a:pt x="1170929" y="72467"/>
                </a:lnTo>
                <a:lnTo>
                  <a:pt x="1170199" y="65487"/>
                </a:lnTo>
                <a:lnTo>
                  <a:pt x="1167718" y="58916"/>
                </a:lnTo>
                <a:lnTo>
                  <a:pt x="1163030" y="54092"/>
                </a:lnTo>
                <a:lnTo>
                  <a:pt x="1155568" y="52246"/>
                </a:lnTo>
                <a:lnTo>
                  <a:pt x="1125996" y="48085"/>
                </a:lnTo>
                <a:lnTo>
                  <a:pt x="1132626" y="40115"/>
                </a:lnTo>
                <a:lnTo>
                  <a:pt x="1142337" y="34465"/>
                </a:lnTo>
                <a:lnTo>
                  <a:pt x="1155655" y="32285"/>
                </a:lnTo>
                <a:lnTo>
                  <a:pt x="1168885" y="34465"/>
                </a:lnTo>
                <a:lnTo>
                  <a:pt x="1178628" y="40105"/>
                </a:lnTo>
                <a:lnTo>
                  <a:pt x="1185313" y="48085"/>
                </a:lnTo>
                <a:lnTo>
                  <a:pt x="1189234" y="56808"/>
                </a:lnTo>
                <a:lnTo>
                  <a:pt x="1191212" y="65330"/>
                </a:lnTo>
                <a:lnTo>
                  <a:pt x="1191757" y="72467"/>
                </a:lnTo>
                <a:lnTo>
                  <a:pt x="1191757" y="80364"/>
                </a:lnTo>
                <a:lnTo>
                  <a:pt x="1191211" y="87422"/>
                </a:lnTo>
                <a:lnTo>
                  <a:pt x="1189236" y="95884"/>
                </a:lnTo>
                <a:lnTo>
                  <a:pt x="1185307" y="104627"/>
                </a:lnTo>
                <a:lnTo>
                  <a:pt x="1178641" y="112584"/>
                </a:lnTo>
                <a:lnTo>
                  <a:pt x="1168867" y="118243"/>
                </a:lnTo>
                <a:lnTo>
                  <a:pt x="1155655" y="120372"/>
                </a:lnTo>
                <a:close/>
              </a:path>
              <a:path w="1885780" h="151788">
                <a:moveTo>
                  <a:pt x="1225146" y="116934"/>
                </a:moveTo>
                <a:lnTo>
                  <a:pt x="1213034" y="107457"/>
                </a:lnTo>
                <a:lnTo>
                  <a:pt x="1205681" y="93424"/>
                </a:lnTo>
                <a:lnTo>
                  <a:pt x="1203213" y="76372"/>
                </a:lnTo>
                <a:lnTo>
                  <a:pt x="1205681" y="59320"/>
                </a:lnTo>
                <a:lnTo>
                  <a:pt x="1213034" y="45287"/>
                </a:lnTo>
                <a:lnTo>
                  <a:pt x="1241833" y="52246"/>
                </a:lnTo>
                <a:lnTo>
                  <a:pt x="1234587" y="54147"/>
                </a:lnTo>
                <a:lnTo>
                  <a:pt x="1228962" y="59438"/>
                </a:lnTo>
                <a:lnTo>
                  <a:pt x="1225324" y="67241"/>
                </a:lnTo>
                <a:lnTo>
                  <a:pt x="1224041" y="76372"/>
                </a:lnTo>
                <a:lnTo>
                  <a:pt x="1225322" y="85539"/>
                </a:lnTo>
                <a:lnTo>
                  <a:pt x="1228954" y="93250"/>
                </a:lnTo>
                <a:lnTo>
                  <a:pt x="1234587" y="98510"/>
                </a:lnTo>
                <a:lnTo>
                  <a:pt x="1241833" y="100411"/>
                </a:lnTo>
                <a:lnTo>
                  <a:pt x="1248321" y="99444"/>
                </a:lnTo>
                <a:lnTo>
                  <a:pt x="1253157" y="97132"/>
                </a:lnTo>
                <a:lnTo>
                  <a:pt x="1257018" y="93804"/>
                </a:lnTo>
                <a:lnTo>
                  <a:pt x="1258869" y="91700"/>
                </a:lnTo>
                <a:lnTo>
                  <a:pt x="1273700" y="104988"/>
                </a:lnTo>
                <a:lnTo>
                  <a:pt x="1272173" y="107025"/>
                </a:lnTo>
                <a:lnTo>
                  <a:pt x="1264798" y="113838"/>
                </a:lnTo>
                <a:lnTo>
                  <a:pt x="1255445" y="118298"/>
                </a:lnTo>
                <a:lnTo>
                  <a:pt x="1241572" y="120372"/>
                </a:lnTo>
                <a:close/>
              </a:path>
              <a:path w="1885780" h="151788">
                <a:moveTo>
                  <a:pt x="1296330" y="118827"/>
                </a:moveTo>
                <a:lnTo>
                  <a:pt x="1286939" y="113851"/>
                </a:lnTo>
                <a:lnTo>
                  <a:pt x="1327316" y="115197"/>
                </a:lnTo>
                <a:lnTo>
                  <a:pt x="1325869" y="116060"/>
                </a:lnTo>
                <a:lnTo>
                  <a:pt x="1320729" y="118393"/>
                </a:lnTo>
                <a:lnTo>
                  <a:pt x="1314829" y="119859"/>
                </a:lnTo>
                <a:lnTo>
                  <a:pt x="1307616" y="120372"/>
                </a:lnTo>
                <a:close/>
              </a:path>
              <a:path w="1885780" h="151788">
                <a:moveTo>
                  <a:pt x="1542019" y="118827"/>
                </a:moveTo>
                <a:lnTo>
                  <a:pt x="1532628" y="113851"/>
                </a:lnTo>
                <a:lnTo>
                  <a:pt x="1573006" y="115197"/>
                </a:lnTo>
                <a:lnTo>
                  <a:pt x="1571558" y="116060"/>
                </a:lnTo>
                <a:lnTo>
                  <a:pt x="1566418" y="118393"/>
                </a:lnTo>
                <a:lnTo>
                  <a:pt x="1560518" y="119859"/>
                </a:lnTo>
                <a:lnTo>
                  <a:pt x="1553305" y="120372"/>
                </a:lnTo>
                <a:close/>
              </a:path>
              <a:path w="1885780" h="151788">
                <a:moveTo>
                  <a:pt x="1629826" y="116934"/>
                </a:moveTo>
                <a:lnTo>
                  <a:pt x="1617714" y="107457"/>
                </a:lnTo>
                <a:lnTo>
                  <a:pt x="1610361" y="93424"/>
                </a:lnTo>
                <a:lnTo>
                  <a:pt x="1607893" y="76372"/>
                </a:lnTo>
                <a:lnTo>
                  <a:pt x="1610361" y="59320"/>
                </a:lnTo>
                <a:lnTo>
                  <a:pt x="1617714" y="45287"/>
                </a:lnTo>
                <a:lnTo>
                  <a:pt x="1646513" y="52246"/>
                </a:lnTo>
                <a:lnTo>
                  <a:pt x="1639267" y="54147"/>
                </a:lnTo>
                <a:lnTo>
                  <a:pt x="1633642" y="59438"/>
                </a:lnTo>
                <a:lnTo>
                  <a:pt x="1630003" y="67241"/>
                </a:lnTo>
                <a:lnTo>
                  <a:pt x="1628721" y="76372"/>
                </a:lnTo>
                <a:lnTo>
                  <a:pt x="1630002" y="85539"/>
                </a:lnTo>
                <a:lnTo>
                  <a:pt x="1633634" y="93250"/>
                </a:lnTo>
                <a:lnTo>
                  <a:pt x="1639267" y="98510"/>
                </a:lnTo>
                <a:lnTo>
                  <a:pt x="1646513" y="100411"/>
                </a:lnTo>
                <a:lnTo>
                  <a:pt x="1653001" y="99444"/>
                </a:lnTo>
                <a:lnTo>
                  <a:pt x="1657837" y="97132"/>
                </a:lnTo>
                <a:lnTo>
                  <a:pt x="1661698" y="93804"/>
                </a:lnTo>
                <a:lnTo>
                  <a:pt x="1663549" y="91700"/>
                </a:lnTo>
                <a:lnTo>
                  <a:pt x="1678380" y="104988"/>
                </a:lnTo>
                <a:lnTo>
                  <a:pt x="1676853" y="107025"/>
                </a:lnTo>
                <a:lnTo>
                  <a:pt x="1669478" y="113838"/>
                </a:lnTo>
                <a:lnTo>
                  <a:pt x="1660125" y="118298"/>
                </a:lnTo>
                <a:lnTo>
                  <a:pt x="1646252" y="120372"/>
                </a:lnTo>
                <a:close/>
              </a:path>
              <a:path w="1885780" h="151788">
                <a:moveTo>
                  <a:pt x="1749487" y="118192"/>
                </a:moveTo>
                <a:lnTo>
                  <a:pt x="1739776" y="112542"/>
                </a:lnTo>
                <a:lnTo>
                  <a:pt x="1733146" y="104572"/>
                </a:lnTo>
                <a:lnTo>
                  <a:pt x="1729226" y="95849"/>
                </a:lnTo>
                <a:lnTo>
                  <a:pt x="1727247" y="87327"/>
                </a:lnTo>
                <a:lnTo>
                  <a:pt x="1726702" y="80190"/>
                </a:lnTo>
                <a:lnTo>
                  <a:pt x="1726702" y="72467"/>
                </a:lnTo>
                <a:lnTo>
                  <a:pt x="1727247" y="65330"/>
                </a:lnTo>
                <a:lnTo>
                  <a:pt x="1729226" y="56808"/>
                </a:lnTo>
                <a:lnTo>
                  <a:pt x="1733146" y="48085"/>
                </a:lnTo>
                <a:lnTo>
                  <a:pt x="1762718" y="52246"/>
                </a:lnTo>
                <a:lnTo>
                  <a:pt x="1755343" y="54092"/>
                </a:lnTo>
                <a:lnTo>
                  <a:pt x="1750712" y="58893"/>
                </a:lnTo>
                <a:lnTo>
                  <a:pt x="1748261" y="65487"/>
                </a:lnTo>
                <a:lnTo>
                  <a:pt x="1747530" y="72467"/>
                </a:lnTo>
                <a:lnTo>
                  <a:pt x="1747530" y="80364"/>
                </a:lnTo>
                <a:lnTo>
                  <a:pt x="1748260" y="87208"/>
                </a:lnTo>
                <a:lnTo>
                  <a:pt x="1750712" y="93764"/>
                </a:lnTo>
                <a:lnTo>
                  <a:pt x="1755343" y="98565"/>
                </a:lnTo>
                <a:lnTo>
                  <a:pt x="1762718" y="100411"/>
                </a:lnTo>
                <a:lnTo>
                  <a:pt x="1770200" y="98595"/>
                </a:lnTo>
                <a:lnTo>
                  <a:pt x="1774868" y="93828"/>
                </a:lnTo>
                <a:lnTo>
                  <a:pt x="1777350" y="87294"/>
                </a:lnTo>
                <a:lnTo>
                  <a:pt x="1778079" y="80364"/>
                </a:lnTo>
                <a:lnTo>
                  <a:pt x="1778079" y="72467"/>
                </a:lnTo>
                <a:lnTo>
                  <a:pt x="1777349" y="65487"/>
                </a:lnTo>
                <a:lnTo>
                  <a:pt x="1774868" y="58916"/>
                </a:lnTo>
                <a:lnTo>
                  <a:pt x="1770180" y="54092"/>
                </a:lnTo>
                <a:lnTo>
                  <a:pt x="1762718" y="52246"/>
                </a:lnTo>
                <a:lnTo>
                  <a:pt x="1733146" y="48085"/>
                </a:lnTo>
                <a:lnTo>
                  <a:pt x="1739776" y="40115"/>
                </a:lnTo>
                <a:lnTo>
                  <a:pt x="1749487" y="34465"/>
                </a:lnTo>
                <a:lnTo>
                  <a:pt x="1762805" y="32285"/>
                </a:lnTo>
                <a:lnTo>
                  <a:pt x="1776036" y="34465"/>
                </a:lnTo>
                <a:lnTo>
                  <a:pt x="1785778" y="40105"/>
                </a:lnTo>
                <a:lnTo>
                  <a:pt x="1792464" y="48085"/>
                </a:lnTo>
                <a:lnTo>
                  <a:pt x="1796384" y="56808"/>
                </a:lnTo>
                <a:lnTo>
                  <a:pt x="1798363" y="65330"/>
                </a:lnTo>
                <a:lnTo>
                  <a:pt x="1798908" y="72467"/>
                </a:lnTo>
                <a:lnTo>
                  <a:pt x="1798908" y="80364"/>
                </a:lnTo>
                <a:lnTo>
                  <a:pt x="1798361" y="87422"/>
                </a:lnTo>
                <a:lnTo>
                  <a:pt x="1796387" y="95884"/>
                </a:lnTo>
                <a:lnTo>
                  <a:pt x="1792457" y="104627"/>
                </a:lnTo>
                <a:lnTo>
                  <a:pt x="1785792" y="112584"/>
                </a:lnTo>
                <a:lnTo>
                  <a:pt x="1776017" y="118243"/>
                </a:lnTo>
                <a:lnTo>
                  <a:pt x="1762805" y="120372"/>
                </a:lnTo>
                <a:close/>
              </a:path>
              <a:path w="1885780" h="151788">
                <a:moveTo>
                  <a:pt x="537743" y="151788"/>
                </a:moveTo>
                <a:lnTo>
                  <a:pt x="537743" y="33153"/>
                </a:lnTo>
                <a:lnTo>
                  <a:pt x="540520" y="33153"/>
                </a:lnTo>
                <a:lnTo>
                  <a:pt x="558571" y="33153"/>
                </a:lnTo>
                <a:lnTo>
                  <a:pt x="558571" y="37764"/>
                </a:lnTo>
                <a:lnTo>
                  <a:pt x="573933" y="52246"/>
                </a:lnTo>
                <a:lnTo>
                  <a:pt x="566458" y="53750"/>
                </a:lnTo>
                <a:lnTo>
                  <a:pt x="561781" y="57452"/>
                </a:lnTo>
                <a:lnTo>
                  <a:pt x="559316" y="61958"/>
                </a:lnTo>
                <a:lnTo>
                  <a:pt x="558571" y="65871"/>
                </a:lnTo>
                <a:lnTo>
                  <a:pt x="558571" y="92669"/>
                </a:lnTo>
                <a:lnTo>
                  <a:pt x="562695" y="96320"/>
                </a:lnTo>
                <a:lnTo>
                  <a:pt x="567978" y="99215"/>
                </a:lnTo>
                <a:lnTo>
                  <a:pt x="573933" y="100411"/>
                </a:lnTo>
                <a:lnTo>
                  <a:pt x="558571" y="115173"/>
                </a:lnTo>
                <a:lnTo>
                  <a:pt x="558571" y="151788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06" name="object 206"/>
          <p:cNvSpPr/>
          <p:nvPr/>
        </p:nvSpPr>
        <p:spPr>
          <a:xfrm>
            <a:off x="3510856" y="4371025"/>
            <a:ext cx="848378" cy="1696756"/>
          </a:xfrm>
          <a:custGeom>
            <a:avLst/>
            <a:gdLst/>
            <a:ahLst/>
            <a:cxnLst/>
            <a:rect l="l" t="t" r="r" b="b"/>
            <a:pathLst>
              <a:path w="904937" h="1809873">
                <a:moveTo>
                  <a:pt x="1" y="904937"/>
                </a:moveTo>
                <a:lnTo>
                  <a:pt x="1" y="0"/>
                </a:lnTo>
                <a:lnTo>
                  <a:pt x="44404" y="1090"/>
                </a:lnTo>
                <a:lnTo>
                  <a:pt x="88700" y="4357"/>
                </a:lnTo>
                <a:lnTo>
                  <a:pt x="132782" y="9795"/>
                </a:lnTo>
                <a:lnTo>
                  <a:pt x="176545" y="17388"/>
                </a:lnTo>
                <a:lnTo>
                  <a:pt x="219882" y="27120"/>
                </a:lnTo>
                <a:lnTo>
                  <a:pt x="262690" y="38966"/>
                </a:lnTo>
                <a:lnTo>
                  <a:pt x="304865" y="52899"/>
                </a:lnTo>
                <a:lnTo>
                  <a:pt x="346305" y="68884"/>
                </a:lnTo>
                <a:lnTo>
                  <a:pt x="386911" y="86884"/>
                </a:lnTo>
                <a:lnTo>
                  <a:pt x="426585" y="106854"/>
                </a:lnTo>
                <a:lnTo>
                  <a:pt x="465231" y="128747"/>
                </a:lnTo>
                <a:lnTo>
                  <a:pt x="502756" y="152509"/>
                </a:lnTo>
                <a:lnTo>
                  <a:pt x="539071" y="178085"/>
                </a:lnTo>
                <a:lnTo>
                  <a:pt x="574087" y="205411"/>
                </a:lnTo>
                <a:lnTo>
                  <a:pt x="607719" y="234423"/>
                </a:lnTo>
                <a:lnTo>
                  <a:pt x="639888" y="265050"/>
                </a:lnTo>
                <a:lnTo>
                  <a:pt x="670514" y="297218"/>
                </a:lnTo>
                <a:lnTo>
                  <a:pt x="699526" y="330851"/>
                </a:lnTo>
                <a:lnTo>
                  <a:pt x="726853" y="365866"/>
                </a:lnTo>
                <a:lnTo>
                  <a:pt x="752428" y="402181"/>
                </a:lnTo>
                <a:lnTo>
                  <a:pt x="776191" y="439706"/>
                </a:lnTo>
                <a:lnTo>
                  <a:pt x="798083" y="478352"/>
                </a:lnTo>
                <a:lnTo>
                  <a:pt x="818054" y="518026"/>
                </a:lnTo>
                <a:lnTo>
                  <a:pt x="836053" y="558632"/>
                </a:lnTo>
                <a:lnTo>
                  <a:pt x="852038" y="600073"/>
                </a:lnTo>
                <a:lnTo>
                  <a:pt x="865971" y="642247"/>
                </a:lnTo>
                <a:lnTo>
                  <a:pt x="877818" y="685055"/>
                </a:lnTo>
                <a:lnTo>
                  <a:pt x="887549" y="728392"/>
                </a:lnTo>
                <a:lnTo>
                  <a:pt x="895143" y="772155"/>
                </a:lnTo>
                <a:lnTo>
                  <a:pt x="900580" y="816237"/>
                </a:lnTo>
                <a:lnTo>
                  <a:pt x="903847" y="860534"/>
                </a:lnTo>
                <a:lnTo>
                  <a:pt x="904937" y="904937"/>
                </a:lnTo>
                <a:lnTo>
                  <a:pt x="903847" y="949340"/>
                </a:lnTo>
                <a:lnTo>
                  <a:pt x="900580" y="993636"/>
                </a:lnTo>
                <a:lnTo>
                  <a:pt x="895143" y="1037719"/>
                </a:lnTo>
                <a:lnTo>
                  <a:pt x="887549" y="1081481"/>
                </a:lnTo>
                <a:lnTo>
                  <a:pt x="877818" y="1124818"/>
                </a:lnTo>
                <a:lnTo>
                  <a:pt x="865971" y="1167626"/>
                </a:lnTo>
                <a:lnTo>
                  <a:pt x="852039" y="1209801"/>
                </a:lnTo>
                <a:lnTo>
                  <a:pt x="836053" y="1251241"/>
                </a:lnTo>
                <a:lnTo>
                  <a:pt x="818054" y="1291847"/>
                </a:lnTo>
                <a:lnTo>
                  <a:pt x="798083" y="1331521"/>
                </a:lnTo>
                <a:lnTo>
                  <a:pt x="776191" y="1370167"/>
                </a:lnTo>
                <a:lnTo>
                  <a:pt x="752428" y="1407693"/>
                </a:lnTo>
                <a:lnTo>
                  <a:pt x="726853" y="1444007"/>
                </a:lnTo>
                <a:lnTo>
                  <a:pt x="699526" y="1479022"/>
                </a:lnTo>
                <a:lnTo>
                  <a:pt x="670514" y="1512655"/>
                </a:lnTo>
                <a:lnTo>
                  <a:pt x="639888" y="1544824"/>
                </a:lnTo>
                <a:lnTo>
                  <a:pt x="607719" y="1575451"/>
                </a:lnTo>
                <a:lnTo>
                  <a:pt x="574087" y="1604462"/>
                </a:lnTo>
                <a:lnTo>
                  <a:pt x="539071" y="1631789"/>
                </a:lnTo>
                <a:lnTo>
                  <a:pt x="502756" y="1657364"/>
                </a:lnTo>
                <a:lnTo>
                  <a:pt x="465231" y="1681127"/>
                </a:lnTo>
                <a:lnTo>
                  <a:pt x="426585" y="1703020"/>
                </a:lnTo>
                <a:lnTo>
                  <a:pt x="386911" y="1722990"/>
                </a:lnTo>
                <a:lnTo>
                  <a:pt x="346305" y="1740989"/>
                </a:lnTo>
                <a:lnTo>
                  <a:pt x="304865" y="1756974"/>
                </a:lnTo>
                <a:lnTo>
                  <a:pt x="262690" y="1770907"/>
                </a:lnTo>
                <a:lnTo>
                  <a:pt x="219882" y="1782753"/>
                </a:lnTo>
                <a:lnTo>
                  <a:pt x="176545" y="1792485"/>
                </a:lnTo>
                <a:lnTo>
                  <a:pt x="132782" y="1800079"/>
                </a:lnTo>
                <a:lnTo>
                  <a:pt x="88700" y="1805516"/>
                </a:lnTo>
                <a:lnTo>
                  <a:pt x="44404" y="1808783"/>
                </a:lnTo>
                <a:lnTo>
                  <a:pt x="1" y="1809873"/>
                </a:lnTo>
                <a:close/>
              </a:path>
            </a:pathLst>
          </a:custGeom>
          <a:solidFill>
            <a:srgbClr val="A38600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07" name="object 207"/>
          <p:cNvSpPr/>
          <p:nvPr/>
        </p:nvSpPr>
        <p:spPr>
          <a:xfrm>
            <a:off x="2662478" y="4371025"/>
            <a:ext cx="848378" cy="1696756"/>
          </a:xfrm>
          <a:custGeom>
            <a:avLst/>
            <a:gdLst/>
            <a:ahLst/>
            <a:cxnLst/>
            <a:rect l="l" t="t" r="r" b="b"/>
            <a:pathLst>
              <a:path w="904937" h="1809873">
                <a:moveTo>
                  <a:pt x="860534" y="1808783"/>
                </a:moveTo>
                <a:lnTo>
                  <a:pt x="816237" y="1805516"/>
                </a:lnTo>
                <a:lnTo>
                  <a:pt x="772155" y="1800079"/>
                </a:lnTo>
                <a:lnTo>
                  <a:pt x="728392" y="1792485"/>
                </a:lnTo>
                <a:lnTo>
                  <a:pt x="685055" y="1782754"/>
                </a:lnTo>
                <a:lnTo>
                  <a:pt x="642247" y="1770907"/>
                </a:lnTo>
                <a:lnTo>
                  <a:pt x="600073" y="1756974"/>
                </a:lnTo>
                <a:lnTo>
                  <a:pt x="558632" y="1740989"/>
                </a:lnTo>
                <a:lnTo>
                  <a:pt x="518026" y="1722990"/>
                </a:lnTo>
                <a:lnTo>
                  <a:pt x="478352" y="1703020"/>
                </a:lnTo>
                <a:lnTo>
                  <a:pt x="439706" y="1681127"/>
                </a:lnTo>
                <a:lnTo>
                  <a:pt x="402181" y="1657364"/>
                </a:lnTo>
                <a:lnTo>
                  <a:pt x="365866" y="1631789"/>
                </a:lnTo>
                <a:lnTo>
                  <a:pt x="330851" y="1604462"/>
                </a:lnTo>
                <a:lnTo>
                  <a:pt x="297218" y="1575451"/>
                </a:lnTo>
                <a:lnTo>
                  <a:pt x="265050" y="1544824"/>
                </a:lnTo>
                <a:lnTo>
                  <a:pt x="234423" y="1512655"/>
                </a:lnTo>
                <a:lnTo>
                  <a:pt x="205411" y="1479022"/>
                </a:lnTo>
                <a:lnTo>
                  <a:pt x="178085" y="1444007"/>
                </a:lnTo>
                <a:lnTo>
                  <a:pt x="152509" y="1407693"/>
                </a:lnTo>
                <a:lnTo>
                  <a:pt x="128747" y="1370167"/>
                </a:lnTo>
                <a:lnTo>
                  <a:pt x="106854" y="1331521"/>
                </a:lnTo>
                <a:lnTo>
                  <a:pt x="86884" y="1291847"/>
                </a:lnTo>
                <a:lnTo>
                  <a:pt x="68884" y="1251241"/>
                </a:lnTo>
                <a:lnTo>
                  <a:pt x="52899" y="1209801"/>
                </a:lnTo>
                <a:lnTo>
                  <a:pt x="38966" y="1167626"/>
                </a:lnTo>
                <a:lnTo>
                  <a:pt x="27120" y="1124818"/>
                </a:lnTo>
                <a:lnTo>
                  <a:pt x="17388" y="1081481"/>
                </a:lnTo>
                <a:lnTo>
                  <a:pt x="9795" y="1037719"/>
                </a:lnTo>
                <a:lnTo>
                  <a:pt x="4357" y="993636"/>
                </a:lnTo>
                <a:lnTo>
                  <a:pt x="1090" y="949340"/>
                </a:lnTo>
                <a:lnTo>
                  <a:pt x="0" y="904937"/>
                </a:lnTo>
                <a:lnTo>
                  <a:pt x="1090" y="860534"/>
                </a:lnTo>
                <a:lnTo>
                  <a:pt x="4357" y="816237"/>
                </a:lnTo>
                <a:lnTo>
                  <a:pt x="9795" y="772155"/>
                </a:lnTo>
                <a:lnTo>
                  <a:pt x="17388" y="728392"/>
                </a:lnTo>
                <a:lnTo>
                  <a:pt x="27120" y="685055"/>
                </a:lnTo>
                <a:lnTo>
                  <a:pt x="38966" y="642247"/>
                </a:lnTo>
                <a:lnTo>
                  <a:pt x="52899" y="600073"/>
                </a:lnTo>
                <a:lnTo>
                  <a:pt x="68884" y="558632"/>
                </a:lnTo>
                <a:lnTo>
                  <a:pt x="86884" y="518026"/>
                </a:lnTo>
                <a:lnTo>
                  <a:pt x="106854" y="478352"/>
                </a:lnTo>
                <a:lnTo>
                  <a:pt x="128747" y="439706"/>
                </a:lnTo>
                <a:lnTo>
                  <a:pt x="152509" y="402181"/>
                </a:lnTo>
                <a:lnTo>
                  <a:pt x="178085" y="365866"/>
                </a:lnTo>
                <a:lnTo>
                  <a:pt x="205411" y="330851"/>
                </a:lnTo>
                <a:lnTo>
                  <a:pt x="234423" y="297218"/>
                </a:lnTo>
                <a:lnTo>
                  <a:pt x="265050" y="265050"/>
                </a:lnTo>
                <a:lnTo>
                  <a:pt x="297218" y="234423"/>
                </a:lnTo>
                <a:lnTo>
                  <a:pt x="330851" y="205411"/>
                </a:lnTo>
                <a:lnTo>
                  <a:pt x="365866" y="178085"/>
                </a:lnTo>
                <a:lnTo>
                  <a:pt x="402181" y="152509"/>
                </a:lnTo>
                <a:lnTo>
                  <a:pt x="439706" y="128747"/>
                </a:lnTo>
                <a:lnTo>
                  <a:pt x="478352" y="106854"/>
                </a:lnTo>
                <a:lnTo>
                  <a:pt x="518026" y="86884"/>
                </a:lnTo>
                <a:lnTo>
                  <a:pt x="558632" y="68884"/>
                </a:lnTo>
                <a:lnTo>
                  <a:pt x="600073" y="52899"/>
                </a:lnTo>
                <a:lnTo>
                  <a:pt x="642247" y="38966"/>
                </a:lnTo>
                <a:lnTo>
                  <a:pt x="685055" y="27120"/>
                </a:lnTo>
                <a:lnTo>
                  <a:pt x="728392" y="17388"/>
                </a:lnTo>
                <a:lnTo>
                  <a:pt x="772155" y="9795"/>
                </a:lnTo>
                <a:lnTo>
                  <a:pt x="816237" y="4357"/>
                </a:lnTo>
                <a:lnTo>
                  <a:pt x="860534" y="1090"/>
                </a:lnTo>
                <a:lnTo>
                  <a:pt x="904937" y="0"/>
                </a:lnTo>
                <a:lnTo>
                  <a:pt x="904937" y="904937"/>
                </a:lnTo>
                <a:lnTo>
                  <a:pt x="904937" y="1809873"/>
                </a:lnTo>
                <a:close/>
              </a:path>
            </a:pathLst>
          </a:custGeom>
          <a:solidFill>
            <a:srgbClr val="EB895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08" name="object 208"/>
          <p:cNvSpPr/>
          <p:nvPr/>
        </p:nvSpPr>
        <p:spPr>
          <a:xfrm>
            <a:off x="4121282" y="5829829"/>
            <a:ext cx="176076" cy="68919"/>
          </a:xfrm>
          <a:custGeom>
            <a:avLst/>
            <a:gdLst/>
            <a:ahLst/>
            <a:cxnLst/>
            <a:rect l="l" t="t" r="r" b="b"/>
            <a:pathLst>
              <a:path w="187814" h="73514">
                <a:moveTo>
                  <a:pt x="68751" y="68751"/>
                </a:moveTo>
                <a:lnTo>
                  <a:pt x="4763" y="4763"/>
                </a:lnTo>
                <a:lnTo>
                  <a:pt x="183051" y="68751"/>
                </a:lnTo>
                <a:close/>
              </a:path>
            </a:pathLst>
          </a:custGeom>
          <a:ln w="9525">
            <a:solidFill>
              <a:srgbClr val="605E5C">
                <a:alpha val="50000"/>
              </a:srgb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09" name="object 209"/>
          <p:cNvSpPr/>
          <p:nvPr/>
        </p:nvSpPr>
        <p:spPr>
          <a:xfrm>
            <a:off x="2724353" y="5829829"/>
            <a:ext cx="176076" cy="68919"/>
          </a:xfrm>
          <a:custGeom>
            <a:avLst/>
            <a:gdLst/>
            <a:ahLst/>
            <a:cxnLst/>
            <a:rect l="l" t="t" r="r" b="b"/>
            <a:pathLst>
              <a:path w="187814" h="73514">
                <a:moveTo>
                  <a:pt x="4763" y="68751"/>
                </a:moveTo>
                <a:lnTo>
                  <a:pt x="183052" y="4763"/>
                </a:lnTo>
                <a:lnTo>
                  <a:pt x="119063" y="68751"/>
                </a:lnTo>
                <a:close/>
              </a:path>
            </a:pathLst>
          </a:custGeom>
          <a:ln w="9525">
            <a:solidFill>
              <a:srgbClr val="605E5C">
                <a:alpha val="50000"/>
              </a:srgb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6" name="text 1"/>
          <p:cNvSpPr txBox="1"/>
          <p:nvPr/>
        </p:nvSpPr>
        <p:spPr>
          <a:xfrm>
            <a:off x="4328611" y="5823310"/>
            <a:ext cx="362343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Segoe UI"/>
                <a:cs typeface="Segoe UI"/>
              </a:rPr>
              <a:t>1 (50%)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338005" y="5823310"/>
            <a:ext cx="362343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Segoe UI"/>
                <a:cs typeface="Segoe UI"/>
              </a:rPr>
              <a:t>1 (50%)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5051821" y="5064681"/>
            <a:ext cx="89298" cy="89297"/>
          </a:xfrm>
          <a:custGeom>
            <a:avLst/>
            <a:gdLst/>
            <a:ahLst/>
            <a:cxnLst/>
            <a:rect l="l" t="t" r="r" b="b"/>
            <a:pathLst>
              <a:path w="95251" h="95250">
                <a:moveTo>
                  <a:pt x="29400" y="91625"/>
                </a:moveTo>
                <a:lnTo>
                  <a:pt x="13950" y="81301"/>
                </a:lnTo>
                <a:lnTo>
                  <a:pt x="3626" y="65850"/>
                </a:lnTo>
                <a:lnTo>
                  <a:pt x="1" y="47625"/>
                </a:lnTo>
                <a:lnTo>
                  <a:pt x="3626" y="29400"/>
                </a:lnTo>
                <a:lnTo>
                  <a:pt x="13950" y="13949"/>
                </a:lnTo>
                <a:lnTo>
                  <a:pt x="29400" y="3625"/>
                </a:lnTo>
                <a:lnTo>
                  <a:pt x="47626" y="0"/>
                </a:lnTo>
                <a:lnTo>
                  <a:pt x="65851" y="3625"/>
                </a:lnTo>
                <a:lnTo>
                  <a:pt x="81302" y="13949"/>
                </a:lnTo>
                <a:lnTo>
                  <a:pt x="91625" y="29400"/>
                </a:lnTo>
                <a:lnTo>
                  <a:pt x="95251" y="47625"/>
                </a:lnTo>
                <a:lnTo>
                  <a:pt x="91625" y="65850"/>
                </a:lnTo>
                <a:lnTo>
                  <a:pt x="81302" y="81301"/>
                </a:lnTo>
                <a:lnTo>
                  <a:pt x="65851" y="91625"/>
                </a:lnTo>
                <a:lnTo>
                  <a:pt x="47626" y="95250"/>
                </a:lnTo>
                <a:close/>
              </a:path>
            </a:pathLst>
          </a:custGeom>
          <a:solidFill>
            <a:srgbClr val="A38600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8" name="text 1"/>
          <p:cNvSpPr txBox="1"/>
          <p:nvPr/>
        </p:nvSpPr>
        <p:spPr>
          <a:xfrm>
            <a:off x="5159499" y="5023994"/>
            <a:ext cx="1149289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latin typeface="Segoe UI"/>
                <a:cs typeface="Segoe UI"/>
              </a:rPr>
              <a:t>Number of Open St…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5051821" y="5296852"/>
            <a:ext cx="89298" cy="89297"/>
          </a:xfrm>
          <a:custGeom>
            <a:avLst/>
            <a:gdLst/>
            <a:ahLst/>
            <a:cxnLst/>
            <a:rect l="l" t="t" r="r" b="b"/>
            <a:pathLst>
              <a:path w="95251" h="95250">
                <a:moveTo>
                  <a:pt x="29400" y="91625"/>
                </a:moveTo>
                <a:lnTo>
                  <a:pt x="13950" y="81301"/>
                </a:lnTo>
                <a:lnTo>
                  <a:pt x="3626" y="65851"/>
                </a:lnTo>
                <a:lnTo>
                  <a:pt x="1" y="47625"/>
                </a:lnTo>
                <a:lnTo>
                  <a:pt x="3626" y="29400"/>
                </a:lnTo>
                <a:lnTo>
                  <a:pt x="13950" y="13949"/>
                </a:lnTo>
                <a:lnTo>
                  <a:pt x="29400" y="3625"/>
                </a:lnTo>
                <a:lnTo>
                  <a:pt x="47626" y="0"/>
                </a:lnTo>
                <a:lnTo>
                  <a:pt x="65851" y="3625"/>
                </a:lnTo>
                <a:lnTo>
                  <a:pt x="81302" y="13949"/>
                </a:lnTo>
                <a:lnTo>
                  <a:pt x="91625" y="29400"/>
                </a:lnTo>
                <a:lnTo>
                  <a:pt x="95251" y="47625"/>
                </a:lnTo>
                <a:lnTo>
                  <a:pt x="91625" y="65851"/>
                </a:lnTo>
                <a:lnTo>
                  <a:pt x="81302" y="81301"/>
                </a:lnTo>
                <a:lnTo>
                  <a:pt x="65851" y="91625"/>
                </a:lnTo>
                <a:lnTo>
                  <a:pt x="47626" y="95250"/>
                </a:lnTo>
                <a:close/>
              </a:path>
            </a:pathLst>
          </a:custGeom>
          <a:solidFill>
            <a:srgbClr val="EB895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19" name="text 1"/>
          <p:cNvSpPr txBox="1"/>
          <p:nvPr/>
        </p:nvSpPr>
        <p:spPr>
          <a:xfrm>
            <a:off x="5159499" y="5256166"/>
            <a:ext cx="1083566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latin typeface="Segoe UI"/>
                <a:cs typeface="Segoe UI"/>
              </a:rPr>
              <a:t>Number of Stores …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934766" y="2491384"/>
            <a:ext cx="2169914" cy="1187648"/>
          </a:xfrm>
          <a:custGeom>
            <a:avLst/>
            <a:gdLst/>
            <a:ahLst/>
            <a:cxnLst/>
            <a:rect l="l" t="t" r="r" b="b"/>
            <a:pathLst>
              <a:path w="2314575" h="1266825">
                <a:moveTo>
                  <a:pt x="0" y="1266825"/>
                </a:moveTo>
                <a:lnTo>
                  <a:pt x="2314575" y="1266825"/>
                </a:lnTo>
                <a:lnTo>
                  <a:pt x="2314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499CA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0" name="text 1"/>
          <p:cNvSpPr txBox="1"/>
          <p:nvPr/>
        </p:nvSpPr>
        <p:spPr>
          <a:xfrm>
            <a:off x="2307719" y="2494290"/>
            <a:ext cx="1464183" cy="1758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43" spc="9" dirty="0">
                <a:solidFill>
                  <a:srgbClr val="252423"/>
                </a:solidFill>
                <a:latin typeface="Arial"/>
                <a:cs typeface="Arial"/>
              </a:rPr>
              <a:t>Total Sumas x Ciudad</a:t>
            </a:r>
            <a:endParaRPr sz="1125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111546" y="2952155"/>
            <a:ext cx="1926425" cy="6102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966" spc="9" dirty="0">
                <a:solidFill>
                  <a:srgbClr val="252423"/>
                </a:solidFill>
                <a:latin typeface="Arial"/>
                <a:cs typeface="Arial"/>
              </a:rPr>
              <a:t>94 mil M</a:t>
            </a:r>
            <a:endParaRPr sz="3938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97086" y="799743"/>
            <a:ext cx="654346" cy="1645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69" spc="9" dirty="0">
                <a:solidFill>
                  <a:srgbClr val="252423"/>
                </a:solidFill>
                <a:latin typeface="Arial"/>
                <a:cs typeface="Arial"/>
              </a:rPr>
              <a:t>Store_City</a:t>
            </a:r>
            <a:endParaRPr sz="1031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488281" y="803672"/>
            <a:ext cx="82908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Arial"/>
                <a:cs typeface="Arial"/>
              </a:rPr>
              <a:t></a:t>
            </a:r>
            <a:endParaRPr sz="844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97087" y="997767"/>
            <a:ext cx="1114921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797775"/>
                </a:solidFill>
                <a:latin typeface="Arial"/>
                <a:cs typeface="Arial"/>
              </a:rPr>
              <a:t>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Aguascalientes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97087" y="1256728"/>
            <a:ext cx="833883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797775"/>
                </a:solidFill>
                <a:latin typeface="Arial"/>
                <a:cs typeface="Arial"/>
              </a:rPr>
              <a:t>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Campeche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97086" y="1515689"/>
            <a:ext cx="771365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797775"/>
                </a:solidFill>
                <a:latin typeface="Arial"/>
                <a:cs typeface="Arial"/>
              </a:rPr>
              <a:t>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Chetumal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97087" y="1774650"/>
            <a:ext cx="843051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797775"/>
                </a:solidFill>
                <a:latin typeface="Arial"/>
                <a:cs typeface="Arial"/>
              </a:rPr>
              <a:t>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Chihuahua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97086" y="2033611"/>
            <a:ext cx="1002006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797775"/>
                </a:solidFill>
                <a:latin typeface="Arial"/>
                <a:cs typeface="Arial"/>
              </a:rPr>
              <a:t>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Chilpancingo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97086" y="2292572"/>
            <a:ext cx="1088118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797775"/>
                </a:solidFill>
                <a:latin typeface="Arial"/>
                <a:cs typeface="Arial"/>
              </a:rPr>
              <a:t>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Ciudad Victo…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97086" y="2551533"/>
            <a:ext cx="898708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212121"/>
                </a:solidFill>
                <a:latin typeface="Arial"/>
                <a:cs typeface="Arial"/>
              </a:rPr>
              <a:t>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Cuernavaca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97086" y="2810494"/>
            <a:ext cx="1091774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797775"/>
                </a:solidFill>
                <a:latin typeface="Arial"/>
                <a:cs typeface="Arial"/>
              </a:rPr>
              <a:t>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Cuidad de M…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497086" y="3069455"/>
            <a:ext cx="699230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797775"/>
                </a:solidFill>
                <a:latin typeface="Arial"/>
                <a:cs typeface="Arial"/>
              </a:rPr>
              <a:t>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Culiacan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497086" y="3328416"/>
            <a:ext cx="717312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797775"/>
                </a:solidFill>
                <a:latin typeface="Arial"/>
                <a:cs typeface="Arial"/>
              </a:rPr>
              <a:t>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Durango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497086" y="3587376"/>
            <a:ext cx="919098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797775"/>
                </a:solidFill>
                <a:latin typeface="Arial"/>
                <a:cs typeface="Arial"/>
              </a:rPr>
              <a:t>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Guadalajara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497086" y="3846337"/>
            <a:ext cx="897105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797775"/>
                </a:solidFill>
                <a:latin typeface="Arial"/>
                <a:cs typeface="Arial"/>
              </a:rPr>
              <a:t>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Guanajuato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497087" y="4105298"/>
            <a:ext cx="852221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797775"/>
                </a:solidFill>
                <a:latin typeface="Arial"/>
                <a:cs typeface="Arial"/>
              </a:rPr>
              <a:t>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Hermosillo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497086" y="4364259"/>
            <a:ext cx="559064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797775"/>
                </a:solidFill>
                <a:latin typeface="Arial"/>
                <a:cs typeface="Arial"/>
              </a:rPr>
              <a:t> </a:t>
            </a:r>
            <a:r>
              <a:rPr sz="1125" spc="9" dirty="0">
                <a:solidFill>
                  <a:srgbClr val="252423"/>
                </a:solidFill>
                <a:latin typeface="Segoe UI"/>
                <a:cs typeface="Segoe UI"/>
              </a:rPr>
              <a:t>La Paz</a:t>
            </a:r>
            <a:endParaRPr sz="1125">
              <a:latin typeface="Segoe UI"/>
              <a:cs typeface="Segoe UI"/>
            </a:endParaRPr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962977"/>
            <a:ext cx="71438" cy="1620203"/>
          </a:xfrm>
          <a:prstGeom prst="rect">
            <a:avLst/>
          </a:prstGeom>
        </p:spPr>
      </p:pic>
      <p:sp>
        <p:nvSpPr>
          <p:cNvPr id="213" name="object 213"/>
          <p:cNvSpPr/>
          <p:nvPr/>
        </p:nvSpPr>
        <p:spPr>
          <a:xfrm>
            <a:off x="4327922" y="1178719"/>
            <a:ext cx="2080617" cy="1196578"/>
          </a:xfrm>
          <a:custGeom>
            <a:avLst/>
            <a:gdLst/>
            <a:ahLst/>
            <a:cxnLst/>
            <a:rect l="l" t="t" r="r" b="b"/>
            <a:pathLst>
              <a:path w="2219325" h="1276350">
                <a:moveTo>
                  <a:pt x="0" y="1276350"/>
                </a:moveTo>
                <a:lnTo>
                  <a:pt x="2219325" y="1276350"/>
                </a:lnTo>
                <a:lnTo>
                  <a:pt x="22193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499CA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14" name="object 214"/>
          <p:cNvSpPr/>
          <p:nvPr/>
        </p:nvSpPr>
        <p:spPr>
          <a:xfrm>
            <a:off x="4444008" y="1223367"/>
            <a:ext cx="1848445" cy="107156"/>
          </a:xfrm>
          <a:custGeom>
            <a:avLst/>
            <a:gdLst/>
            <a:ahLst/>
            <a:cxnLst/>
            <a:rect l="l" t="t" r="r" b="b"/>
            <a:pathLst>
              <a:path w="1971675" h="114300">
                <a:moveTo>
                  <a:pt x="0" y="114300"/>
                </a:moveTo>
                <a:lnTo>
                  <a:pt x="1971675" y="114300"/>
                </a:lnTo>
                <a:lnTo>
                  <a:pt x="1971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5" name="text 1"/>
          <p:cNvSpPr txBox="1"/>
          <p:nvPr/>
        </p:nvSpPr>
        <p:spPr>
          <a:xfrm>
            <a:off x="4444008" y="1222653"/>
            <a:ext cx="216213" cy="1211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787" spc="9" dirty="0">
                <a:latin typeface="Arial"/>
                <a:cs typeface="Arial"/>
              </a:rPr>
              <a:t>Date</a:t>
            </a:r>
            <a:endParaRPr sz="750">
              <a:latin typeface="Arial"/>
              <a:cs typeface="Aria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6212086" y="1223368"/>
            <a:ext cx="63672" cy="1009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656" spc="9" dirty="0">
                <a:solidFill>
                  <a:srgbClr val="605E5C"/>
                </a:solidFill>
                <a:latin typeface="Arial"/>
                <a:cs typeface="Arial"/>
              </a:rPr>
              <a:t></a:t>
            </a:r>
            <a:endParaRPr sz="656">
              <a:latin typeface="Arial"/>
              <a:cs typeface="Arial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4444008" y="1393031"/>
            <a:ext cx="857250" cy="250031"/>
          </a:xfrm>
          <a:custGeom>
            <a:avLst/>
            <a:gdLst/>
            <a:ahLst/>
            <a:cxnLst/>
            <a:rect l="l" t="t" r="r" b="b"/>
            <a:pathLst>
              <a:path w="914400" h="266700">
                <a:moveTo>
                  <a:pt x="4763" y="261938"/>
                </a:moveTo>
                <a:lnTo>
                  <a:pt x="909638" y="261938"/>
                </a:lnTo>
                <a:lnTo>
                  <a:pt x="909638" y="4763"/>
                </a:lnTo>
                <a:lnTo>
                  <a:pt x="4763" y="4763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7" name="text 1"/>
          <p:cNvSpPr txBox="1"/>
          <p:nvPr/>
        </p:nvSpPr>
        <p:spPr>
          <a:xfrm>
            <a:off x="4524376" y="1447074"/>
            <a:ext cx="699487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252423"/>
                </a:solidFill>
                <a:latin typeface="Segoe UI"/>
                <a:cs typeface="Segoe UI"/>
              </a:rPr>
              <a:t>04/01/2017  </a:t>
            </a:r>
            <a:r>
              <a:rPr sz="844" spc="9" dirty="0">
                <a:solidFill>
                  <a:srgbClr val="252423"/>
                </a:solidFill>
                <a:latin typeface="Arial"/>
                <a:cs typeface="Arial"/>
              </a:rPr>
              <a:t></a:t>
            </a:r>
            <a:endParaRPr sz="844">
              <a:latin typeface="Arial"/>
              <a:cs typeface="Aria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5354836" y="1393031"/>
            <a:ext cx="857250" cy="250031"/>
          </a:xfrm>
          <a:custGeom>
            <a:avLst/>
            <a:gdLst/>
            <a:ahLst/>
            <a:cxnLst/>
            <a:rect l="l" t="t" r="r" b="b"/>
            <a:pathLst>
              <a:path w="914400" h="266700">
                <a:moveTo>
                  <a:pt x="4763" y="261938"/>
                </a:moveTo>
                <a:lnTo>
                  <a:pt x="909638" y="261938"/>
                </a:lnTo>
                <a:lnTo>
                  <a:pt x="909638" y="4763"/>
                </a:lnTo>
                <a:lnTo>
                  <a:pt x="4763" y="4763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8" name="text 1"/>
          <p:cNvSpPr txBox="1"/>
          <p:nvPr/>
        </p:nvSpPr>
        <p:spPr>
          <a:xfrm>
            <a:off x="5434366" y="1447074"/>
            <a:ext cx="699487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252423"/>
                </a:solidFill>
                <a:latin typeface="Segoe UI"/>
                <a:cs typeface="Segoe UI"/>
              </a:rPr>
              <a:t>30/09/2018  </a:t>
            </a:r>
            <a:r>
              <a:rPr sz="844" spc="9" dirty="0">
                <a:solidFill>
                  <a:srgbClr val="252423"/>
                </a:solidFill>
                <a:latin typeface="Arial"/>
                <a:cs typeface="Arial"/>
              </a:rPr>
              <a:t></a:t>
            </a:r>
            <a:endParaRPr sz="844">
              <a:latin typeface="Arial"/>
              <a:cs typeface="Arial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4560094" y="1803797"/>
            <a:ext cx="1660922" cy="26789"/>
          </a:xfrm>
          <a:custGeom>
            <a:avLst/>
            <a:gdLst/>
            <a:ahLst/>
            <a:cxnLst/>
            <a:rect l="l" t="t" r="r" b="b"/>
            <a:pathLst>
              <a:path w="1771650" h="28575">
                <a:moveTo>
                  <a:pt x="14288" y="28575"/>
                </a:moveTo>
                <a:lnTo>
                  <a:pt x="8820" y="27488"/>
                </a:lnTo>
                <a:lnTo>
                  <a:pt x="4185" y="24391"/>
                </a:lnTo>
                <a:lnTo>
                  <a:pt x="1088" y="19755"/>
                </a:lnTo>
                <a:lnTo>
                  <a:pt x="0" y="14288"/>
                </a:lnTo>
                <a:lnTo>
                  <a:pt x="1088" y="8820"/>
                </a:lnTo>
                <a:lnTo>
                  <a:pt x="4185" y="4185"/>
                </a:lnTo>
                <a:lnTo>
                  <a:pt x="8820" y="1088"/>
                </a:lnTo>
                <a:lnTo>
                  <a:pt x="14288" y="0"/>
                </a:lnTo>
                <a:lnTo>
                  <a:pt x="1757363" y="0"/>
                </a:lnTo>
                <a:lnTo>
                  <a:pt x="1762830" y="1088"/>
                </a:lnTo>
                <a:lnTo>
                  <a:pt x="1767465" y="4185"/>
                </a:lnTo>
                <a:lnTo>
                  <a:pt x="1770562" y="8820"/>
                </a:lnTo>
                <a:lnTo>
                  <a:pt x="1771650" y="14288"/>
                </a:lnTo>
                <a:lnTo>
                  <a:pt x="1770562" y="19755"/>
                </a:lnTo>
                <a:lnTo>
                  <a:pt x="1767465" y="24391"/>
                </a:lnTo>
                <a:lnTo>
                  <a:pt x="1762830" y="27488"/>
                </a:lnTo>
                <a:lnTo>
                  <a:pt x="1757363" y="28575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18" name="object 218"/>
          <p:cNvSpPr/>
          <p:nvPr/>
        </p:nvSpPr>
        <p:spPr>
          <a:xfrm>
            <a:off x="4560094" y="1803797"/>
            <a:ext cx="1643063" cy="26789"/>
          </a:xfrm>
          <a:custGeom>
            <a:avLst/>
            <a:gdLst/>
            <a:ahLst/>
            <a:cxnLst/>
            <a:rect l="l" t="t" r="r" b="b"/>
            <a:pathLst>
              <a:path w="1752600" h="28575">
                <a:moveTo>
                  <a:pt x="0" y="28575"/>
                </a:moveTo>
                <a:lnTo>
                  <a:pt x="1752600" y="28575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2F1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19" name="object 219"/>
          <p:cNvSpPr/>
          <p:nvPr/>
        </p:nvSpPr>
        <p:spPr>
          <a:xfrm>
            <a:off x="4567823" y="1803797"/>
            <a:ext cx="1635313" cy="26789"/>
          </a:xfrm>
          <a:custGeom>
            <a:avLst/>
            <a:gdLst/>
            <a:ahLst/>
            <a:cxnLst/>
            <a:rect l="l" t="t" r="r" b="b"/>
            <a:pathLst>
              <a:path w="1744334" h="28575">
                <a:moveTo>
                  <a:pt x="1" y="28575"/>
                </a:moveTo>
                <a:lnTo>
                  <a:pt x="1744334" y="28575"/>
                </a:lnTo>
                <a:lnTo>
                  <a:pt x="1744334" y="0"/>
                </a:lnTo>
                <a:lnTo>
                  <a:pt x="1" y="0"/>
                </a:lnTo>
                <a:close/>
              </a:path>
            </a:pathLst>
          </a:custGeom>
          <a:solidFill>
            <a:srgbClr val="605E5C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20" name="object 220"/>
          <p:cNvSpPr/>
          <p:nvPr/>
        </p:nvSpPr>
        <p:spPr>
          <a:xfrm>
            <a:off x="6113859" y="1714500"/>
            <a:ext cx="214313" cy="214313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92002" y="226404"/>
                </a:moveTo>
                <a:lnTo>
                  <a:pt x="70560" y="219900"/>
                </a:lnTo>
                <a:lnTo>
                  <a:pt x="50799" y="209337"/>
                </a:lnTo>
                <a:lnTo>
                  <a:pt x="33478" y="195122"/>
                </a:lnTo>
                <a:lnTo>
                  <a:pt x="19263" y="177802"/>
                </a:lnTo>
                <a:lnTo>
                  <a:pt x="8701" y="158041"/>
                </a:lnTo>
                <a:lnTo>
                  <a:pt x="2197" y="136599"/>
                </a:lnTo>
                <a:lnTo>
                  <a:pt x="0" y="114300"/>
                </a:lnTo>
                <a:lnTo>
                  <a:pt x="2197" y="92002"/>
                </a:lnTo>
                <a:lnTo>
                  <a:pt x="8701" y="70560"/>
                </a:lnTo>
                <a:lnTo>
                  <a:pt x="19263" y="50799"/>
                </a:lnTo>
                <a:lnTo>
                  <a:pt x="33478" y="33478"/>
                </a:lnTo>
                <a:lnTo>
                  <a:pt x="50799" y="19263"/>
                </a:lnTo>
                <a:lnTo>
                  <a:pt x="70560" y="8701"/>
                </a:lnTo>
                <a:lnTo>
                  <a:pt x="92002" y="2197"/>
                </a:lnTo>
                <a:lnTo>
                  <a:pt x="114300" y="0"/>
                </a:lnTo>
                <a:lnTo>
                  <a:pt x="136599" y="2197"/>
                </a:lnTo>
                <a:lnTo>
                  <a:pt x="158041" y="8701"/>
                </a:lnTo>
                <a:lnTo>
                  <a:pt x="177802" y="19263"/>
                </a:lnTo>
                <a:lnTo>
                  <a:pt x="195122" y="33478"/>
                </a:lnTo>
                <a:lnTo>
                  <a:pt x="209337" y="50799"/>
                </a:lnTo>
                <a:lnTo>
                  <a:pt x="219900" y="70560"/>
                </a:lnTo>
                <a:lnTo>
                  <a:pt x="226404" y="92002"/>
                </a:lnTo>
                <a:lnTo>
                  <a:pt x="228600" y="114300"/>
                </a:lnTo>
                <a:lnTo>
                  <a:pt x="226404" y="136599"/>
                </a:lnTo>
                <a:lnTo>
                  <a:pt x="219900" y="158041"/>
                </a:lnTo>
                <a:lnTo>
                  <a:pt x="209337" y="177802"/>
                </a:lnTo>
                <a:lnTo>
                  <a:pt x="195122" y="195122"/>
                </a:lnTo>
                <a:lnTo>
                  <a:pt x="177802" y="209337"/>
                </a:lnTo>
                <a:lnTo>
                  <a:pt x="158041" y="219900"/>
                </a:lnTo>
                <a:lnTo>
                  <a:pt x="136599" y="226404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21" name="object 221"/>
          <p:cNvSpPr/>
          <p:nvPr/>
        </p:nvSpPr>
        <p:spPr>
          <a:xfrm>
            <a:off x="6104930" y="1705570"/>
            <a:ext cx="232172" cy="232172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101527" y="235929"/>
                </a:moveTo>
                <a:lnTo>
                  <a:pt x="80085" y="229425"/>
                </a:lnTo>
                <a:lnTo>
                  <a:pt x="60324" y="218862"/>
                </a:lnTo>
                <a:lnTo>
                  <a:pt x="43003" y="204647"/>
                </a:lnTo>
                <a:lnTo>
                  <a:pt x="28788" y="187327"/>
                </a:lnTo>
                <a:lnTo>
                  <a:pt x="18226" y="167566"/>
                </a:lnTo>
                <a:lnTo>
                  <a:pt x="11722" y="146124"/>
                </a:lnTo>
                <a:lnTo>
                  <a:pt x="9525" y="123825"/>
                </a:lnTo>
                <a:lnTo>
                  <a:pt x="11722" y="101527"/>
                </a:lnTo>
                <a:lnTo>
                  <a:pt x="18226" y="80085"/>
                </a:lnTo>
                <a:lnTo>
                  <a:pt x="28788" y="60324"/>
                </a:lnTo>
                <a:lnTo>
                  <a:pt x="43003" y="43003"/>
                </a:lnTo>
                <a:lnTo>
                  <a:pt x="60324" y="28788"/>
                </a:lnTo>
                <a:lnTo>
                  <a:pt x="80085" y="18226"/>
                </a:lnTo>
                <a:lnTo>
                  <a:pt x="101527" y="11722"/>
                </a:lnTo>
                <a:lnTo>
                  <a:pt x="123825" y="9525"/>
                </a:lnTo>
                <a:lnTo>
                  <a:pt x="146124" y="11722"/>
                </a:lnTo>
                <a:lnTo>
                  <a:pt x="167566" y="18226"/>
                </a:lnTo>
                <a:lnTo>
                  <a:pt x="187327" y="28788"/>
                </a:lnTo>
                <a:lnTo>
                  <a:pt x="204647" y="43003"/>
                </a:lnTo>
                <a:lnTo>
                  <a:pt x="218862" y="60324"/>
                </a:lnTo>
                <a:lnTo>
                  <a:pt x="229425" y="80085"/>
                </a:lnTo>
                <a:lnTo>
                  <a:pt x="235929" y="101527"/>
                </a:lnTo>
                <a:lnTo>
                  <a:pt x="238125" y="123825"/>
                </a:lnTo>
                <a:lnTo>
                  <a:pt x="235929" y="146124"/>
                </a:lnTo>
                <a:lnTo>
                  <a:pt x="229425" y="167566"/>
                </a:lnTo>
                <a:lnTo>
                  <a:pt x="218862" y="187327"/>
                </a:lnTo>
                <a:lnTo>
                  <a:pt x="204647" y="204647"/>
                </a:lnTo>
                <a:lnTo>
                  <a:pt x="187327" y="218862"/>
                </a:lnTo>
                <a:lnTo>
                  <a:pt x="167566" y="229425"/>
                </a:lnTo>
                <a:lnTo>
                  <a:pt x="146124" y="235929"/>
                </a:lnTo>
                <a:lnTo>
                  <a:pt x="123825" y="238125"/>
                </a:lnTo>
                <a:close/>
              </a:path>
            </a:pathLst>
          </a:custGeom>
          <a:ln w="19050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22" name="object 222"/>
          <p:cNvSpPr/>
          <p:nvPr/>
        </p:nvSpPr>
        <p:spPr>
          <a:xfrm>
            <a:off x="4483547" y="1714500"/>
            <a:ext cx="214313" cy="214313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92002" y="226404"/>
                </a:moveTo>
                <a:lnTo>
                  <a:pt x="70559" y="219900"/>
                </a:lnTo>
                <a:lnTo>
                  <a:pt x="50799" y="209337"/>
                </a:lnTo>
                <a:lnTo>
                  <a:pt x="33478" y="195122"/>
                </a:lnTo>
                <a:lnTo>
                  <a:pt x="19263" y="177802"/>
                </a:lnTo>
                <a:lnTo>
                  <a:pt x="8701" y="158041"/>
                </a:lnTo>
                <a:lnTo>
                  <a:pt x="2197" y="136599"/>
                </a:lnTo>
                <a:lnTo>
                  <a:pt x="0" y="114300"/>
                </a:lnTo>
                <a:lnTo>
                  <a:pt x="2197" y="92002"/>
                </a:lnTo>
                <a:lnTo>
                  <a:pt x="8701" y="70560"/>
                </a:lnTo>
                <a:lnTo>
                  <a:pt x="19263" y="50799"/>
                </a:lnTo>
                <a:lnTo>
                  <a:pt x="33478" y="33478"/>
                </a:lnTo>
                <a:lnTo>
                  <a:pt x="50799" y="19263"/>
                </a:lnTo>
                <a:lnTo>
                  <a:pt x="70559" y="8701"/>
                </a:lnTo>
                <a:lnTo>
                  <a:pt x="92002" y="2197"/>
                </a:lnTo>
                <a:lnTo>
                  <a:pt x="114300" y="0"/>
                </a:lnTo>
                <a:lnTo>
                  <a:pt x="136599" y="2197"/>
                </a:lnTo>
                <a:lnTo>
                  <a:pt x="158041" y="8701"/>
                </a:lnTo>
                <a:lnTo>
                  <a:pt x="177802" y="19263"/>
                </a:lnTo>
                <a:lnTo>
                  <a:pt x="195122" y="33478"/>
                </a:lnTo>
                <a:lnTo>
                  <a:pt x="209337" y="50799"/>
                </a:lnTo>
                <a:lnTo>
                  <a:pt x="219900" y="70560"/>
                </a:lnTo>
                <a:lnTo>
                  <a:pt x="226404" y="92002"/>
                </a:lnTo>
                <a:lnTo>
                  <a:pt x="228600" y="114300"/>
                </a:lnTo>
                <a:lnTo>
                  <a:pt x="226404" y="136599"/>
                </a:lnTo>
                <a:lnTo>
                  <a:pt x="219900" y="158041"/>
                </a:lnTo>
                <a:lnTo>
                  <a:pt x="209337" y="177802"/>
                </a:lnTo>
                <a:lnTo>
                  <a:pt x="195122" y="195122"/>
                </a:lnTo>
                <a:lnTo>
                  <a:pt x="177802" y="209337"/>
                </a:lnTo>
                <a:lnTo>
                  <a:pt x="158041" y="219900"/>
                </a:lnTo>
                <a:lnTo>
                  <a:pt x="136599" y="226404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23" name="object 223"/>
          <p:cNvSpPr/>
          <p:nvPr/>
        </p:nvSpPr>
        <p:spPr>
          <a:xfrm>
            <a:off x="4474617" y="1705570"/>
            <a:ext cx="232172" cy="232172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101527" y="235929"/>
                </a:moveTo>
                <a:lnTo>
                  <a:pt x="80084" y="229425"/>
                </a:lnTo>
                <a:lnTo>
                  <a:pt x="60324" y="218862"/>
                </a:lnTo>
                <a:lnTo>
                  <a:pt x="43003" y="204647"/>
                </a:lnTo>
                <a:lnTo>
                  <a:pt x="28788" y="187327"/>
                </a:lnTo>
                <a:lnTo>
                  <a:pt x="18226" y="167566"/>
                </a:lnTo>
                <a:lnTo>
                  <a:pt x="11722" y="146124"/>
                </a:lnTo>
                <a:lnTo>
                  <a:pt x="9525" y="123825"/>
                </a:lnTo>
                <a:lnTo>
                  <a:pt x="11722" y="101527"/>
                </a:lnTo>
                <a:lnTo>
                  <a:pt x="18226" y="80085"/>
                </a:lnTo>
                <a:lnTo>
                  <a:pt x="28788" y="60324"/>
                </a:lnTo>
                <a:lnTo>
                  <a:pt x="43003" y="43003"/>
                </a:lnTo>
                <a:lnTo>
                  <a:pt x="60324" y="28788"/>
                </a:lnTo>
                <a:lnTo>
                  <a:pt x="80084" y="18226"/>
                </a:lnTo>
                <a:lnTo>
                  <a:pt x="101527" y="11722"/>
                </a:lnTo>
                <a:lnTo>
                  <a:pt x="123825" y="9525"/>
                </a:lnTo>
                <a:lnTo>
                  <a:pt x="146124" y="11722"/>
                </a:lnTo>
                <a:lnTo>
                  <a:pt x="167566" y="18226"/>
                </a:lnTo>
                <a:lnTo>
                  <a:pt x="187327" y="28788"/>
                </a:lnTo>
                <a:lnTo>
                  <a:pt x="204647" y="43003"/>
                </a:lnTo>
                <a:lnTo>
                  <a:pt x="218862" y="60324"/>
                </a:lnTo>
                <a:lnTo>
                  <a:pt x="229425" y="80085"/>
                </a:lnTo>
                <a:lnTo>
                  <a:pt x="235929" y="101527"/>
                </a:lnTo>
                <a:lnTo>
                  <a:pt x="238125" y="123825"/>
                </a:lnTo>
                <a:lnTo>
                  <a:pt x="235929" y="146124"/>
                </a:lnTo>
                <a:lnTo>
                  <a:pt x="229425" y="167566"/>
                </a:lnTo>
                <a:lnTo>
                  <a:pt x="218862" y="187327"/>
                </a:lnTo>
                <a:lnTo>
                  <a:pt x="204647" y="204647"/>
                </a:lnTo>
                <a:lnTo>
                  <a:pt x="187327" y="218862"/>
                </a:lnTo>
                <a:lnTo>
                  <a:pt x="167566" y="229425"/>
                </a:lnTo>
                <a:lnTo>
                  <a:pt x="146124" y="235929"/>
                </a:lnTo>
                <a:lnTo>
                  <a:pt x="123825" y="238125"/>
                </a:lnTo>
                <a:close/>
              </a:path>
            </a:pathLst>
          </a:custGeom>
          <a:ln w="19050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24" name="object 224"/>
          <p:cNvSpPr/>
          <p:nvPr/>
        </p:nvSpPr>
        <p:spPr>
          <a:xfrm>
            <a:off x="599899" y="442936"/>
            <a:ext cx="278530" cy="26789"/>
          </a:xfrm>
          <a:custGeom>
            <a:avLst/>
            <a:gdLst/>
            <a:ahLst/>
            <a:cxnLst/>
            <a:rect l="l" t="t" r="r" b="b"/>
            <a:pathLst>
              <a:path w="297099" h="28575">
                <a:moveTo>
                  <a:pt x="14288" y="14288"/>
                </a:moveTo>
                <a:lnTo>
                  <a:pt x="282811" y="14288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25" name="object 225"/>
          <p:cNvSpPr/>
          <p:nvPr/>
        </p:nvSpPr>
        <p:spPr>
          <a:xfrm>
            <a:off x="599899" y="326056"/>
            <a:ext cx="143670" cy="278530"/>
          </a:xfrm>
          <a:custGeom>
            <a:avLst/>
            <a:gdLst/>
            <a:ahLst/>
            <a:cxnLst/>
            <a:rect l="l" t="t" r="r" b="b"/>
            <a:pathLst>
              <a:path w="153248" h="297099">
                <a:moveTo>
                  <a:pt x="14288" y="138960"/>
                </a:moveTo>
                <a:lnTo>
                  <a:pt x="138960" y="14288"/>
                </a:lnTo>
                <a:lnTo>
                  <a:pt x="138960" y="282812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26" name="object 226"/>
          <p:cNvSpPr/>
          <p:nvPr/>
        </p:nvSpPr>
        <p:spPr>
          <a:xfrm>
            <a:off x="11129030" y="459583"/>
            <a:ext cx="292936" cy="26789"/>
          </a:xfrm>
          <a:custGeom>
            <a:avLst/>
            <a:gdLst/>
            <a:ahLst/>
            <a:cxnLst/>
            <a:rect l="l" t="t" r="r" b="b"/>
            <a:pathLst>
              <a:path w="312465" h="28575">
                <a:moveTo>
                  <a:pt x="14288" y="14288"/>
                </a:moveTo>
                <a:lnTo>
                  <a:pt x="298177" y="14288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27" name="object 227"/>
          <p:cNvSpPr/>
          <p:nvPr/>
        </p:nvSpPr>
        <p:spPr>
          <a:xfrm>
            <a:off x="11271609" y="336015"/>
            <a:ext cx="150357" cy="292936"/>
          </a:xfrm>
          <a:custGeom>
            <a:avLst/>
            <a:gdLst/>
            <a:ahLst/>
            <a:cxnLst/>
            <a:rect l="l" t="t" r="r" b="b"/>
            <a:pathLst>
              <a:path w="160381" h="312465">
                <a:moveTo>
                  <a:pt x="14288" y="14288"/>
                </a:moveTo>
                <a:lnTo>
                  <a:pt x="146093" y="146094"/>
                </a:lnTo>
                <a:lnTo>
                  <a:pt x="14288" y="298178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21" y="1223367"/>
            <a:ext cx="1259086" cy="1089422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95" y="2536032"/>
            <a:ext cx="1143000" cy="1098352"/>
          </a:xfrm>
          <a:prstGeom prst="rect">
            <a:avLst/>
          </a:prstGeom>
        </p:spPr>
      </p:pic>
      <p:sp>
        <p:nvSpPr>
          <p:cNvPr id="228" name="object 228"/>
          <p:cNvSpPr/>
          <p:nvPr/>
        </p:nvSpPr>
        <p:spPr>
          <a:xfrm>
            <a:off x="1711523" y="214313"/>
            <a:ext cx="1714500" cy="446484"/>
          </a:xfrm>
          <a:custGeom>
            <a:avLst/>
            <a:gdLst/>
            <a:ahLst/>
            <a:cxnLst/>
            <a:rect l="l" t="t" r="r" b="b"/>
            <a:pathLst>
              <a:path w="1828800" h="476250">
                <a:moveTo>
                  <a:pt x="0" y="476250"/>
                </a:moveTo>
                <a:lnTo>
                  <a:pt x="1828800" y="476250"/>
                </a:lnTo>
                <a:lnTo>
                  <a:pt x="182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29" name="object 229"/>
          <p:cNvSpPr/>
          <p:nvPr/>
        </p:nvSpPr>
        <p:spPr>
          <a:xfrm>
            <a:off x="1702594" y="205383"/>
            <a:ext cx="1732359" cy="464344"/>
          </a:xfrm>
          <a:custGeom>
            <a:avLst/>
            <a:gdLst/>
            <a:ahLst/>
            <a:cxnLst/>
            <a:rect l="l" t="t" r="r" b="b"/>
            <a:pathLst>
              <a:path w="1847850" h="495300">
                <a:moveTo>
                  <a:pt x="9525" y="485775"/>
                </a:moveTo>
                <a:lnTo>
                  <a:pt x="1838325" y="485775"/>
                </a:lnTo>
                <a:lnTo>
                  <a:pt x="1838325" y="9525"/>
                </a:lnTo>
                <a:lnTo>
                  <a:pt x="9525" y="9525"/>
                </a:lnTo>
                <a:close/>
              </a:path>
            </a:pathLst>
          </a:custGeom>
          <a:ln w="19050">
            <a:solidFill>
              <a:srgbClr val="2524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49" name="text 1"/>
          <p:cNvSpPr txBox="1"/>
          <p:nvPr/>
        </p:nvSpPr>
        <p:spPr>
          <a:xfrm>
            <a:off x="2366181" y="362697"/>
            <a:ext cx="420051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solidFill>
                  <a:srgbClr val="252423"/>
                </a:solidFill>
                <a:latin typeface="Segoe UI"/>
                <a:cs typeface="Segoe UI"/>
              </a:rPr>
              <a:t>Portada</a:t>
            </a:r>
            <a:endParaRPr sz="938" dirty="0">
              <a:latin typeface="Segoe UI"/>
              <a:cs typeface="Segoe UI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3515320" y="214313"/>
            <a:ext cx="1714500" cy="446484"/>
          </a:xfrm>
          <a:custGeom>
            <a:avLst/>
            <a:gdLst/>
            <a:ahLst/>
            <a:cxnLst/>
            <a:rect l="l" t="t" r="r" b="b"/>
            <a:pathLst>
              <a:path w="1828800" h="476250">
                <a:moveTo>
                  <a:pt x="0" y="476250"/>
                </a:moveTo>
                <a:lnTo>
                  <a:pt x="1828800" y="476250"/>
                </a:lnTo>
                <a:lnTo>
                  <a:pt x="182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31" name="object 231"/>
          <p:cNvSpPr/>
          <p:nvPr/>
        </p:nvSpPr>
        <p:spPr>
          <a:xfrm>
            <a:off x="3506391" y="205383"/>
            <a:ext cx="1732359" cy="464344"/>
          </a:xfrm>
          <a:custGeom>
            <a:avLst/>
            <a:gdLst/>
            <a:ahLst/>
            <a:cxnLst/>
            <a:rect l="l" t="t" r="r" b="b"/>
            <a:pathLst>
              <a:path w="1847850" h="495300">
                <a:moveTo>
                  <a:pt x="9525" y="485775"/>
                </a:moveTo>
                <a:lnTo>
                  <a:pt x="1838325" y="485775"/>
                </a:lnTo>
                <a:lnTo>
                  <a:pt x="1838325" y="9525"/>
                </a:lnTo>
                <a:lnTo>
                  <a:pt x="9525" y="9525"/>
                </a:lnTo>
                <a:close/>
              </a:path>
            </a:pathLst>
          </a:custGeom>
          <a:ln w="19050">
            <a:solidFill>
              <a:srgbClr val="2524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0" name="text 1"/>
          <p:cNvSpPr txBox="1"/>
          <p:nvPr/>
        </p:nvSpPr>
        <p:spPr>
          <a:xfrm>
            <a:off x="4083332" y="362697"/>
            <a:ext cx="593432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solidFill>
                  <a:srgbClr val="252423"/>
                </a:solidFill>
                <a:latin typeface="Segoe UI"/>
                <a:cs typeface="Segoe UI"/>
              </a:rPr>
              <a:t>Conclusion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5319117" y="214313"/>
            <a:ext cx="1714500" cy="446484"/>
          </a:xfrm>
          <a:custGeom>
            <a:avLst/>
            <a:gdLst/>
            <a:ahLst/>
            <a:cxnLst/>
            <a:rect l="l" t="t" r="r" b="b"/>
            <a:pathLst>
              <a:path w="1828800" h="476250">
                <a:moveTo>
                  <a:pt x="0" y="476250"/>
                </a:moveTo>
                <a:lnTo>
                  <a:pt x="1828800" y="476250"/>
                </a:lnTo>
                <a:lnTo>
                  <a:pt x="182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33" name="object 233"/>
          <p:cNvSpPr/>
          <p:nvPr/>
        </p:nvSpPr>
        <p:spPr>
          <a:xfrm>
            <a:off x="5310188" y="205383"/>
            <a:ext cx="1732359" cy="464344"/>
          </a:xfrm>
          <a:custGeom>
            <a:avLst/>
            <a:gdLst/>
            <a:ahLst/>
            <a:cxnLst/>
            <a:rect l="l" t="t" r="r" b="b"/>
            <a:pathLst>
              <a:path w="1847850" h="495300">
                <a:moveTo>
                  <a:pt x="9525" y="485775"/>
                </a:moveTo>
                <a:lnTo>
                  <a:pt x="1838325" y="485775"/>
                </a:lnTo>
                <a:lnTo>
                  <a:pt x="1838325" y="9525"/>
                </a:lnTo>
                <a:lnTo>
                  <a:pt x="9525" y="9525"/>
                </a:lnTo>
                <a:close/>
              </a:path>
            </a:pathLst>
          </a:custGeom>
          <a:ln w="19050">
            <a:solidFill>
              <a:srgbClr val="2524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1" name="text 1"/>
          <p:cNvSpPr txBox="1"/>
          <p:nvPr/>
        </p:nvSpPr>
        <p:spPr>
          <a:xfrm>
            <a:off x="5874991" y="362697"/>
            <a:ext cx="627801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solidFill>
                  <a:srgbClr val="FFFFFF"/>
                </a:solidFill>
                <a:latin typeface="Segoe UI"/>
                <a:cs typeface="Segoe UI"/>
              </a:rPr>
              <a:t>Vtas S/ Pais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7122914" y="214313"/>
            <a:ext cx="1714500" cy="446484"/>
          </a:xfrm>
          <a:custGeom>
            <a:avLst/>
            <a:gdLst/>
            <a:ahLst/>
            <a:cxnLst/>
            <a:rect l="l" t="t" r="r" b="b"/>
            <a:pathLst>
              <a:path w="1828800" h="476250">
                <a:moveTo>
                  <a:pt x="0" y="476250"/>
                </a:moveTo>
                <a:lnTo>
                  <a:pt x="1828800" y="476250"/>
                </a:lnTo>
                <a:lnTo>
                  <a:pt x="182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35" name="object 235"/>
          <p:cNvSpPr/>
          <p:nvPr/>
        </p:nvSpPr>
        <p:spPr>
          <a:xfrm>
            <a:off x="7113985" y="205383"/>
            <a:ext cx="1732359" cy="464344"/>
          </a:xfrm>
          <a:custGeom>
            <a:avLst/>
            <a:gdLst/>
            <a:ahLst/>
            <a:cxnLst/>
            <a:rect l="l" t="t" r="r" b="b"/>
            <a:pathLst>
              <a:path w="1847850" h="495300">
                <a:moveTo>
                  <a:pt x="9525" y="485775"/>
                </a:moveTo>
                <a:lnTo>
                  <a:pt x="1838325" y="485775"/>
                </a:lnTo>
                <a:lnTo>
                  <a:pt x="1838325" y="9525"/>
                </a:lnTo>
                <a:lnTo>
                  <a:pt x="9525" y="9525"/>
                </a:lnTo>
                <a:close/>
              </a:path>
            </a:pathLst>
          </a:custGeom>
          <a:ln w="19050">
            <a:solidFill>
              <a:srgbClr val="2524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2" name="text 1"/>
          <p:cNvSpPr txBox="1"/>
          <p:nvPr/>
        </p:nvSpPr>
        <p:spPr>
          <a:xfrm>
            <a:off x="7669578" y="362697"/>
            <a:ext cx="651845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solidFill>
                  <a:srgbClr val="252423"/>
                </a:solidFill>
                <a:latin typeface="Segoe UI"/>
                <a:cs typeface="Segoe UI"/>
              </a:rPr>
              <a:t>Vtas Totales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8926711" y="214313"/>
            <a:ext cx="1714500" cy="446484"/>
          </a:xfrm>
          <a:custGeom>
            <a:avLst/>
            <a:gdLst/>
            <a:ahLst/>
            <a:cxnLst/>
            <a:rect l="l" t="t" r="r" b="b"/>
            <a:pathLst>
              <a:path w="1828800" h="476250">
                <a:moveTo>
                  <a:pt x="0" y="476250"/>
                </a:moveTo>
                <a:lnTo>
                  <a:pt x="1828800" y="476250"/>
                </a:lnTo>
                <a:lnTo>
                  <a:pt x="182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37" name="object 237"/>
          <p:cNvSpPr/>
          <p:nvPr/>
        </p:nvSpPr>
        <p:spPr>
          <a:xfrm>
            <a:off x="8917781" y="205383"/>
            <a:ext cx="1732359" cy="464344"/>
          </a:xfrm>
          <a:custGeom>
            <a:avLst/>
            <a:gdLst/>
            <a:ahLst/>
            <a:cxnLst/>
            <a:rect l="l" t="t" r="r" b="b"/>
            <a:pathLst>
              <a:path w="1847850" h="495300">
                <a:moveTo>
                  <a:pt x="9525" y="485775"/>
                </a:moveTo>
                <a:lnTo>
                  <a:pt x="1838325" y="485775"/>
                </a:lnTo>
                <a:lnTo>
                  <a:pt x="1838325" y="9525"/>
                </a:lnTo>
                <a:lnTo>
                  <a:pt x="9525" y="9525"/>
                </a:lnTo>
                <a:close/>
              </a:path>
            </a:pathLst>
          </a:custGeom>
          <a:ln w="19050">
            <a:solidFill>
              <a:srgbClr val="2524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3" name="text 1"/>
          <p:cNvSpPr txBox="1"/>
          <p:nvPr/>
        </p:nvSpPr>
        <p:spPr>
          <a:xfrm>
            <a:off x="9422588" y="362697"/>
            <a:ext cx="741613" cy="1443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spc="9" dirty="0">
                <a:solidFill>
                  <a:srgbClr val="252423"/>
                </a:solidFill>
                <a:latin typeface="Segoe UI"/>
                <a:cs typeface="Segoe UI"/>
              </a:rPr>
              <a:t>Maps Tiendas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6837165" y="3812976"/>
            <a:ext cx="4759523" cy="2643188"/>
          </a:xfrm>
          <a:custGeom>
            <a:avLst/>
            <a:gdLst/>
            <a:ahLst/>
            <a:cxnLst/>
            <a:rect l="l" t="t" r="r" b="b"/>
            <a:pathLst>
              <a:path w="5076825" h="2819400">
                <a:moveTo>
                  <a:pt x="0" y="2819400"/>
                </a:moveTo>
                <a:lnTo>
                  <a:pt x="5076825" y="2819400"/>
                </a:lnTo>
                <a:lnTo>
                  <a:pt x="50768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499CA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39" name="object 239"/>
          <p:cNvSpPr/>
          <p:nvPr/>
        </p:nvSpPr>
        <p:spPr>
          <a:xfrm>
            <a:off x="7958902" y="3846420"/>
            <a:ext cx="2510258" cy="142301"/>
          </a:xfrm>
          <a:custGeom>
            <a:avLst/>
            <a:gdLst/>
            <a:ahLst/>
            <a:cxnLst/>
            <a:rect l="l" t="t" r="r" b="b"/>
            <a:pathLst>
              <a:path w="2677608" h="151788">
                <a:moveTo>
                  <a:pt x="742034" y="21176"/>
                </a:moveTo>
                <a:lnTo>
                  <a:pt x="712700" y="21176"/>
                </a:lnTo>
                <a:lnTo>
                  <a:pt x="691525" y="21176"/>
                </a:lnTo>
                <a:lnTo>
                  <a:pt x="659415" y="21176"/>
                </a:lnTo>
                <a:lnTo>
                  <a:pt x="659415" y="869"/>
                </a:lnTo>
                <a:lnTo>
                  <a:pt x="744812" y="869"/>
                </a:lnTo>
                <a:lnTo>
                  <a:pt x="744812" y="21176"/>
                </a:lnTo>
                <a:close/>
              </a:path>
              <a:path w="2677608" h="151788">
                <a:moveTo>
                  <a:pt x="2070805" y="21176"/>
                </a:moveTo>
                <a:lnTo>
                  <a:pt x="2041471" y="21176"/>
                </a:lnTo>
                <a:lnTo>
                  <a:pt x="2020296" y="21176"/>
                </a:lnTo>
                <a:lnTo>
                  <a:pt x="1988185" y="21176"/>
                </a:lnTo>
                <a:lnTo>
                  <a:pt x="1988185" y="869"/>
                </a:lnTo>
                <a:lnTo>
                  <a:pt x="2073582" y="869"/>
                </a:lnTo>
                <a:lnTo>
                  <a:pt x="2073582" y="21176"/>
                </a:lnTo>
                <a:close/>
              </a:path>
              <a:path w="2677608" h="151788">
                <a:moveTo>
                  <a:pt x="2158111" y="21697"/>
                </a:moveTo>
                <a:lnTo>
                  <a:pt x="2140060" y="21697"/>
                </a:lnTo>
                <a:lnTo>
                  <a:pt x="2140060" y="869"/>
                </a:lnTo>
                <a:lnTo>
                  <a:pt x="2160888" y="869"/>
                </a:lnTo>
                <a:lnTo>
                  <a:pt x="2160888" y="21697"/>
                </a:lnTo>
                <a:close/>
              </a:path>
              <a:path w="2677608" h="151788">
                <a:moveTo>
                  <a:pt x="73583" y="28572"/>
                </a:moveTo>
                <a:lnTo>
                  <a:pt x="70138" y="26424"/>
                </a:lnTo>
                <a:lnTo>
                  <a:pt x="66295" y="24482"/>
                </a:lnTo>
                <a:lnTo>
                  <a:pt x="58258" y="21587"/>
                </a:lnTo>
                <a:lnTo>
                  <a:pt x="48533" y="20309"/>
                </a:lnTo>
                <a:lnTo>
                  <a:pt x="11299" y="19403"/>
                </a:lnTo>
                <a:lnTo>
                  <a:pt x="20703" y="8538"/>
                </a:lnTo>
                <a:lnTo>
                  <a:pt x="33784" y="2108"/>
                </a:lnTo>
                <a:lnTo>
                  <a:pt x="48533" y="1"/>
                </a:lnTo>
                <a:lnTo>
                  <a:pt x="63056" y="1833"/>
                </a:lnTo>
                <a:lnTo>
                  <a:pt x="74778" y="5773"/>
                </a:lnTo>
                <a:lnTo>
                  <a:pt x="85654" y="11433"/>
                </a:lnTo>
                <a:lnTo>
                  <a:pt x="88205" y="12999"/>
                </a:lnTo>
                <a:lnTo>
                  <a:pt x="75825" y="30141"/>
                </a:lnTo>
                <a:close/>
              </a:path>
              <a:path w="2677608" h="151788">
                <a:moveTo>
                  <a:pt x="863708" y="52679"/>
                </a:moveTo>
                <a:lnTo>
                  <a:pt x="853467" y="52679"/>
                </a:lnTo>
                <a:lnTo>
                  <a:pt x="832638" y="52679"/>
                </a:lnTo>
                <a:lnTo>
                  <a:pt x="824827" y="52679"/>
                </a:lnTo>
                <a:lnTo>
                  <a:pt x="824827" y="33153"/>
                </a:lnTo>
                <a:lnTo>
                  <a:pt x="832638" y="33153"/>
                </a:lnTo>
                <a:lnTo>
                  <a:pt x="832638" y="10936"/>
                </a:lnTo>
                <a:lnTo>
                  <a:pt x="853467" y="10936"/>
                </a:lnTo>
                <a:lnTo>
                  <a:pt x="853467" y="33153"/>
                </a:lnTo>
                <a:lnTo>
                  <a:pt x="866485" y="33153"/>
                </a:lnTo>
                <a:lnTo>
                  <a:pt x="866485" y="52679"/>
                </a:lnTo>
                <a:close/>
              </a:path>
              <a:path w="2677608" h="151788">
                <a:moveTo>
                  <a:pt x="2521395" y="52679"/>
                </a:moveTo>
                <a:lnTo>
                  <a:pt x="2511153" y="52679"/>
                </a:lnTo>
                <a:lnTo>
                  <a:pt x="2490325" y="52679"/>
                </a:lnTo>
                <a:lnTo>
                  <a:pt x="2482515" y="52679"/>
                </a:lnTo>
                <a:lnTo>
                  <a:pt x="2482515" y="33153"/>
                </a:lnTo>
                <a:lnTo>
                  <a:pt x="2490325" y="33153"/>
                </a:lnTo>
                <a:lnTo>
                  <a:pt x="2490325" y="10936"/>
                </a:lnTo>
                <a:lnTo>
                  <a:pt x="2511153" y="10936"/>
                </a:lnTo>
                <a:lnTo>
                  <a:pt x="2511153" y="33153"/>
                </a:lnTo>
                <a:lnTo>
                  <a:pt x="2524171" y="33153"/>
                </a:lnTo>
                <a:lnTo>
                  <a:pt x="2524171" y="52679"/>
                </a:lnTo>
                <a:close/>
              </a:path>
              <a:path w="2677608" h="151788">
                <a:moveTo>
                  <a:pt x="1933793" y="55972"/>
                </a:moveTo>
                <a:lnTo>
                  <a:pt x="1930618" y="54163"/>
                </a:lnTo>
                <a:lnTo>
                  <a:pt x="1926815" y="52836"/>
                </a:lnTo>
                <a:lnTo>
                  <a:pt x="1922055" y="52246"/>
                </a:lnTo>
                <a:lnTo>
                  <a:pt x="1908256" y="38268"/>
                </a:lnTo>
                <a:lnTo>
                  <a:pt x="1909770" y="36993"/>
                </a:lnTo>
                <a:lnTo>
                  <a:pt x="1915774" y="33846"/>
                </a:lnTo>
                <a:lnTo>
                  <a:pt x="1923964" y="32285"/>
                </a:lnTo>
                <a:lnTo>
                  <a:pt x="1933136" y="33375"/>
                </a:lnTo>
                <a:lnTo>
                  <a:pt x="1940091" y="35729"/>
                </a:lnTo>
                <a:lnTo>
                  <a:pt x="1946283" y="39111"/>
                </a:lnTo>
                <a:lnTo>
                  <a:pt x="1948667" y="40756"/>
                </a:lnTo>
                <a:lnTo>
                  <a:pt x="1936000" y="57566"/>
                </a:lnTo>
                <a:close/>
              </a:path>
              <a:path w="2677608" h="151788">
                <a:moveTo>
                  <a:pt x="2119775" y="55972"/>
                </a:moveTo>
                <a:lnTo>
                  <a:pt x="2116599" y="54163"/>
                </a:lnTo>
                <a:lnTo>
                  <a:pt x="2112796" y="52836"/>
                </a:lnTo>
                <a:lnTo>
                  <a:pt x="2108036" y="52246"/>
                </a:lnTo>
                <a:lnTo>
                  <a:pt x="2094237" y="38268"/>
                </a:lnTo>
                <a:lnTo>
                  <a:pt x="2095751" y="36993"/>
                </a:lnTo>
                <a:lnTo>
                  <a:pt x="2101756" y="33846"/>
                </a:lnTo>
                <a:lnTo>
                  <a:pt x="2109945" y="32285"/>
                </a:lnTo>
                <a:lnTo>
                  <a:pt x="2119117" y="33375"/>
                </a:lnTo>
                <a:lnTo>
                  <a:pt x="2126072" y="35729"/>
                </a:lnTo>
                <a:lnTo>
                  <a:pt x="2132263" y="39111"/>
                </a:lnTo>
                <a:lnTo>
                  <a:pt x="2134648" y="40756"/>
                </a:lnTo>
                <a:lnTo>
                  <a:pt x="2121981" y="57566"/>
                </a:lnTo>
                <a:close/>
              </a:path>
              <a:path w="2677608" h="151788">
                <a:moveTo>
                  <a:pt x="2587201" y="55972"/>
                </a:moveTo>
                <a:lnTo>
                  <a:pt x="2584025" y="54163"/>
                </a:lnTo>
                <a:lnTo>
                  <a:pt x="2580222" y="52836"/>
                </a:lnTo>
                <a:lnTo>
                  <a:pt x="2575462" y="52246"/>
                </a:lnTo>
                <a:lnTo>
                  <a:pt x="2561663" y="38268"/>
                </a:lnTo>
                <a:lnTo>
                  <a:pt x="2563177" y="36993"/>
                </a:lnTo>
                <a:lnTo>
                  <a:pt x="2569182" y="33846"/>
                </a:lnTo>
                <a:lnTo>
                  <a:pt x="2577371" y="32285"/>
                </a:lnTo>
                <a:lnTo>
                  <a:pt x="2586543" y="33375"/>
                </a:lnTo>
                <a:lnTo>
                  <a:pt x="2593498" y="35729"/>
                </a:lnTo>
                <a:lnTo>
                  <a:pt x="2599689" y="39111"/>
                </a:lnTo>
                <a:lnTo>
                  <a:pt x="2602073" y="40756"/>
                </a:lnTo>
                <a:lnTo>
                  <a:pt x="2589407" y="57566"/>
                </a:lnTo>
                <a:close/>
              </a:path>
              <a:path w="2677608" h="151788">
                <a:moveTo>
                  <a:pt x="324328" y="46666"/>
                </a:moveTo>
                <a:lnTo>
                  <a:pt x="356100" y="51812"/>
                </a:lnTo>
                <a:lnTo>
                  <a:pt x="351245" y="52124"/>
                </a:lnTo>
                <a:lnTo>
                  <a:pt x="347875" y="52980"/>
                </a:lnTo>
                <a:lnTo>
                  <a:pt x="345245" y="54329"/>
                </a:lnTo>
                <a:lnTo>
                  <a:pt x="342286" y="56508"/>
                </a:lnTo>
                <a:lnTo>
                  <a:pt x="340689" y="57769"/>
                </a:lnTo>
                <a:close/>
              </a:path>
              <a:path w="2677608" h="151788">
                <a:moveTo>
                  <a:pt x="879494" y="46666"/>
                </a:moveTo>
                <a:lnTo>
                  <a:pt x="911266" y="51812"/>
                </a:lnTo>
                <a:lnTo>
                  <a:pt x="906410" y="52124"/>
                </a:lnTo>
                <a:lnTo>
                  <a:pt x="903042" y="52980"/>
                </a:lnTo>
                <a:lnTo>
                  <a:pt x="900411" y="54329"/>
                </a:lnTo>
                <a:lnTo>
                  <a:pt x="897452" y="56508"/>
                </a:lnTo>
                <a:lnTo>
                  <a:pt x="895855" y="57769"/>
                </a:lnTo>
                <a:close/>
              </a:path>
              <a:path w="2677608" h="151788">
                <a:moveTo>
                  <a:pt x="2457596" y="58700"/>
                </a:moveTo>
                <a:lnTo>
                  <a:pt x="2451844" y="55461"/>
                </a:lnTo>
                <a:lnTo>
                  <a:pt x="2445373" y="53231"/>
                </a:lnTo>
                <a:lnTo>
                  <a:pt x="2437300" y="52246"/>
                </a:lnTo>
                <a:lnTo>
                  <a:pt x="2405721" y="47422"/>
                </a:lnTo>
                <a:lnTo>
                  <a:pt x="2413776" y="38974"/>
                </a:lnTo>
                <a:lnTo>
                  <a:pt x="2424756" y="33948"/>
                </a:lnTo>
                <a:lnTo>
                  <a:pt x="2437039" y="32285"/>
                </a:lnTo>
                <a:lnTo>
                  <a:pt x="2450855" y="33940"/>
                </a:lnTo>
                <a:lnTo>
                  <a:pt x="2461392" y="37456"/>
                </a:lnTo>
                <a:lnTo>
                  <a:pt x="2461422" y="37469"/>
                </a:lnTo>
                <a:lnTo>
                  <a:pt x="2461450" y="37482"/>
                </a:lnTo>
                <a:lnTo>
                  <a:pt x="2470725" y="42669"/>
                </a:lnTo>
                <a:lnTo>
                  <a:pt x="2473288" y="44434"/>
                </a:lnTo>
                <a:lnTo>
                  <a:pt x="2459636" y="60103"/>
                </a:lnTo>
                <a:close/>
              </a:path>
              <a:path w="2677608" h="151788">
                <a:moveTo>
                  <a:pt x="558259" y="84964"/>
                </a:moveTo>
                <a:lnTo>
                  <a:pt x="536440" y="76372"/>
                </a:lnTo>
                <a:lnTo>
                  <a:pt x="538623" y="59404"/>
                </a:lnTo>
                <a:lnTo>
                  <a:pt x="545378" y="45361"/>
                </a:lnTo>
                <a:lnTo>
                  <a:pt x="572629" y="52246"/>
                </a:lnTo>
                <a:lnTo>
                  <a:pt x="566957" y="53500"/>
                </a:lnTo>
                <a:lnTo>
                  <a:pt x="562581" y="57047"/>
                </a:lnTo>
                <a:lnTo>
                  <a:pt x="559521" y="62420"/>
                </a:lnTo>
                <a:lnTo>
                  <a:pt x="558690" y="65871"/>
                </a:lnTo>
                <a:lnTo>
                  <a:pt x="586297" y="65871"/>
                </a:lnTo>
                <a:lnTo>
                  <a:pt x="585357" y="62361"/>
                </a:lnTo>
                <a:lnTo>
                  <a:pt x="582336" y="56957"/>
                </a:lnTo>
                <a:lnTo>
                  <a:pt x="578186" y="53485"/>
                </a:lnTo>
                <a:lnTo>
                  <a:pt x="572629" y="52246"/>
                </a:lnTo>
                <a:lnTo>
                  <a:pt x="545378" y="45361"/>
                </a:lnTo>
                <a:lnTo>
                  <a:pt x="556780" y="35803"/>
                </a:lnTo>
                <a:lnTo>
                  <a:pt x="572629" y="32285"/>
                </a:lnTo>
                <a:lnTo>
                  <a:pt x="588479" y="35803"/>
                </a:lnTo>
                <a:lnTo>
                  <a:pt x="599810" y="45383"/>
                </a:lnTo>
                <a:lnTo>
                  <a:pt x="606462" y="59404"/>
                </a:lnTo>
                <a:lnTo>
                  <a:pt x="608645" y="76372"/>
                </a:lnTo>
                <a:lnTo>
                  <a:pt x="608645" y="84964"/>
                </a:lnTo>
                <a:close/>
              </a:path>
              <a:path w="2677608" h="151788">
                <a:moveTo>
                  <a:pt x="1176431" y="84964"/>
                </a:moveTo>
                <a:lnTo>
                  <a:pt x="1154611" y="76372"/>
                </a:lnTo>
                <a:lnTo>
                  <a:pt x="1156794" y="59404"/>
                </a:lnTo>
                <a:lnTo>
                  <a:pt x="1163550" y="45361"/>
                </a:lnTo>
                <a:lnTo>
                  <a:pt x="1190801" y="52246"/>
                </a:lnTo>
                <a:lnTo>
                  <a:pt x="1185129" y="53500"/>
                </a:lnTo>
                <a:lnTo>
                  <a:pt x="1180752" y="57047"/>
                </a:lnTo>
                <a:lnTo>
                  <a:pt x="1177694" y="62420"/>
                </a:lnTo>
                <a:lnTo>
                  <a:pt x="1176862" y="65871"/>
                </a:lnTo>
                <a:lnTo>
                  <a:pt x="1204469" y="65871"/>
                </a:lnTo>
                <a:lnTo>
                  <a:pt x="1203529" y="62361"/>
                </a:lnTo>
                <a:lnTo>
                  <a:pt x="1200509" y="56957"/>
                </a:lnTo>
                <a:lnTo>
                  <a:pt x="1196358" y="53485"/>
                </a:lnTo>
                <a:lnTo>
                  <a:pt x="1190801" y="52246"/>
                </a:lnTo>
                <a:lnTo>
                  <a:pt x="1163550" y="45361"/>
                </a:lnTo>
                <a:lnTo>
                  <a:pt x="1174952" y="35803"/>
                </a:lnTo>
                <a:lnTo>
                  <a:pt x="1190801" y="32285"/>
                </a:lnTo>
                <a:lnTo>
                  <a:pt x="1206650" y="35803"/>
                </a:lnTo>
                <a:lnTo>
                  <a:pt x="1217982" y="45383"/>
                </a:lnTo>
                <a:lnTo>
                  <a:pt x="1224634" y="59404"/>
                </a:lnTo>
                <a:lnTo>
                  <a:pt x="1226817" y="76372"/>
                </a:lnTo>
                <a:lnTo>
                  <a:pt x="1226817" y="84964"/>
                </a:lnTo>
                <a:close/>
              </a:path>
              <a:path w="2677608" h="151788">
                <a:moveTo>
                  <a:pt x="1342538" y="84964"/>
                </a:moveTo>
                <a:lnTo>
                  <a:pt x="1320719" y="76372"/>
                </a:lnTo>
                <a:lnTo>
                  <a:pt x="1322902" y="59404"/>
                </a:lnTo>
                <a:lnTo>
                  <a:pt x="1329658" y="45361"/>
                </a:lnTo>
                <a:lnTo>
                  <a:pt x="1356908" y="52246"/>
                </a:lnTo>
                <a:lnTo>
                  <a:pt x="1351236" y="53500"/>
                </a:lnTo>
                <a:lnTo>
                  <a:pt x="1346860" y="57047"/>
                </a:lnTo>
                <a:lnTo>
                  <a:pt x="1343801" y="62420"/>
                </a:lnTo>
                <a:lnTo>
                  <a:pt x="1342969" y="65871"/>
                </a:lnTo>
                <a:lnTo>
                  <a:pt x="1370576" y="65871"/>
                </a:lnTo>
                <a:lnTo>
                  <a:pt x="1369637" y="62361"/>
                </a:lnTo>
                <a:lnTo>
                  <a:pt x="1366616" y="56957"/>
                </a:lnTo>
                <a:lnTo>
                  <a:pt x="1362465" y="53485"/>
                </a:lnTo>
                <a:lnTo>
                  <a:pt x="1356908" y="52246"/>
                </a:lnTo>
                <a:lnTo>
                  <a:pt x="1329658" y="45361"/>
                </a:lnTo>
                <a:lnTo>
                  <a:pt x="1341059" y="35803"/>
                </a:lnTo>
                <a:lnTo>
                  <a:pt x="1356908" y="32285"/>
                </a:lnTo>
                <a:lnTo>
                  <a:pt x="1372758" y="35803"/>
                </a:lnTo>
                <a:lnTo>
                  <a:pt x="1384089" y="45383"/>
                </a:lnTo>
                <a:lnTo>
                  <a:pt x="1390741" y="59404"/>
                </a:lnTo>
                <a:lnTo>
                  <a:pt x="1392924" y="76372"/>
                </a:lnTo>
                <a:lnTo>
                  <a:pt x="1392924" y="84964"/>
                </a:lnTo>
                <a:close/>
              </a:path>
              <a:path w="2677608" h="151788">
                <a:moveTo>
                  <a:pt x="1605932" y="84964"/>
                </a:moveTo>
                <a:lnTo>
                  <a:pt x="1584112" y="76372"/>
                </a:lnTo>
                <a:lnTo>
                  <a:pt x="1586295" y="59404"/>
                </a:lnTo>
                <a:lnTo>
                  <a:pt x="1593051" y="45361"/>
                </a:lnTo>
                <a:lnTo>
                  <a:pt x="1620302" y="52246"/>
                </a:lnTo>
                <a:lnTo>
                  <a:pt x="1614629" y="53500"/>
                </a:lnTo>
                <a:lnTo>
                  <a:pt x="1610253" y="57047"/>
                </a:lnTo>
                <a:lnTo>
                  <a:pt x="1607195" y="62420"/>
                </a:lnTo>
                <a:lnTo>
                  <a:pt x="1606363" y="65871"/>
                </a:lnTo>
                <a:lnTo>
                  <a:pt x="1633970" y="65871"/>
                </a:lnTo>
                <a:lnTo>
                  <a:pt x="1633030" y="62361"/>
                </a:lnTo>
                <a:lnTo>
                  <a:pt x="1630009" y="56957"/>
                </a:lnTo>
                <a:lnTo>
                  <a:pt x="1625859" y="53485"/>
                </a:lnTo>
                <a:lnTo>
                  <a:pt x="1620302" y="52246"/>
                </a:lnTo>
                <a:lnTo>
                  <a:pt x="1593051" y="45361"/>
                </a:lnTo>
                <a:lnTo>
                  <a:pt x="1604453" y="35803"/>
                </a:lnTo>
                <a:lnTo>
                  <a:pt x="1620302" y="32285"/>
                </a:lnTo>
                <a:lnTo>
                  <a:pt x="1636151" y="35803"/>
                </a:lnTo>
                <a:lnTo>
                  <a:pt x="1647483" y="45383"/>
                </a:lnTo>
                <a:lnTo>
                  <a:pt x="1654135" y="59404"/>
                </a:lnTo>
                <a:lnTo>
                  <a:pt x="1656318" y="76372"/>
                </a:lnTo>
                <a:lnTo>
                  <a:pt x="1656318" y="84964"/>
                </a:lnTo>
                <a:close/>
              </a:path>
              <a:path w="2677608" h="151788">
                <a:moveTo>
                  <a:pt x="2336751" y="84964"/>
                </a:moveTo>
                <a:lnTo>
                  <a:pt x="2314932" y="76372"/>
                </a:lnTo>
                <a:lnTo>
                  <a:pt x="2317115" y="59404"/>
                </a:lnTo>
                <a:lnTo>
                  <a:pt x="2323870" y="45361"/>
                </a:lnTo>
                <a:lnTo>
                  <a:pt x="2351121" y="52246"/>
                </a:lnTo>
                <a:lnTo>
                  <a:pt x="2345449" y="53500"/>
                </a:lnTo>
                <a:lnTo>
                  <a:pt x="2341073" y="57047"/>
                </a:lnTo>
                <a:lnTo>
                  <a:pt x="2338014" y="62420"/>
                </a:lnTo>
                <a:lnTo>
                  <a:pt x="2337182" y="65871"/>
                </a:lnTo>
                <a:lnTo>
                  <a:pt x="2364789" y="65871"/>
                </a:lnTo>
                <a:lnTo>
                  <a:pt x="2363849" y="62361"/>
                </a:lnTo>
                <a:lnTo>
                  <a:pt x="2360829" y="56957"/>
                </a:lnTo>
                <a:lnTo>
                  <a:pt x="2356678" y="53485"/>
                </a:lnTo>
                <a:lnTo>
                  <a:pt x="2351121" y="52246"/>
                </a:lnTo>
                <a:lnTo>
                  <a:pt x="2323870" y="45361"/>
                </a:lnTo>
                <a:lnTo>
                  <a:pt x="2335273" y="35803"/>
                </a:lnTo>
                <a:lnTo>
                  <a:pt x="2351121" y="32285"/>
                </a:lnTo>
                <a:lnTo>
                  <a:pt x="2366971" y="35803"/>
                </a:lnTo>
                <a:lnTo>
                  <a:pt x="2378303" y="45383"/>
                </a:lnTo>
                <a:lnTo>
                  <a:pt x="2384955" y="59404"/>
                </a:lnTo>
                <a:lnTo>
                  <a:pt x="2387138" y="76372"/>
                </a:lnTo>
                <a:lnTo>
                  <a:pt x="2387138" y="84964"/>
                </a:lnTo>
                <a:close/>
              </a:path>
              <a:path w="2677608" h="151788">
                <a:moveTo>
                  <a:pt x="2627222" y="84964"/>
                </a:moveTo>
                <a:lnTo>
                  <a:pt x="2605403" y="76372"/>
                </a:lnTo>
                <a:lnTo>
                  <a:pt x="2607586" y="59404"/>
                </a:lnTo>
                <a:lnTo>
                  <a:pt x="2614341" y="45361"/>
                </a:lnTo>
                <a:lnTo>
                  <a:pt x="2641592" y="52246"/>
                </a:lnTo>
                <a:lnTo>
                  <a:pt x="2635919" y="53500"/>
                </a:lnTo>
                <a:lnTo>
                  <a:pt x="2631544" y="57047"/>
                </a:lnTo>
                <a:lnTo>
                  <a:pt x="2628484" y="62420"/>
                </a:lnTo>
                <a:lnTo>
                  <a:pt x="2627653" y="65871"/>
                </a:lnTo>
                <a:lnTo>
                  <a:pt x="2655260" y="65871"/>
                </a:lnTo>
                <a:lnTo>
                  <a:pt x="2654320" y="62361"/>
                </a:lnTo>
                <a:lnTo>
                  <a:pt x="2651299" y="56957"/>
                </a:lnTo>
                <a:lnTo>
                  <a:pt x="2647149" y="53485"/>
                </a:lnTo>
                <a:lnTo>
                  <a:pt x="2641592" y="52246"/>
                </a:lnTo>
                <a:lnTo>
                  <a:pt x="2614341" y="45361"/>
                </a:lnTo>
                <a:lnTo>
                  <a:pt x="2625743" y="35803"/>
                </a:lnTo>
                <a:lnTo>
                  <a:pt x="2641592" y="32285"/>
                </a:lnTo>
                <a:lnTo>
                  <a:pt x="2657441" y="35803"/>
                </a:lnTo>
                <a:lnTo>
                  <a:pt x="2668773" y="45383"/>
                </a:lnTo>
                <a:lnTo>
                  <a:pt x="2675426" y="59404"/>
                </a:lnTo>
                <a:lnTo>
                  <a:pt x="2677608" y="76372"/>
                </a:lnTo>
                <a:lnTo>
                  <a:pt x="2677608" y="84964"/>
                </a:lnTo>
                <a:close/>
              </a:path>
              <a:path w="2677608" h="151788">
                <a:moveTo>
                  <a:pt x="151026" y="119504"/>
                </a:moveTo>
                <a:lnTo>
                  <a:pt x="151026" y="114147"/>
                </a:lnTo>
                <a:lnTo>
                  <a:pt x="110519" y="111780"/>
                </a:lnTo>
                <a:lnTo>
                  <a:pt x="104010" y="101609"/>
                </a:lnTo>
                <a:lnTo>
                  <a:pt x="101645" y="88175"/>
                </a:lnTo>
                <a:lnTo>
                  <a:pt x="101645" y="33153"/>
                </a:lnTo>
                <a:lnTo>
                  <a:pt x="122474" y="33153"/>
                </a:lnTo>
                <a:lnTo>
                  <a:pt x="122474" y="87654"/>
                </a:lnTo>
                <a:lnTo>
                  <a:pt x="123656" y="93702"/>
                </a:lnTo>
                <a:lnTo>
                  <a:pt x="126696" y="97525"/>
                </a:lnTo>
                <a:lnTo>
                  <a:pt x="130999" y="99692"/>
                </a:lnTo>
                <a:lnTo>
                  <a:pt x="136099" y="100411"/>
                </a:lnTo>
                <a:lnTo>
                  <a:pt x="143604" y="98914"/>
                </a:lnTo>
                <a:lnTo>
                  <a:pt x="148115" y="95225"/>
                </a:lnTo>
                <a:lnTo>
                  <a:pt x="150371" y="90625"/>
                </a:lnTo>
                <a:lnTo>
                  <a:pt x="151026" y="86005"/>
                </a:lnTo>
                <a:lnTo>
                  <a:pt x="151026" y="33153"/>
                </a:lnTo>
                <a:lnTo>
                  <a:pt x="153803" y="33153"/>
                </a:lnTo>
                <a:lnTo>
                  <a:pt x="171854" y="33153"/>
                </a:lnTo>
                <a:lnTo>
                  <a:pt x="171854" y="119504"/>
                </a:lnTo>
                <a:close/>
              </a:path>
              <a:path w="2677608" h="151788">
                <a:moveTo>
                  <a:pt x="190601" y="119504"/>
                </a:moveTo>
                <a:lnTo>
                  <a:pt x="190601" y="33153"/>
                </a:lnTo>
                <a:lnTo>
                  <a:pt x="193377" y="33153"/>
                </a:lnTo>
                <a:lnTo>
                  <a:pt x="211429" y="33153"/>
                </a:lnTo>
                <a:lnTo>
                  <a:pt x="211429" y="38562"/>
                </a:lnTo>
                <a:lnTo>
                  <a:pt x="226182" y="52246"/>
                </a:lnTo>
                <a:lnTo>
                  <a:pt x="220808" y="53186"/>
                </a:lnTo>
                <a:lnTo>
                  <a:pt x="216221" y="55570"/>
                </a:lnTo>
                <a:lnTo>
                  <a:pt x="212882" y="58363"/>
                </a:lnTo>
                <a:lnTo>
                  <a:pt x="211429" y="59984"/>
                </a:lnTo>
                <a:lnTo>
                  <a:pt x="211429" y="119504"/>
                </a:lnTo>
                <a:close/>
              </a:path>
              <a:path w="2677608" h="151788">
                <a:moveTo>
                  <a:pt x="239547" y="119504"/>
                </a:moveTo>
                <a:lnTo>
                  <a:pt x="239547" y="65003"/>
                </a:lnTo>
                <a:lnTo>
                  <a:pt x="238387" y="58955"/>
                </a:lnTo>
                <a:lnTo>
                  <a:pt x="235436" y="55116"/>
                </a:lnTo>
                <a:lnTo>
                  <a:pt x="231228" y="52962"/>
                </a:lnTo>
                <a:lnTo>
                  <a:pt x="226182" y="52246"/>
                </a:lnTo>
                <a:lnTo>
                  <a:pt x="275129" y="52246"/>
                </a:lnTo>
                <a:lnTo>
                  <a:pt x="269976" y="53014"/>
                </a:lnTo>
                <a:lnTo>
                  <a:pt x="265559" y="54986"/>
                </a:lnTo>
                <a:lnTo>
                  <a:pt x="262170" y="57456"/>
                </a:lnTo>
                <a:lnTo>
                  <a:pt x="260375" y="59333"/>
                </a:lnTo>
                <a:lnTo>
                  <a:pt x="260375" y="119504"/>
                </a:lnTo>
                <a:close/>
              </a:path>
              <a:path w="2677608" h="151788">
                <a:moveTo>
                  <a:pt x="288407" y="119504"/>
                </a:moveTo>
                <a:lnTo>
                  <a:pt x="288407" y="65003"/>
                </a:lnTo>
                <a:lnTo>
                  <a:pt x="287247" y="58955"/>
                </a:lnTo>
                <a:lnTo>
                  <a:pt x="284319" y="55100"/>
                </a:lnTo>
                <a:lnTo>
                  <a:pt x="280176" y="52962"/>
                </a:lnTo>
                <a:lnTo>
                  <a:pt x="275129" y="52246"/>
                </a:lnTo>
                <a:lnTo>
                  <a:pt x="226182" y="52246"/>
                </a:lnTo>
                <a:lnTo>
                  <a:pt x="211429" y="38562"/>
                </a:lnTo>
                <a:lnTo>
                  <a:pt x="213588" y="36916"/>
                </a:lnTo>
                <a:lnTo>
                  <a:pt x="220626" y="33785"/>
                </a:lnTo>
                <a:lnTo>
                  <a:pt x="230348" y="32285"/>
                </a:lnTo>
                <a:lnTo>
                  <a:pt x="238184" y="33346"/>
                </a:lnTo>
                <a:lnTo>
                  <a:pt x="244901" y="36113"/>
                </a:lnTo>
                <a:lnTo>
                  <a:pt x="250481" y="40120"/>
                </a:lnTo>
                <a:lnTo>
                  <a:pt x="252833" y="42600"/>
                </a:lnTo>
                <a:lnTo>
                  <a:pt x="253832" y="41731"/>
                </a:lnTo>
                <a:lnTo>
                  <a:pt x="259968" y="37632"/>
                </a:lnTo>
                <a:lnTo>
                  <a:pt x="268480" y="33946"/>
                </a:lnTo>
                <a:lnTo>
                  <a:pt x="279295" y="32285"/>
                </a:lnTo>
                <a:lnTo>
                  <a:pt x="291095" y="34483"/>
                </a:lnTo>
                <a:lnTo>
                  <a:pt x="300646" y="40900"/>
                </a:lnTo>
                <a:lnTo>
                  <a:pt x="306971" y="51083"/>
                </a:lnTo>
                <a:lnTo>
                  <a:pt x="309236" y="64482"/>
                </a:lnTo>
                <a:lnTo>
                  <a:pt x="309236" y="119504"/>
                </a:lnTo>
                <a:close/>
              </a:path>
              <a:path w="2677608" h="151788">
                <a:moveTo>
                  <a:pt x="370766" y="119504"/>
                </a:moveTo>
                <a:lnTo>
                  <a:pt x="370766" y="115197"/>
                </a:lnTo>
                <a:lnTo>
                  <a:pt x="330390" y="113851"/>
                </a:lnTo>
                <a:lnTo>
                  <a:pt x="324136" y="105301"/>
                </a:lnTo>
                <a:lnTo>
                  <a:pt x="321906" y="93469"/>
                </a:lnTo>
                <a:lnTo>
                  <a:pt x="324519" y="81514"/>
                </a:lnTo>
                <a:lnTo>
                  <a:pt x="370766" y="83926"/>
                </a:lnTo>
                <a:lnTo>
                  <a:pt x="365652" y="84391"/>
                </a:lnTo>
                <a:lnTo>
                  <a:pt x="356881" y="84703"/>
                </a:lnTo>
                <a:lnTo>
                  <a:pt x="349423" y="85747"/>
                </a:lnTo>
                <a:lnTo>
                  <a:pt x="345215" y="88145"/>
                </a:lnTo>
                <a:lnTo>
                  <a:pt x="343301" y="90873"/>
                </a:lnTo>
                <a:lnTo>
                  <a:pt x="342735" y="93469"/>
                </a:lnTo>
                <a:lnTo>
                  <a:pt x="343039" y="96497"/>
                </a:lnTo>
                <a:lnTo>
                  <a:pt x="344204" y="98835"/>
                </a:lnTo>
                <a:lnTo>
                  <a:pt x="347431" y="100922"/>
                </a:lnTo>
                <a:lnTo>
                  <a:pt x="354191" y="101887"/>
                </a:lnTo>
                <a:lnTo>
                  <a:pt x="362763" y="100774"/>
                </a:lnTo>
                <a:lnTo>
                  <a:pt x="367829" y="98181"/>
                </a:lnTo>
                <a:lnTo>
                  <a:pt x="370129" y="95399"/>
                </a:lnTo>
                <a:lnTo>
                  <a:pt x="370766" y="93035"/>
                </a:lnTo>
                <a:lnTo>
                  <a:pt x="370766" y="83926"/>
                </a:lnTo>
                <a:lnTo>
                  <a:pt x="324519" y="81514"/>
                </a:lnTo>
                <a:lnTo>
                  <a:pt x="331673" y="73279"/>
                </a:lnTo>
                <a:lnTo>
                  <a:pt x="342092" y="68723"/>
                </a:lnTo>
                <a:lnTo>
                  <a:pt x="354625" y="67346"/>
                </a:lnTo>
                <a:lnTo>
                  <a:pt x="361000" y="67303"/>
                </a:lnTo>
                <a:lnTo>
                  <a:pt x="365466" y="67135"/>
                </a:lnTo>
                <a:lnTo>
                  <a:pt x="369136" y="66801"/>
                </a:lnTo>
                <a:lnTo>
                  <a:pt x="370766" y="66541"/>
                </a:lnTo>
                <a:lnTo>
                  <a:pt x="370766" y="64135"/>
                </a:lnTo>
                <a:lnTo>
                  <a:pt x="370064" y="59655"/>
                </a:lnTo>
                <a:lnTo>
                  <a:pt x="367855" y="55861"/>
                </a:lnTo>
                <a:lnTo>
                  <a:pt x="363464" y="52992"/>
                </a:lnTo>
                <a:lnTo>
                  <a:pt x="356100" y="51812"/>
                </a:lnTo>
                <a:lnTo>
                  <a:pt x="324328" y="46666"/>
                </a:lnTo>
                <a:lnTo>
                  <a:pt x="326276" y="44313"/>
                </a:lnTo>
                <a:lnTo>
                  <a:pt x="331389" y="39341"/>
                </a:lnTo>
                <a:lnTo>
                  <a:pt x="337897" y="35509"/>
                </a:lnTo>
                <a:lnTo>
                  <a:pt x="345906" y="33115"/>
                </a:lnTo>
                <a:lnTo>
                  <a:pt x="355666" y="32285"/>
                </a:lnTo>
                <a:lnTo>
                  <a:pt x="371775" y="34554"/>
                </a:lnTo>
                <a:lnTo>
                  <a:pt x="383285" y="41096"/>
                </a:lnTo>
                <a:lnTo>
                  <a:pt x="390036" y="51203"/>
                </a:lnTo>
                <a:lnTo>
                  <a:pt x="392115" y="63441"/>
                </a:lnTo>
                <a:lnTo>
                  <a:pt x="392115" y="119504"/>
                </a:lnTo>
                <a:close/>
              </a:path>
              <a:path w="2677608" h="151788">
                <a:moveTo>
                  <a:pt x="517000" y="119504"/>
                </a:moveTo>
                <a:lnTo>
                  <a:pt x="498948" y="119504"/>
                </a:lnTo>
                <a:lnTo>
                  <a:pt x="498948" y="115161"/>
                </a:lnTo>
                <a:lnTo>
                  <a:pt x="457530" y="110503"/>
                </a:lnTo>
                <a:lnTo>
                  <a:pt x="451917" y="100056"/>
                </a:lnTo>
                <a:lnTo>
                  <a:pt x="450002" y="87567"/>
                </a:lnTo>
                <a:lnTo>
                  <a:pt x="450002" y="65524"/>
                </a:lnTo>
                <a:lnTo>
                  <a:pt x="451913" y="52787"/>
                </a:lnTo>
                <a:lnTo>
                  <a:pt x="457521" y="42209"/>
                </a:lnTo>
                <a:lnTo>
                  <a:pt x="483587" y="51812"/>
                </a:lnTo>
                <a:lnTo>
                  <a:pt x="477395" y="53001"/>
                </a:lnTo>
                <a:lnTo>
                  <a:pt x="473558" y="56057"/>
                </a:lnTo>
                <a:lnTo>
                  <a:pt x="471483" y="60349"/>
                </a:lnTo>
                <a:lnTo>
                  <a:pt x="470830" y="65437"/>
                </a:lnTo>
                <a:lnTo>
                  <a:pt x="470830" y="88001"/>
                </a:lnTo>
                <a:lnTo>
                  <a:pt x="471501" y="92174"/>
                </a:lnTo>
                <a:lnTo>
                  <a:pt x="473644" y="96339"/>
                </a:lnTo>
                <a:lnTo>
                  <a:pt x="477538" y="99578"/>
                </a:lnTo>
                <a:lnTo>
                  <a:pt x="483587" y="100845"/>
                </a:lnTo>
                <a:lnTo>
                  <a:pt x="491213" y="99528"/>
                </a:lnTo>
                <a:lnTo>
                  <a:pt x="495866" y="96358"/>
                </a:lnTo>
                <a:lnTo>
                  <a:pt x="498232" y="92563"/>
                </a:lnTo>
                <a:lnTo>
                  <a:pt x="498948" y="88956"/>
                </a:lnTo>
                <a:lnTo>
                  <a:pt x="498948" y="59188"/>
                </a:lnTo>
                <a:lnTo>
                  <a:pt x="496017" y="56762"/>
                </a:lnTo>
                <a:lnTo>
                  <a:pt x="491967" y="54180"/>
                </a:lnTo>
                <a:lnTo>
                  <a:pt x="487727" y="52429"/>
                </a:lnTo>
                <a:lnTo>
                  <a:pt x="483587" y="51812"/>
                </a:lnTo>
                <a:lnTo>
                  <a:pt x="457521" y="42209"/>
                </a:lnTo>
                <a:lnTo>
                  <a:pt x="466708" y="34952"/>
                </a:lnTo>
                <a:lnTo>
                  <a:pt x="479074" y="32285"/>
                </a:lnTo>
                <a:lnTo>
                  <a:pt x="485860" y="32901"/>
                </a:lnTo>
                <a:lnTo>
                  <a:pt x="491784" y="34595"/>
                </a:lnTo>
                <a:lnTo>
                  <a:pt x="497127" y="36970"/>
                </a:lnTo>
                <a:lnTo>
                  <a:pt x="498948" y="37936"/>
                </a:lnTo>
                <a:lnTo>
                  <a:pt x="498948" y="869"/>
                </a:lnTo>
                <a:lnTo>
                  <a:pt x="519777" y="869"/>
                </a:lnTo>
                <a:lnTo>
                  <a:pt x="519777" y="119504"/>
                </a:lnTo>
                <a:close/>
              </a:path>
              <a:path w="2677608" h="151788">
                <a:moveTo>
                  <a:pt x="691525" y="119504"/>
                </a:moveTo>
                <a:lnTo>
                  <a:pt x="691525" y="21176"/>
                </a:lnTo>
                <a:lnTo>
                  <a:pt x="712700" y="21176"/>
                </a:lnTo>
                <a:lnTo>
                  <a:pt x="712700" y="119504"/>
                </a:lnTo>
                <a:close/>
              </a:path>
              <a:path w="2677608" h="151788">
                <a:moveTo>
                  <a:pt x="853293" y="119504"/>
                </a:moveTo>
                <a:lnTo>
                  <a:pt x="850163" y="119414"/>
                </a:lnTo>
                <a:lnTo>
                  <a:pt x="845796" y="118657"/>
                </a:lnTo>
                <a:lnTo>
                  <a:pt x="841175" y="116583"/>
                </a:lnTo>
                <a:lnTo>
                  <a:pt x="836754" y="112349"/>
                </a:lnTo>
                <a:lnTo>
                  <a:pt x="833744" y="105778"/>
                </a:lnTo>
                <a:lnTo>
                  <a:pt x="832638" y="96506"/>
                </a:lnTo>
                <a:lnTo>
                  <a:pt x="832638" y="52679"/>
                </a:lnTo>
                <a:lnTo>
                  <a:pt x="853467" y="52679"/>
                </a:lnTo>
                <a:lnTo>
                  <a:pt x="853467" y="96506"/>
                </a:lnTo>
                <a:lnTo>
                  <a:pt x="853602" y="98046"/>
                </a:lnTo>
                <a:lnTo>
                  <a:pt x="853938" y="98983"/>
                </a:lnTo>
                <a:lnTo>
                  <a:pt x="854386" y="99452"/>
                </a:lnTo>
                <a:lnTo>
                  <a:pt x="855029" y="99544"/>
                </a:lnTo>
                <a:lnTo>
                  <a:pt x="866485" y="99544"/>
                </a:lnTo>
                <a:lnTo>
                  <a:pt x="866485" y="119504"/>
                </a:lnTo>
                <a:close/>
              </a:path>
              <a:path w="2677608" h="151788">
                <a:moveTo>
                  <a:pt x="925932" y="119504"/>
                </a:moveTo>
                <a:lnTo>
                  <a:pt x="925932" y="115197"/>
                </a:lnTo>
                <a:lnTo>
                  <a:pt x="885555" y="113851"/>
                </a:lnTo>
                <a:lnTo>
                  <a:pt x="879302" y="105301"/>
                </a:lnTo>
                <a:lnTo>
                  <a:pt x="877073" y="93469"/>
                </a:lnTo>
                <a:lnTo>
                  <a:pt x="879685" y="81514"/>
                </a:lnTo>
                <a:lnTo>
                  <a:pt x="925932" y="83926"/>
                </a:lnTo>
                <a:lnTo>
                  <a:pt x="920818" y="84391"/>
                </a:lnTo>
                <a:lnTo>
                  <a:pt x="912046" y="84703"/>
                </a:lnTo>
                <a:lnTo>
                  <a:pt x="904589" y="85747"/>
                </a:lnTo>
                <a:lnTo>
                  <a:pt x="900381" y="88145"/>
                </a:lnTo>
                <a:lnTo>
                  <a:pt x="898466" y="90873"/>
                </a:lnTo>
                <a:lnTo>
                  <a:pt x="897901" y="93469"/>
                </a:lnTo>
                <a:lnTo>
                  <a:pt x="898205" y="96497"/>
                </a:lnTo>
                <a:lnTo>
                  <a:pt x="899370" y="98835"/>
                </a:lnTo>
                <a:lnTo>
                  <a:pt x="902597" y="100922"/>
                </a:lnTo>
                <a:lnTo>
                  <a:pt x="909357" y="101887"/>
                </a:lnTo>
                <a:lnTo>
                  <a:pt x="917928" y="100774"/>
                </a:lnTo>
                <a:lnTo>
                  <a:pt x="922995" y="98181"/>
                </a:lnTo>
                <a:lnTo>
                  <a:pt x="925295" y="95399"/>
                </a:lnTo>
                <a:lnTo>
                  <a:pt x="925932" y="93035"/>
                </a:lnTo>
                <a:lnTo>
                  <a:pt x="925932" y="83926"/>
                </a:lnTo>
                <a:lnTo>
                  <a:pt x="879685" y="81514"/>
                </a:lnTo>
                <a:lnTo>
                  <a:pt x="886839" y="73279"/>
                </a:lnTo>
                <a:lnTo>
                  <a:pt x="897257" y="68723"/>
                </a:lnTo>
                <a:lnTo>
                  <a:pt x="909791" y="67346"/>
                </a:lnTo>
                <a:lnTo>
                  <a:pt x="916166" y="67303"/>
                </a:lnTo>
                <a:lnTo>
                  <a:pt x="920632" y="67135"/>
                </a:lnTo>
                <a:lnTo>
                  <a:pt x="924302" y="66801"/>
                </a:lnTo>
                <a:lnTo>
                  <a:pt x="925932" y="66541"/>
                </a:lnTo>
                <a:lnTo>
                  <a:pt x="925932" y="64135"/>
                </a:lnTo>
                <a:lnTo>
                  <a:pt x="925230" y="59655"/>
                </a:lnTo>
                <a:lnTo>
                  <a:pt x="923021" y="55861"/>
                </a:lnTo>
                <a:lnTo>
                  <a:pt x="918630" y="52992"/>
                </a:lnTo>
                <a:lnTo>
                  <a:pt x="911266" y="51812"/>
                </a:lnTo>
                <a:lnTo>
                  <a:pt x="879494" y="46666"/>
                </a:lnTo>
                <a:lnTo>
                  <a:pt x="881442" y="44313"/>
                </a:lnTo>
                <a:lnTo>
                  <a:pt x="886555" y="39341"/>
                </a:lnTo>
                <a:lnTo>
                  <a:pt x="893063" y="35509"/>
                </a:lnTo>
                <a:lnTo>
                  <a:pt x="901072" y="33115"/>
                </a:lnTo>
                <a:lnTo>
                  <a:pt x="910832" y="32285"/>
                </a:lnTo>
                <a:lnTo>
                  <a:pt x="926941" y="34554"/>
                </a:lnTo>
                <a:lnTo>
                  <a:pt x="938451" y="41096"/>
                </a:lnTo>
                <a:lnTo>
                  <a:pt x="945203" y="51203"/>
                </a:lnTo>
                <a:lnTo>
                  <a:pt x="947281" y="63441"/>
                </a:lnTo>
                <a:lnTo>
                  <a:pt x="947281" y="119504"/>
                </a:lnTo>
                <a:close/>
              </a:path>
              <a:path w="2677608" h="151788">
                <a:moveTo>
                  <a:pt x="986682" y="119504"/>
                </a:moveTo>
                <a:lnTo>
                  <a:pt x="983553" y="119414"/>
                </a:lnTo>
                <a:lnTo>
                  <a:pt x="979186" y="118657"/>
                </a:lnTo>
                <a:lnTo>
                  <a:pt x="974564" y="116583"/>
                </a:lnTo>
                <a:lnTo>
                  <a:pt x="970143" y="112349"/>
                </a:lnTo>
                <a:lnTo>
                  <a:pt x="967133" y="105778"/>
                </a:lnTo>
                <a:lnTo>
                  <a:pt x="966028" y="96506"/>
                </a:lnTo>
                <a:lnTo>
                  <a:pt x="966028" y="869"/>
                </a:lnTo>
                <a:lnTo>
                  <a:pt x="986856" y="869"/>
                </a:lnTo>
                <a:lnTo>
                  <a:pt x="986856" y="96506"/>
                </a:lnTo>
                <a:lnTo>
                  <a:pt x="986991" y="98046"/>
                </a:lnTo>
                <a:lnTo>
                  <a:pt x="987328" y="98983"/>
                </a:lnTo>
                <a:lnTo>
                  <a:pt x="987774" y="99452"/>
                </a:lnTo>
                <a:lnTo>
                  <a:pt x="988418" y="99544"/>
                </a:lnTo>
                <a:lnTo>
                  <a:pt x="999874" y="99544"/>
                </a:lnTo>
                <a:lnTo>
                  <a:pt x="999874" y="119504"/>
                </a:lnTo>
                <a:close/>
              </a:path>
              <a:path w="2677608" h="151788">
                <a:moveTo>
                  <a:pt x="1054721" y="119504"/>
                </a:moveTo>
                <a:lnTo>
                  <a:pt x="1054721" y="869"/>
                </a:lnTo>
                <a:lnTo>
                  <a:pt x="1104190" y="869"/>
                </a:lnTo>
                <a:lnTo>
                  <a:pt x="1111357" y="1816"/>
                </a:lnTo>
                <a:lnTo>
                  <a:pt x="1119032" y="4621"/>
                </a:lnTo>
                <a:lnTo>
                  <a:pt x="1126456" y="9380"/>
                </a:lnTo>
                <a:lnTo>
                  <a:pt x="1132897" y="16338"/>
                </a:lnTo>
                <a:lnTo>
                  <a:pt x="1075898" y="21263"/>
                </a:lnTo>
                <a:lnTo>
                  <a:pt x="1075898" y="52419"/>
                </a:lnTo>
                <a:lnTo>
                  <a:pt x="1104711" y="52419"/>
                </a:lnTo>
                <a:lnTo>
                  <a:pt x="1075898" y="72727"/>
                </a:lnTo>
                <a:lnTo>
                  <a:pt x="1075898" y="119504"/>
                </a:lnTo>
                <a:close/>
              </a:path>
              <a:path w="2677608" h="151788">
                <a:moveTo>
                  <a:pt x="1140292" y="119504"/>
                </a:moveTo>
                <a:lnTo>
                  <a:pt x="1121440" y="119504"/>
                </a:lnTo>
                <a:lnTo>
                  <a:pt x="1099223" y="72727"/>
                </a:lnTo>
                <a:lnTo>
                  <a:pt x="1075898" y="72727"/>
                </a:lnTo>
                <a:lnTo>
                  <a:pt x="1104711" y="52419"/>
                </a:lnTo>
                <a:lnTo>
                  <a:pt x="1109306" y="51505"/>
                </a:lnTo>
                <a:lnTo>
                  <a:pt x="1113837" y="48744"/>
                </a:lnTo>
                <a:lnTo>
                  <a:pt x="1117302" y="43938"/>
                </a:lnTo>
                <a:lnTo>
                  <a:pt x="1118683" y="36885"/>
                </a:lnTo>
                <a:lnTo>
                  <a:pt x="1117302" y="29918"/>
                </a:lnTo>
                <a:lnTo>
                  <a:pt x="1113817" y="25051"/>
                </a:lnTo>
                <a:lnTo>
                  <a:pt x="1109273" y="22208"/>
                </a:lnTo>
                <a:lnTo>
                  <a:pt x="1104711" y="21263"/>
                </a:lnTo>
                <a:lnTo>
                  <a:pt x="1075898" y="21263"/>
                </a:lnTo>
                <a:lnTo>
                  <a:pt x="1132897" y="16338"/>
                </a:lnTo>
                <a:lnTo>
                  <a:pt x="1137375" y="25469"/>
                </a:lnTo>
                <a:lnTo>
                  <a:pt x="1139078" y="36885"/>
                </a:lnTo>
                <a:lnTo>
                  <a:pt x="1137129" y="48774"/>
                </a:lnTo>
                <a:lnTo>
                  <a:pt x="1132081" y="58102"/>
                </a:lnTo>
                <a:lnTo>
                  <a:pt x="1125018" y="65068"/>
                </a:lnTo>
                <a:lnTo>
                  <a:pt x="1119612" y="68245"/>
                </a:lnTo>
                <a:lnTo>
                  <a:pt x="1144747" y="119504"/>
                </a:lnTo>
                <a:close/>
              </a:path>
              <a:path w="2677608" h="151788">
                <a:moveTo>
                  <a:pt x="1281579" y="119504"/>
                </a:moveTo>
                <a:lnTo>
                  <a:pt x="1267504" y="119504"/>
                </a:lnTo>
                <a:lnTo>
                  <a:pt x="1235134" y="33153"/>
                </a:lnTo>
                <a:lnTo>
                  <a:pt x="1256914" y="33153"/>
                </a:lnTo>
                <a:lnTo>
                  <a:pt x="1275504" y="86877"/>
                </a:lnTo>
                <a:lnTo>
                  <a:pt x="1294094" y="33153"/>
                </a:lnTo>
                <a:lnTo>
                  <a:pt x="1315874" y="33153"/>
                </a:lnTo>
                <a:lnTo>
                  <a:pt x="1283504" y="119504"/>
                </a:lnTo>
                <a:close/>
              </a:path>
              <a:path w="2677608" h="151788">
                <a:moveTo>
                  <a:pt x="1409587" y="119504"/>
                </a:moveTo>
                <a:lnTo>
                  <a:pt x="1409587" y="33153"/>
                </a:lnTo>
                <a:lnTo>
                  <a:pt x="1412365" y="33153"/>
                </a:lnTo>
                <a:lnTo>
                  <a:pt x="1430416" y="33153"/>
                </a:lnTo>
                <a:lnTo>
                  <a:pt x="1430416" y="38562"/>
                </a:lnTo>
                <a:lnTo>
                  <a:pt x="1445169" y="52246"/>
                </a:lnTo>
                <a:lnTo>
                  <a:pt x="1439763" y="53026"/>
                </a:lnTo>
                <a:lnTo>
                  <a:pt x="1435286" y="55009"/>
                </a:lnTo>
                <a:lnTo>
                  <a:pt x="1431976" y="57476"/>
                </a:lnTo>
                <a:lnTo>
                  <a:pt x="1430416" y="59139"/>
                </a:lnTo>
                <a:lnTo>
                  <a:pt x="1430416" y="119504"/>
                </a:lnTo>
                <a:close/>
              </a:path>
              <a:path w="2677608" h="151788">
                <a:moveTo>
                  <a:pt x="1458968" y="119504"/>
                </a:moveTo>
                <a:lnTo>
                  <a:pt x="1458968" y="65003"/>
                </a:lnTo>
                <a:lnTo>
                  <a:pt x="1457779" y="58984"/>
                </a:lnTo>
                <a:lnTo>
                  <a:pt x="1454723" y="55147"/>
                </a:lnTo>
                <a:lnTo>
                  <a:pt x="1450324" y="52968"/>
                </a:lnTo>
                <a:lnTo>
                  <a:pt x="1445169" y="52246"/>
                </a:lnTo>
                <a:lnTo>
                  <a:pt x="1430416" y="38562"/>
                </a:lnTo>
                <a:lnTo>
                  <a:pt x="1432574" y="36916"/>
                </a:lnTo>
                <a:lnTo>
                  <a:pt x="1439613" y="33785"/>
                </a:lnTo>
                <a:lnTo>
                  <a:pt x="1449335" y="32285"/>
                </a:lnTo>
                <a:lnTo>
                  <a:pt x="1461207" y="34477"/>
                </a:lnTo>
                <a:lnTo>
                  <a:pt x="1470924" y="40877"/>
                </a:lnTo>
                <a:lnTo>
                  <a:pt x="1477431" y="51048"/>
                </a:lnTo>
                <a:lnTo>
                  <a:pt x="1479796" y="64482"/>
                </a:lnTo>
                <a:lnTo>
                  <a:pt x="1479796" y="119504"/>
                </a:lnTo>
                <a:close/>
              </a:path>
              <a:path w="2677608" h="151788">
                <a:moveTo>
                  <a:pt x="1546622" y="119504"/>
                </a:moveTo>
                <a:lnTo>
                  <a:pt x="1546622" y="114147"/>
                </a:lnTo>
                <a:lnTo>
                  <a:pt x="1506113" y="111780"/>
                </a:lnTo>
                <a:lnTo>
                  <a:pt x="1499606" y="101609"/>
                </a:lnTo>
                <a:lnTo>
                  <a:pt x="1497240" y="88175"/>
                </a:lnTo>
                <a:lnTo>
                  <a:pt x="1497240" y="33153"/>
                </a:lnTo>
                <a:lnTo>
                  <a:pt x="1518068" y="33153"/>
                </a:lnTo>
                <a:lnTo>
                  <a:pt x="1518068" y="87654"/>
                </a:lnTo>
                <a:lnTo>
                  <a:pt x="1519251" y="93702"/>
                </a:lnTo>
                <a:lnTo>
                  <a:pt x="1522291" y="97525"/>
                </a:lnTo>
                <a:lnTo>
                  <a:pt x="1526593" y="99692"/>
                </a:lnTo>
                <a:lnTo>
                  <a:pt x="1531694" y="100411"/>
                </a:lnTo>
                <a:lnTo>
                  <a:pt x="1539199" y="98914"/>
                </a:lnTo>
                <a:lnTo>
                  <a:pt x="1543710" y="95225"/>
                </a:lnTo>
                <a:lnTo>
                  <a:pt x="1545967" y="90625"/>
                </a:lnTo>
                <a:lnTo>
                  <a:pt x="1546622" y="86005"/>
                </a:lnTo>
                <a:lnTo>
                  <a:pt x="1546622" y="33153"/>
                </a:lnTo>
                <a:lnTo>
                  <a:pt x="1549398" y="33153"/>
                </a:lnTo>
                <a:lnTo>
                  <a:pt x="1567450" y="33153"/>
                </a:lnTo>
                <a:lnTo>
                  <a:pt x="1567450" y="119504"/>
                </a:lnTo>
                <a:close/>
              </a:path>
              <a:path w="2677608" h="151788">
                <a:moveTo>
                  <a:pt x="1887427" y="119504"/>
                </a:moveTo>
                <a:lnTo>
                  <a:pt x="1887427" y="33153"/>
                </a:lnTo>
                <a:lnTo>
                  <a:pt x="1890205" y="33153"/>
                </a:lnTo>
                <a:lnTo>
                  <a:pt x="1908256" y="33153"/>
                </a:lnTo>
                <a:lnTo>
                  <a:pt x="1908256" y="38268"/>
                </a:lnTo>
                <a:lnTo>
                  <a:pt x="1922055" y="52246"/>
                </a:lnTo>
                <a:lnTo>
                  <a:pt x="1916871" y="53010"/>
                </a:lnTo>
                <a:lnTo>
                  <a:pt x="1912779" y="54954"/>
                </a:lnTo>
                <a:lnTo>
                  <a:pt x="1909772" y="57391"/>
                </a:lnTo>
                <a:lnTo>
                  <a:pt x="1908256" y="59103"/>
                </a:lnTo>
                <a:lnTo>
                  <a:pt x="1908256" y="119504"/>
                </a:lnTo>
                <a:close/>
              </a:path>
              <a:path w="2677608" h="151788">
                <a:moveTo>
                  <a:pt x="2020296" y="119504"/>
                </a:moveTo>
                <a:lnTo>
                  <a:pt x="2020296" y="21176"/>
                </a:lnTo>
                <a:lnTo>
                  <a:pt x="2041471" y="21176"/>
                </a:lnTo>
                <a:lnTo>
                  <a:pt x="2041471" y="119504"/>
                </a:lnTo>
                <a:close/>
              </a:path>
              <a:path w="2677608" h="151788">
                <a:moveTo>
                  <a:pt x="2073408" y="119504"/>
                </a:moveTo>
                <a:lnTo>
                  <a:pt x="2073408" y="33153"/>
                </a:lnTo>
                <a:lnTo>
                  <a:pt x="2076185" y="33153"/>
                </a:lnTo>
                <a:lnTo>
                  <a:pt x="2094237" y="33153"/>
                </a:lnTo>
                <a:lnTo>
                  <a:pt x="2094237" y="38268"/>
                </a:lnTo>
                <a:lnTo>
                  <a:pt x="2108036" y="52246"/>
                </a:lnTo>
                <a:lnTo>
                  <a:pt x="2102852" y="53010"/>
                </a:lnTo>
                <a:lnTo>
                  <a:pt x="2098760" y="54954"/>
                </a:lnTo>
                <a:lnTo>
                  <a:pt x="2095752" y="57391"/>
                </a:lnTo>
                <a:lnTo>
                  <a:pt x="2094237" y="59103"/>
                </a:lnTo>
                <a:lnTo>
                  <a:pt x="2094237" y="119504"/>
                </a:lnTo>
                <a:close/>
              </a:path>
              <a:path w="2677608" h="151788">
                <a:moveTo>
                  <a:pt x="2158111" y="119504"/>
                </a:moveTo>
                <a:lnTo>
                  <a:pt x="2140060" y="119504"/>
                </a:lnTo>
                <a:lnTo>
                  <a:pt x="2140060" y="33153"/>
                </a:lnTo>
                <a:lnTo>
                  <a:pt x="2160888" y="33153"/>
                </a:lnTo>
                <a:lnTo>
                  <a:pt x="2160888" y="119504"/>
                </a:lnTo>
                <a:close/>
              </a:path>
              <a:path w="2677608" h="151788">
                <a:moveTo>
                  <a:pt x="2179634" y="119504"/>
                </a:moveTo>
                <a:lnTo>
                  <a:pt x="2179634" y="33153"/>
                </a:lnTo>
                <a:lnTo>
                  <a:pt x="2182411" y="33153"/>
                </a:lnTo>
                <a:lnTo>
                  <a:pt x="2200462" y="33153"/>
                </a:lnTo>
                <a:lnTo>
                  <a:pt x="2200462" y="38563"/>
                </a:lnTo>
                <a:lnTo>
                  <a:pt x="2215216" y="52246"/>
                </a:lnTo>
                <a:lnTo>
                  <a:pt x="2209842" y="53186"/>
                </a:lnTo>
                <a:lnTo>
                  <a:pt x="2205254" y="55570"/>
                </a:lnTo>
                <a:lnTo>
                  <a:pt x="2201916" y="58363"/>
                </a:lnTo>
                <a:lnTo>
                  <a:pt x="2200462" y="59985"/>
                </a:lnTo>
                <a:lnTo>
                  <a:pt x="2200462" y="119504"/>
                </a:lnTo>
                <a:close/>
              </a:path>
              <a:path w="2677608" h="151788">
                <a:moveTo>
                  <a:pt x="2228581" y="119504"/>
                </a:moveTo>
                <a:lnTo>
                  <a:pt x="2228581" y="65003"/>
                </a:lnTo>
                <a:lnTo>
                  <a:pt x="2227420" y="58955"/>
                </a:lnTo>
                <a:lnTo>
                  <a:pt x="2224469" y="55116"/>
                </a:lnTo>
                <a:lnTo>
                  <a:pt x="2220263" y="52962"/>
                </a:lnTo>
                <a:lnTo>
                  <a:pt x="2215216" y="52246"/>
                </a:lnTo>
                <a:lnTo>
                  <a:pt x="2264162" y="52246"/>
                </a:lnTo>
                <a:lnTo>
                  <a:pt x="2259009" y="53014"/>
                </a:lnTo>
                <a:lnTo>
                  <a:pt x="2254592" y="54986"/>
                </a:lnTo>
                <a:lnTo>
                  <a:pt x="2251204" y="57456"/>
                </a:lnTo>
                <a:lnTo>
                  <a:pt x="2249410" y="59331"/>
                </a:lnTo>
                <a:lnTo>
                  <a:pt x="2249410" y="119504"/>
                </a:lnTo>
                <a:close/>
              </a:path>
              <a:path w="2677608" h="151788">
                <a:moveTo>
                  <a:pt x="2277441" y="119504"/>
                </a:moveTo>
                <a:lnTo>
                  <a:pt x="2277441" y="65003"/>
                </a:lnTo>
                <a:lnTo>
                  <a:pt x="2276281" y="58955"/>
                </a:lnTo>
                <a:lnTo>
                  <a:pt x="2273352" y="55100"/>
                </a:lnTo>
                <a:lnTo>
                  <a:pt x="2269209" y="52962"/>
                </a:lnTo>
                <a:lnTo>
                  <a:pt x="2264162" y="52246"/>
                </a:lnTo>
                <a:lnTo>
                  <a:pt x="2215216" y="52246"/>
                </a:lnTo>
                <a:lnTo>
                  <a:pt x="2200462" y="38563"/>
                </a:lnTo>
                <a:lnTo>
                  <a:pt x="2202621" y="36916"/>
                </a:lnTo>
                <a:lnTo>
                  <a:pt x="2209659" y="33785"/>
                </a:lnTo>
                <a:lnTo>
                  <a:pt x="2219381" y="32285"/>
                </a:lnTo>
                <a:lnTo>
                  <a:pt x="2227217" y="33346"/>
                </a:lnTo>
                <a:lnTo>
                  <a:pt x="2233935" y="36113"/>
                </a:lnTo>
                <a:lnTo>
                  <a:pt x="2239514" y="40120"/>
                </a:lnTo>
                <a:lnTo>
                  <a:pt x="2241866" y="42601"/>
                </a:lnTo>
                <a:lnTo>
                  <a:pt x="2242866" y="41731"/>
                </a:lnTo>
                <a:lnTo>
                  <a:pt x="2249002" y="37632"/>
                </a:lnTo>
                <a:lnTo>
                  <a:pt x="2257513" y="33946"/>
                </a:lnTo>
                <a:lnTo>
                  <a:pt x="2268329" y="32285"/>
                </a:lnTo>
                <a:lnTo>
                  <a:pt x="2280129" y="34483"/>
                </a:lnTo>
                <a:lnTo>
                  <a:pt x="2289679" y="40900"/>
                </a:lnTo>
                <a:lnTo>
                  <a:pt x="2296005" y="51083"/>
                </a:lnTo>
                <a:lnTo>
                  <a:pt x="2298270" y="64482"/>
                </a:lnTo>
                <a:lnTo>
                  <a:pt x="2298270" y="119504"/>
                </a:lnTo>
                <a:close/>
              </a:path>
              <a:path w="2677608" h="151788">
                <a:moveTo>
                  <a:pt x="2510980" y="119504"/>
                </a:moveTo>
                <a:lnTo>
                  <a:pt x="2507851" y="119414"/>
                </a:lnTo>
                <a:lnTo>
                  <a:pt x="2503484" y="118657"/>
                </a:lnTo>
                <a:lnTo>
                  <a:pt x="2498861" y="116583"/>
                </a:lnTo>
                <a:lnTo>
                  <a:pt x="2494441" y="112349"/>
                </a:lnTo>
                <a:lnTo>
                  <a:pt x="2491431" y="105778"/>
                </a:lnTo>
                <a:lnTo>
                  <a:pt x="2490325" y="96506"/>
                </a:lnTo>
                <a:lnTo>
                  <a:pt x="2490325" y="52679"/>
                </a:lnTo>
                <a:lnTo>
                  <a:pt x="2511153" y="52679"/>
                </a:lnTo>
                <a:lnTo>
                  <a:pt x="2511153" y="96506"/>
                </a:lnTo>
                <a:lnTo>
                  <a:pt x="2511290" y="98046"/>
                </a:lnTo>
                <a:lnTo>
                  <a:pt x="2511626" y="98983"/>
                </a:lnTo>
                <a:lnTo>
                  <a:pt x="2512073" y="99452"/>
                </a:lnTo>
                <a:lnTo>
                  <a:pt x="2512716" y="99544"/>
                </a:lnTo>
                <a:lnTo>
                  <a:pt x="2524171" y="99544"/>
                </a:lnTo>
                <a:lnTo>
                  <a:pt x="2524171" y="119504"/>
                </a:lnTo>
                <a:close/>
              </a:path>
              <a:path w="2677608" h="151788">
                <a:moveTo>
                  <a:pt x="2540834" y="119504"/>
                </a:moveTo>
                <a:lnTo>
                  <a:pt x="2540834" y="33153"/>
                </a:lnTo>
                <a:lnTo>
                  <a:pt x="2543612" y="33153"/>
                </a:lnTo>
                <a:lnTo>
                  <a:pt x="2561663" y="33153"/>
                </a:lnTo>
                <a:lnTo>
                  <a:pt x="2561663" y="38268"/>
                </a:lnTo>
                <a:lnTo>
                  <a:pt x="2575462" y="52246"/>
                </a:lnTo>
                <a:lnTo>
                  <a:pt x="2570278" y="53010"/>
                </a:lnTo>
                <a:lnTo>
                  <a:pt x="2566186" y="54954"/>
                </a:lnTo>
                <a:lnTo>
                  <a:pt x="2563178" y="57391"/>
                </a:lnTo>
                <a:lnTo>
                  <a:pt x="2561663" y="59103"/>
                </a:lnTo>
                <a:lnTo>
                  <a:pt x="2561663" y="119504"/>
                </a:lnTo>
                <a:close/>
              </a:path>
              <a:path w="2677608" h="151788">
                <a:moveTo>
                  <a:pt x="25540" y="117905"/>
                </a:moveTo>
                <a:lnTo>
                  <a:pt x="12358" y="112458"/>
                </a:lnTo>
                <a:lnTo>
                  <a:pt x="6610" y="108761"/>
                </a:lnTo>
                <a:lnTo>
                  <a:pt x="1708" y="104375"/>
                </a:lnTo>
                <a:lnTo>
                  <a:pt x="0" y="102519"/>
                </a:lnTo>
                <a:lnTo>
                  <a:pt x="14168" y="86712"/>
                </a:lnTo>
                <a:lnTo>
                  <a:pt x="16242" y="88840"/>
                </a:lnTo>
                <a:lnTo>
                  <a:pt x="23394" y="94461"/>
                </a:lnTo>
                <a:lnTo>
                  <a:pt x="32246" y="98347"/>
                </a:lnTo>
                <a:lnTo>
                  <a:pt x="44107" y="100064"/>
                </a:lnTo>
                <a:lnTo>
                  <a:pt x="54556" y="99082"/>
                </a:lnTo>
                <a:lnTo>
                  <a:pt x="62131" y="96226"/>
                </a:lnTo>
                <a:lnTo>
                  <a:pt x="66603" y="91700"/>
                </a:lnTo>
                <a:lnTo>
                  <a:pt x="68146" y="85137"/>
                </a:lnTo>
                <a:lnTo>
                  <a:pt x="66968" y="79874"/>
                </a:lnTo>
                <a:lnTo>
                  <a:pt x="63164" y="76011"/>
                </a:lnTo>
                <a:lnTo>
                  <a:pt x="55566" y="72589"/>
                </a:lnTo>
                <a:lnTo>
                  <a:pt x="43844" y="69448"/>
                </a:lnTo>
                <a:lnTo>
                  <a:pt x="30394" y="65528"/>
                </a:lnTo>
                <a:lnTo>
                  <a:pt x="18817" y="59150"/>
                </a:lnTo>
                <a:lnTo>
                  <a:pt x="10692" y="49164"/>
                </a:lnTo>
                <a:lnTo>
                  <a:pt x="7657" y="34715"/>
                </a:lnTo>
                <a:lnTo>
                  <a:pt x="11299" y="19403"/>
                </a:lnTo>
                <a:lnTo>
                  <a:pt x="48533" y="20309"/>
                </a:lnTo>
                <a:lnTo>
                  <a:pt x="40387" y="21481"/>
                </a:lnTo>
                <a:lnTo>
                  <a:pt x="34047" y="24621"/>
                </a:lnTo>
                <a:lnTo>
                  <a:pt x="30028" y="29063"/>
                </a:lnTo>
                <a:lnTo>
                  <a:pt x="28659" y="34281"/>
                </a:lnTo>
                <a:lnTo>
                  <a:pt x="29508" y="39035"/>
                </a:lnTo>
                <a:lnTo>
                  <a:pt x="32466" y="42814"/>
                </a:lnTo>
                <a:lnTo>
                  <a:pt x="39272" y="46540"/>
                </a:lnTo>
                <a:lnTo>
                  <a:pt x="51208" y="49966"/>
                </a:lnTo>
                <a:lnTo>
                  <a:pt x="66172" y="54583"/>
                </a:lnTo>
                <a:lnTo>
                  <a:pt x="78236" y="61639"/>
                </a:lnTo>
                <a:lnTo>
                  <a:pt x="86369" y="71590"/>
                </a:lnTo>
                <a:lnTo>
                  <a:pt x="89321" y="84616"/>
                </a:lnTo>
                <a:lnTo>
                  <a:pt x="86193" y="99252"/>
                </a:lnTo>
                <a:lnTo>
                  <a:pt x="77128" y="110651"/>
                </a:lnTo>
                <a:lnTo>
                  <a:pt x="62874" y="117867"/>
                </a:lnTo>
                <a:lnTo>
                  <a:pt x="44107" y="120372"/>
                </a:lnTo>
                <a:close/>
              </a:path>
              <a:path w="2677608" h="151788">
                <a:moveTo>
                  <a:pt x="120235" y="118181"/>
                </a:moveTo>
                <a:lnTo>
                  <a:pt x="110519" y="111780"/>
                </a:lnTo>
                <a:lnTo>
                  <a:pt x="151026" y="114147"/>
                </a:lnTo>
                <a:lnTo>
                  <a:pt x="148867" y="115828"/>
                </a:lnTo>
                <a:lnTo>
                  <a:pt x="141803" y="118925"/>
                </a:lnTo>
                <a:lnTo>
                  <a:pt x="132106" y="120372"/>
                </a:lnTo>
                <a:close/>
              </a:path>
              <a:path w="2677608" h="151788">
                <a:moveTo>
                  <a:pt x="339781" y="118827"/>
                </a:moveTo>
                <a:lnTo>
                  <a:pt x="330390" y="113851"/>
                </a:lnTo>
                <a:lnTo>
                  <a:pt x="370766" y="115197"/>
                </a:lnTo>
                <a:lnTo>
                  <a:pt x="369318" y="116060"/>
                </a:lnTo>
                <a:lnTo>
                  <a:pt x="364179" y="118393"/>
                </a:lnTo>
                <a:lnTo>
                  <a:pt x="358279" y="119859"/>
                </a:lnTo>
                <a:lnTo>
                  <a:pt x="351066" y="120372"/>
                </a:lnTo>
                <a:close/>
              </a:path>
              <a:path w="2677608" h="151788">
                <a:moveTo>
                  <a:pt x="466708" y="117705"/>
                </a:moveTo>
                <a:lnTo>
                  <a:pt x="457530" y="110503"/>
                </a:lnTo>
                <a:lnTo>
                  <a:pt x="498948" y="115161"/>
                </a:lnTo>
                <a:lnTo>
                  <a:pt x="497374" y="116083"/>
                </a:lnTo>
                <a:lnTo>
                  <a:pt x="492129" y="118398"/>
                </a:lnTo>
                <a:lnTo>
                  <a:pt x="486200" y="119859"/>
                </a:lnTo>
                <a:lnTo>
                  <a:pt x="479074" y="120372"/>
                </a:lnTo>
                <a:close/>
              </a:path>
              <a:path w="2677608" h="151788">
                <a:moveTo>
                  <a:pt x="557541" y="116931"/>
                </a:moveTo>
                <a:lnTo>
                  <a:pt x="545620" y="107415"/>
                </a:lnTo>
                <a:lnTo>
                  <a:pt x="538671" y="93401"/>
                </a:lnTo>
                <a:lnTo>
                  <a:pt x="536440" y="76372"/>
                </a:lnTo>
                <a:lnTo>
                  <a:pt x="558259" y="84964"/>
                </a:lnTo>
                <a:lnTo>
                  <a:pt x="559184" y="89222"/>
                </a:lnTo>
                <a:lnTo>
                  <a:pt x="562510" y="95057"/>
                </a:lnTo>
                <a:lnTo>
                  <a:pt x="567536" y="98969"/>
                </a:lnTo>
                <a:lnTo>
                  <a:pt x="574365" y="100411"/>
                </a:lnTo>
                <a:lnTo>
                  <a:pt x="580224" y="99940"/>
                </a:lnTo>
                <a:lnTo>
                  <a:pt x="584590" y="98643"/>
                </a:lnTo>
                <a:lnTo>
                  <a:pt x="588079" y="96603"/>
                </a:lnTo>
                <a:lnTo>
                  <a:pt x="591809" y="93543"/>
                </a:lnTo>
                <a:lnTo>
                  <a:pt x="593659" y="91934"/>
                </a:lnTo>
                <a:lnTo>
                  <a:pt x="608518" y="105248"/>
                </a:lnTo>
                <a:lnTo>
                  <a:pt x="606443" y="107322"/>
                </a:lnTo>
                <a:lnTo>
                  <a:pt x="599972" y="112827"/>
                </a:lnTo>
                <a:lnTo>
                  <a:pt x="592643" y="116936"/>
                </a:lnTo>
                <a:lnTo>
                  <a:pt x="584180" y="119497"/>
                </a:lnTo>
                <a:lnTo>
                  <a:pt x="574365" y="120372"/>
                </a:lnTo>
                <a:close/>
              </a:path>
              <a:path w="2677608" h="151788">
                <a:moveTo>
                  <a:pt x="762823" y="118192"/>
                </a:moveTo>
                <a:lnTo>
                  <a:pt x="753113" y="112542"/>
                </a:lnTo>
                <a:lnTo>
                  <a:pt x="746482" y="104572"/>
                </a:lnTo>
                <a:lnTo>
                  <a:pt x="742562" y="95849"/>
                </a:lnTo>
                <a:lnTo>
                  <a:pt x="740583" y="87327"/>
                </a:lnTo>
                <a:lnTo>
                  <a:pt x="740038" y="80190"/>
                </a:lnTo>
                <a:lnTo>
                  <a:pt x="740038" y="72467"/>
                </a:lnTo>
                <a:lnTo>
                  <a:pt x="740583" y="65330"/>
                </a:lnTo>
                <a:lnTo>
                  <a:pt x="742562" y="56808"/>
                </a:lnTo>
                <a:lnTo>
                  <a:pt x="746482" y="48085"/>
                </a:lnTo>
                <a:lnTo>
                  <a:pt x="776054" y="52246"/>
                </a:lnTo>
                <a:lnTo>
                  <a:pt x="768679" y="54092"/>
                </a:lnTo>
                <a:lnTo>
                  <a:pt x="764048" y="58893"/>
                </a:lnTo>
                <a:lnTo>
                  <a:pt x="761597" y="65487"/>
                </a:lnTo>
                <a:lnTo>
                  <a:pt x="760866" y="72467"/>
                </a:lnTo>
                <a:lnTo>
                  <a:pt x="760866" y="80364"/>
                </a:lnTo>
                <a:lnTo>
                  <a:pt x="761596" y="87208"/>
                </a:lnTo>
                <a:lnTo>
                  <a:pt x="764048" y="93764"/>
                </a:lnTo>
                <a:lnTo>
                  <a:pt x="768679" y="98565"/>
                </a:lnTo>
                <a:lnTo>
                  <a:pt x="776054" y="100411"/>
                </a:lnTo>
                <a:lnTo>
                  <a:pt x="783536" y="98595"/>
                </a:lnTo>
                <a:lnTo>
                  <a:pt x="788204" y="93828"/>
                </a:lnTo>
                <a:lnTo>
                  <a:pt x="790686" y="87294"/>
                </a:lnTo>
                <a:lnTo>
                  <a:pt x="791415" y="80364"/>
                </a:lnTo>
                <a:lnTo>
                  <a:pt x="791415" y="72467"/>
                </a:lnTo>
                <a:lnTo>
                  <a:pt x="790685" y="65487"/>
                </a:lnTo>
                <a:lnTo>
                  <a:pt x="788204" y="58916"/>
                </a:lnTo>
                <a:lnTo>
                  <a:pt x="783516" y="54092"/>
                </a:lnTo>
                <a:lnTo>
                  <a:pt x="776054" y="52246"/>
                </a:lnTo>
                <a:lnTo>
                  <a:pt x="746482" y="48085"/>
                </a:lnTo>
                <a:lnTo>
                  <a:pt x="753113" y="40115"/>
                </a:lnTo>
                <a:lnTo>
                  <a:pt x="762823" y="34465"/>
                </a:lnTo>
                <a:lnTo>
                  <a:pt x="776141" y="32285"/>
                </a:lnTo>
                <a:lnTo>
                  <a:pt x="789372" y="34465"/>
                </a:lnTo>
                <a:lnTo>
                  <a:pt x="799114" y="40105"/>
                </a:lnTo>
                <a:lnTo>
                  <a:pt x="805799" y="48085"/>
                </a:lnTo>
                <a:lnTo>
                  <a:pt x="809720" y="56808"/>
                </a:lnTo>
                <a:lnTo>
                  <a:pt x="811699" y="65330"/>
                </a:lnTo>
                <a:lnTo>
                  <a:pt x="812243" y="72467"/>
                </a:lnTo>
                <a:lnTo>
                  <a:pt x="812243" y="80364"/>
                </a:lnTo>
                <a:lnTo>
                  <a:pt x="811698" y="87422"/>
                </a:lnTo>
                <a:lnTo>
                  <a:pt x="809722" y="95884"/>
                </a:lnTo>
                <a:lnTo>
                  <a:pt x="805793" y="104627"/>
                </a:lnTo>
                <a:lnTo>
                  <a:pt x="799128" y="112584"/>
                </a:lnTo>
                <a:lnTo>
                  <a:pt x="789353" y="118243"/>
                </a:lnTo>
                <a:lnTo>
                  <a:pt x="776141" y="120372"/>
                </a:lnTo>
                <a:close/>
              </a:path>
              <a:path w="2677608" h="151788">
                <a:moveTo>
                  <a:pt x="894947" y="118827"/>
                </a:moveTo>
                <a:lnTo>
                  <a:pt x="885555" y="113851"/>
                </a:lnTo>
                <a:lnTo>
                  <a:pt x="925932" y="115197"/>
                </a:lnTo>
                <a:lnTo>
                  <a:pt x="924484" y="116060"/>
                </a:lnTo>
                <a:lnTo>
                  <a:pt x="919345" y="118393"/>
                </a:lnTo>
                <a:lnTo>
                  <a:pt x="913445" y="119859"/>
                </a:lnTo>
                <a:lnTo>
                  <a:pt x="906232" y="120372"/>
                </a:lnTo>
                <a:close/>
              </a:path>
              <a:path w="2677608" h="151788">
                <a:moveTo>
                  <a:pt x="1175713" y="116931"/>
                </a:moveTo>
                <a:lnTo>
                  <a:pt x="1163792" y="107415"/>
                </a:lnTo>
                <a:lnTo>
                  <a:pt x="1156843" y="93401"/>
                </a:lnTo>
                <a:lnTo>
                  <a:pt x="1154611" y="76372"/>
                </a:lnTo>
                <a:lnTo>
                  <a:pt x="1176431" y="84964"/>
                </a:lnTo>
                <a:lnTo>
                  <a:pt x="1177356" y="89222"/>
                </a:lnTo>
                <a:lnTo>
                  <a:pt x="1180682" y="95057"/>
                </a:lnTo>
                <a:lnTo>
                  <a:pt x="1185708" y="98969"/>
                </a:lnTo>
                <a:lnTo>
                  <a:pt x="1192537" y="100411"/>
                </a:lnTo>
                <a:lnTo>
                  <a:pt x="1198396" y="99940"/>
                </a:lnTo>
                <a:lnTo>
                  <a:pt x="1202762" y="98643"/>
                </a:lnTo>
                <a:lnTo>
                  <a:pt x="1206250" y="96603"/>
                </a:lnTo>
                <a:lnTo>
                  <a:pt x="1209981" y="93543"/>
                </a:lnTo>
                <a:lnTo>
                  <a:pt x="1211831" y="91934"/>
                </a:lnTo>
                <a:lnTo>
                  <a:pt x="1226689" y="105248"/>
                </a:lnTo>
                <a:lnTo>
                  <a:pt x="1224615" y="107322"/>
                </a:lnTo>
                <a:lnTo>
                  <a:pt x="1218144" y="112827"/>
                </a:lnTo>
                <a:lnTo>
                  <a:pt x="1210814" y="116936"/>
                </a:lnTo>
                <a:lnTo>
                  <a:pt x="1202351" y="119497"/>
                </a:lnTo>
                <a:lnTo>
                  <a:pt x="1192537" y="120372"/>
                </a:lnTo>
                <a:close/>
              </a:path>
              <a:path w="2677608" h="151788">
                <a:moveTo>
                  <a:pt x="1341820" y="116931"/>
                </a:moveTo>
                <a:lnTo>
                  <a:pt x="1329900" y="107415"/>
                </a:lnTo>
                <a:lnTo>
                  <a:pt x="1322950" y="93401"/>
                </a:lnTo>
                <a:lnTo>
                  <a:pt x="1320719" y="76372"/>
                </a:lnTo>
                <a:lnTo>
                  <a:pt x="1342538" y="84964"/>
                </a:lnTo>
                <a:lnTo>
                  <a:pt x="1343463" y="89222"/>
                </a:lnTo>
                <a:lnTo>
                  <a:pt x="1346790" y="95057"/>
                </a:lnTo>
                <a:lnTo>
                  <a:pt x="1351815" y="98969"/>
                </a:lnTo>
                <a:lnTo>
                  <a:pt x="1358644" y="100411"/>
                </a:lnTo>
                <a:lnTo>
                  <a:pt x="1364503" y="99940"/>
                </a:lnTo>
                <a:lnTo>
                  <a:pt x="1368870" y="98643"/>
                </a:lnTo>
                <a:lnTo>
                  <a:pt x="1372358" y="96603"/>
                </a:lnTo>
                <a:lnTo>
                  <a:pt x="1376088" y="93543"/>
                </a:lnTo>
                <a:lnTo>
                  <a:pt x="1377938" y="91934"/>
                </a:lnTo>
                <a:lnTo>
                  <a:pt x="1392797" y="105248"/>
                </a:lnTo>
                <a:lnTo>
                  <a:pt x="1390723" y="107322"/>
                </a:lnTo>
                <a:lnTo>
                  <a:pt x="1384252" y="112827"/>
                </a:lnTo>
                <a:lnTo>
                  <a:pt x="1376922" y="116936"/>
                </a:lnTo>
                <a:lnTo>
                  <a:pt x="1368459" y="119497"/>
                </a:lnTo>
                <a:lnTo>
                  <a:pt x="1358644" y="120372"/>
                </a:lnTo>
                <a:close/>
              </a:path>
              <a:path w="2677608" h="151788">
                <a:moveTo>
                  <a:pt x="1515830" y="118181"/>
                </a:moveTo>
                <a:lnTo>
                  <a:pt x="1506113" y="111780"/>
                </a:lnTo>
                <a:lnTo>
                  <a:pt x="1546622" y="114147"/>
                </a:lnTo>
                <a:lnTo>
                  <a:pt x="1544462" y="115828"/>
                </a:lnTo>
                <a:lnTo>
                  <a:pt x="1537397" y="118925"/>
                </a:lnTo>
                <a:lnTo>
                  <a:pt x="1527702" y="120372"/>
                </a:lnTo>
                <a:close/>
              </a:path>
              <a:path w="2677608" h="151788">
                <a:moveTo>
                  <a:pt x="1605214" y="116931"/>
                </a:moveTo>
                <a:lnTo>
                  <a:pt x="1593293" y="107415"/>
                </a:lnTo>
                <a:lnTo>
                  <a:pt x="1586343" y="93401"/>
                </a:lnTo>
                <a:lnTo>
                  <a:pt x="1584112" y="76372"/>
                </a:lnTo>
                <a:lnTo>
                  <a:pt x="1605932" y="84964"/>
                </a:lnTo>
                <a:lnTo>
                  <a:pt x="1606857" y="89222"/>
                </a:lnTo>
                <a:lnTo>
                  <a:pt x="1610183" y="95057"/>
                </a:lnTo>
                <a:lnTo>
                  <a:pt x="1615208" y="98969"/>
                </a:lnTo>
                <a:lnTo>
                  <a:pt x="1622038" y="100411"/>
                </a:lnTo>
                <a:lnTo>
                  <a:pt x="1627897" y="99940"/>
                </a:lnTo>
                <a:lnTo>
                  <a:pt x="1632263" y="98643"/>
                </a:lnTo>
                <a:lnTo>
                  <a:pt x="1635751" y="96603"/>
                </a:lnTo>
                <a:lnTo>
                  <a:pt x="1639482" y="93543"/>
                </a:lnTo>
                <a:lnTo>
                  <a:pt x="1641332" y="91934"/>
                </a:lnTo>
                <a:lnTo>
                  <a:pt x="1656190" y="105248"/>
                </a:lnTo>
                <a:lnTo>
                  <a:pt x="1654116" y="107322"/>
                </a:lnTo>
                <a:lnTo>
                  <a:pt x="1647645" y="112827"/>
                </a:lnTo>
                <a:lnTo>
                  <a:pt x="1640315" y="116936"/>
                </a:lnTo>
                <a:lnTo>
                  <a:pt x="1631852" y="119497"/>
                </a:lnTo>
                <a:lnTo>
                  <a:pt x="1622038" y="120372"/>
                </a:lnTo>
                <a:close/>
              </a:path>
              <a:path w="2677608" h="151788">
                <a:moveTo>
                  <a:pt x="1743734" y="119169"/>
                </a:moveTo>
                <a:lnTo>
                  <a:pt x="1737141" y="116590"/>
                </a:lnTo>
                <a:lnTo>
                  <a:pt x="1735032" y="115173"/>
                </a:lnTo>
                <a:lnTo>
                  <a:pt x="1750394" y="100411"/>
                </a:lnTo>
                <a:lnTo>
                  <a:pt x="1756501" y="99136"/>
                </a:lnTo>
                <a:lnTo>
                  <a:pt x="1760409" y="95881"/>
                </a:lnTo>
                <a:lnTo>
                  <a:pt x="1762501" y="91561"/>
                </a:lnTo>
                <a:lnTo>
                  <a:pt x="1763151" y="86786"/>
                </a:lnTo>
                <a:lnTo>
                  <a:pt x="1763151" y="65090"/>
                </a:lnTo>
                <a:lnTo>
                  <a:pt x="1762477" y="60949"/>
                </a:lnTo>
                <a:lnTo>
                  <a:pt x="1760336" y="56752"/>
                </a:lnTo>
                <a:lnTo>
                  <a:pt x="1756443" y="53513"/>
                </a:lnTo>
                <a:lnTo>
                  <a:pt x="1750394" y="52246"/>
                </a:lnTo>
                <a:lnTo>
                  <a:pt x="1735032" y="37764"/>
                </a:lnTo>
                <a:lnTo>
                  <a:pt x="1737320" y="36237"/>
                </a:lnTo>
                <a:lnTo>
                  <a:pt x="1744070" y="33535"/>
                </a:lnTo>
                <a:lnTo>
                  <a:pt x="1753257" y="32285"/>
                </a:lnTo>
                <a:lnTo>
                  <a:pt x="1766008" y="34928"/>
                </a:lnTo>
                <a:lnTo>
                  <a:pt x="1775722" y="42064"/>
                </a:lnTo>
                <a:lnTo>
                  <a:pt x="1781865" y="52527"/>
                </a:lnTo>
                <a:lnTo>
                  <a:pt x="1783979" y="65090"/>
                </a:lnTo>
                <a:lnTo>
                  <a:pt x="1783979" y="87133"/>
                </a:lnTo>
                <a:lnTo>
                  <a:pt x="1781667" y="99632"/>
                </a:lnTo>
                <a:lnTo>
                  <a:pt x="1775188" y="110218"/>
                </a:lnTo>
                <a:lnTo>
                  <a:pt x="1765263" y="117582"/>
                </a:lnTo>
                <a:lnTo>
                  <a:pt x="1752563" y="120372"/>
                </a:lnTo>
                <a:close/>
              </a:path>
              <a:path w="2677608" h="151788">
                <a:moveTo>
                  <a:pt x="1821344" y="118192"/>
                </a:moveTo>
                <a:lnTo>
                  <a:pt x="1811633" y="112542"/>
                </a:lnTo>
                <a:lnTo>
                  <a:pt x="1805004" y="104572"/>
                </a:lnTo>
                <a:lnTo>
                  <a:pt x="1801083" y="95849"/>
                </a:lnTo>
                <a:lnTo>
                  <a:pt x="1799104" y="87327"/>
                </a:lnTo>
                <a:lnTo>
                  <a:pt x="1798560" y="80190"/>
                </a:lnTo>
                <a:lnTo>
                  <a:pt x="1798560" y="72467"/>
                </a:lnTo>
                <a:lnTo>
                  <a:pt x="1799104" y="65330"/>
                </a:lnTo>
                <a:lnTo>
                  <a:pt x="1801083" y="56808"/>
                </a:lnTo>
                <a:lnTo>
                  <a:pt x="1805004" y="48085"/>
                </a:lnTo>
                <a:lnTo>
                  <a:pt x="1834575" y="52246"/>
                </a:lnTo>
                <a:lnTo>
                  <a:pt x="1827200" y="54092"/>
                </a:lnTo>
                <a:lnTo>
                  <a:pt x="1822569" y="58893"/>
                </a:lnTo>
                <a:lnTo>
                  <a:pt x="1820118" y="65487"/>
                </a:lnTo>
                <a:lnTo>
                  <a:pt x="1819388" y="72467"/>
                </a:lnTo>
                <a:lnTo>
                  <a:pt x="1819388" y="80364"/>
                </a:lnTo>
                <a:lnTo>
                  <a:pt x="1820117" y="87208"/>
                </a:lnTo>
                <a:lnTo>
                  <a:pt x="1822569" y="93764"/>
                </a:lnTo>
                <a:lnTo>
                  <a:pt x="1827200" y="98565"/>
                </a:lnTo>
                <a:lnTo>
                  <a:pt x="1834575" y="100411"/>
                </a:lnTo>
                <a:lnTo>
                  <a:pt x="1842057" y="98595"/>
                </a:lnTo>
                <a:lnTo>
                  <a:pt x="1846725" y="93828"/>
                </a:lnTo>
                <a:lnTo>
                  <a:pt x="1849206" y="87294"/>
                </a:lnTo>
                <a:lnTo>
                  <a:pt x="1849936" y="80364"/>
                </a:lnTo>
                <a:lnTo>
                  <a:pt x="1849936" y="72467"/>
                </a:lnTo>
                <a:lnTo>
                  <a:pt x="1849206" y="65487"/>
                </a:lnTo>
                <a:lnTo>
                  <a:pt x="1846725" y="58916"/>
                </a:lnTo>
                <a:lnTo>
                  <a:pt x="1842037" y="54092"/>
                </a:lnTo>
                <a:lnTo>
                  <a:pt x="1834575" y="52246"/>
                </a:lnTo>
                <a:lnTo>
                  <a:pt x="1805004" y="48085"/>
                </a:lnTo>
                <a:lnTo>
                  <a:pt x="1811633" y="40115"/>
                </a:lnTo>
                <a:lnTo>
                  <a:pt x="1821344" y="34465"/>
                </a:lnTo>
                <a:lnTo>
                  <a:pt x="1834662" y="32285"/>
                </a:lnTo>
                <a:lnTo>
                  <a:pt x="1847893" y="34465"/>
                </a:lnTo>
                <a:lnTo>
                  <a:pt x="1857635" y="40105"/>
                </a:lnTo>
                <a:lnTo>
                  <a:pt x="1864321" y="48085"/>
                </a:lnTo>
                <a:lnTo>
                  <a:pt x="1868241" y="56808"/>
                </a:lnTo>
                <a:lnTo>
                  <a:pt x="1870220" y="65330"/>
                </a:lnTo>
                <a:lnTo>
                  <a:pt x="1870765" y="72467"/>
                </a:lnTo>
                <a:lnTo>
                  <a:pt x="1870765" y="80364"/>
                </a:lnTo>
                <a:lnTo>
                  <a:pt x="1870219" y="87422"/>
                </a:lnTo>
                <a:lnTo>
                  <a:pt x="1868244" y="95884"/>
                </a:lnTo>
                <a:lnTo>
                  <a:pt x="1864314" y="104627"/>
                </a:lnTo>
                <a:lnTo>
                  <a:pt x="1857649" y="112584"/>
                </a:lnTo>
                <a:lnTo>
                  <a:pt x="1847874" y="118243"/>
                </a:lnTo>
                <a:lnTo>
                  <a:pt x="1834662" y="120372"/>
                </a:lnTo>
                <a:close/>
              </a:path>
              <a:path w="2677608" h="151788">
                <a:moveTo>
                  <a:pt x="2336034" y="116931"/>
                </a:moveTo>
                <a:lnTo>
                  <a:pt x="2324112" y="107415"/>
                </a:lnTo>
                <a:lnTo>
                  <a:pt x="2317164" y="93401"/>
                </a:lnTo>
                <a:lnTo>
                  <a:pt x="2314932" y="76372"/>
                </a:lnTo>
                <a:lnTo>
                  <a:pt x="2336751" y="84964"/>
                </a:lnTo>
                <a:lnTo>
                  <a:pt x="2337676" y="89222"/>
                </a:lnTo>
                <a:lnTo>
                  <a:pt x="2341003" y="95057"/>
                </a:lnTo>
                <a:lnTo>
                  <a:pt x="2346029" y="98969"/>
                </a:lnTo>
                <a:lnTo>
                  <a:pt x="2352858" y="100411"/>
                </a:lnTo>
                <a:lnTo>
                  <a:pt x="2358716" y="99940"/>
                </a:lnTo>
                <a:lnTo>
                  <a:pt x="2363083" y="98643"/>
                </a:lnTo>
                <a:lnTo>
                  <a:pt x="2366572" y="96603"/>
                </a:lnTo>
                <a:lnTo>
                  <a:pt x="2370302" y="93543"/>
                </a:lnTo>
                <a:lnTo>
                  <a:pt x="2372151" y="91934"/>
                </a:lnTo>
                <a:lnTo>
                  <a:pt x="2387010" y="105248"/>
                </a:lnTo>
                <a:lnTo>
                  <a:pt x="2384936" y="107322"/>
                </a:lnTo>
                <a:lnTo>
                  <a:pt x="2378465" y="112827"/>
                </a:lnTo>
                <a:lnTo>
                  <a:pt x="2371135" y="116936"/>
                </a:lnTo>
                <a:lnTo>
                  <a:pt x="2362672" y="119497"/>
                </a:lnTo>
                <a:lnTo>
                  <a:pt x="2352858" y="120372"/>
                </a:lnTo>
                <a:close/>
              </a:path>
              <a:path w="2677608" h="151788">
                <a:moveTo>
                  <a:pt x="2418332" y="118149"/>
                </a:moveTo>
                <a:lnTo>
                  <a:pt x="2407311" y="113290"/>
                </a:lnTo>
                <a:lnTo>
                  <a:pt x="2398424" y="106072"/>
                </a:lnTo>
                <a:lnTo>
                  <a:pt x="2396690" y="104115"/>
                </a:lnTo>
                <a:lnTo>
                  <a:pt x="2411415" y="89390"/>
                </a:lnTo>
                <a:lnTo>
                  <a:pt x="2413376" y="91483"/>
                </a:lnTo>
                <a:lnTo>
                  <a:pt x="2418897" y="95974"/>
                </a:lnTo>
                <a:lnTo>
                  <a:pt x="2425494" y="99061"/>
                </a:lnTo>
                <a:lnTo>
                  <a:pt x="2434088" y="100411"/>
                </a:lnTo>
                <a:lnTo>
                  <a:pt x="2442709" y="99614"/>
                </a:lnTo>
                <a:lnTo>
                  <a:pt x="2448033" y="97675"/>
                </a:lnTo>
                <a:lnTo>
                  <a:pt x="2450438" y="95494"/>
                </a:lnTo>
                <a:lnTo>
                  <a:pt x="2451098" y="93208"/>
                </a:lnTo>
                <a:lnTo>
                  <a:pt x="2450394" y="90677"/>
                </a:lnTo>
                <a:lnTo>
                  <a:pt x="2447736" y="88750"/>
                </a:lnTo>
                <a:lnTo>
                  <a:pt x="2442544" y="87315"/>
                </a:lnTo>
                <a:lnTo>
                  <a:pt x="2434772" y="86339"/>
                </a:lnTo>
                <a:lnTo>
                  <a:pt x="2424112" y="84583"/>
                </a:lnTo>
                <a:lnTo>
                  <a:pt x="2413738" y="80288"/>
                </a:lnTo>
                <a:lnTo>
                  <a:pt x="2405781" y="72240"/>
                </a:lnTo>
                <a:lnTo>
                  <a:pt x="2402586" y="59275"/>
                </a:lnTo>
                <a:lnTo>
                  <a:pt x="2405721" y="47422"/>
                </a:lnTo>
                <a:lnTo>
                  <a:pt x="2437300" y="52246"/>
                </a:lnTo>
                <a:lnTo>
                  <a:pt x="2426407" y="54513"/>
                </a:lnTo>
                <a:lnTo>
                  <a:pt x="2423414" y="59015"/>
                </a:lnTo>
                <a:lnTo>
                  <a:pt x="2423945" y="61244"/>
                </a:lnTo>
                <a:lnTo>
                  <a:pt x="2425814" y="63193"/>
                </a:lnTo>
                <a:lnTo>
                  <a:pt x="2430295" y="65110"/>
                </a:lnTo>
                <a:lnTo>
                  <a:pt x="2438063" y="66402"/>
                </a:lnTo>
                <a:lnTo>
                  <a:pt x="2451588" y="68609"/>
                </a:lnTo>
                <a:lnTo>
                  <a:pt x="2462243" y="73131"/>
                </a:lnTo>
                <a:lnTo>
                  <a:pt x="2469426" y="80828"/>
                </a:lnTo>
                <a:lnTo>
                  <a:pt x="2471926" y="91820"/>
                </a:lnTo>
                <a:lnTo>
                  <a:pt x="2469761" y="102868"/>
                </a:lnTo>
                <a:lnTo>
                  <a:pt x="2462815" y="112133"/>
                </a:lnTo>
                <a:lnTo>
                  <a:pt x="2450954" y="118212"/>
                </a:lnTo>
                <a:lnTo>
                  <a:pt x="2434088" y="120372"/>
                </a:lnTo>
                <a:close/>
              </a:path>
              <a:path w="2677608" h="151788">
                <a:moveTo>
                  <a:pt x="2626505" y="116931"/>
                </a:moveTo>
                <a:lnTo>
                  <a:pt x="2614583" y="107415"/>
                </a:lnTo>
                <a:lnTo>
                  <a:pt x="2607634" y="93401"/>
                </a:lnTo>
                <a:lnTo>
                  <a:pt x="2605403" y="76372"/>
                </a:lnTo>
                <a:lnTo>
                  <a:pt x="2627222" y="84964"/>
                </a:lnTo>
                <a:lnTo>
                  <a:pt x="2628147" y="89222"/>
                </a:lnTo>
                <a:lnTo>
                  <a:pt x="2631473" y="95057"/>
                </a:lnTo>
                <a:lnTo>
                  <a:pt x="2636499" y="98969"/>
                </a:lnTo>
                <a:lnTo>
                  <a:pt x="2643328" y="100411"/>
                </a:lnTo>
                <a:lnTo>
                  <a:pt x="2649187" y="99940"/>
                </a:lnTo>
                <a:lnTo>
                  <a:pt x="2653554" y="98643"/>
                </a:lnTo>
                <a:lnTo>
                  <a:pt x="2657042" y="96603"/>
                </a:lnTo>
                <a:lnTo>
                  <a:pt x="2660772" y="93543"/>
                </a:lnTo>
                <a:lnTo>
                  <a:pt x="2662622" y="91934"/>
                </a:lnTo>
                <a:lnTo>
                  <a:pt x="2677481" y="105248"/>
                </a:lnTo>
                <a:lnTo>
                  <a:pt x="2675406" y="107322"/>
                </a:lnTo>
                <a:lnTo>
                  <a:pt x="2668935" y="112827"/>
                </a:lnTo>
                <a:lnTo>
                  <a:pt x="2661606" y="116936"/>
                </a:lnTo>
                <a:lnTo>
                  <a:pt x="2653142" y="119497"/>
                </a:lnTo>
                <a:lnTo>
                  <a:pt x="2643328" y="120372"/>
                </a:lnTo>
                <a:close/>
              </a:path>
              <a:path w="2677608" h="151788">
                <a:moveTo>
                  <a:pt x="1714204" y="151788"/>
                </a:moveTo>
                <a:lnTo>
                  <a:pt x="1714204" y="33153"/>
                </a:lnTo>
                <a:lnTo>
                  <a:pt x="1716981" y="33153"/>
                </a:lnTo>
                <a:lnTo>
                  <a:pt x="1735032" y="33153"/>
                </a:lnTo>
                <a:lnTo>
                  <a:pt x="1735032" y="37764"/>
                </a:lnTo>
                <a:lnTo>
                  <a:pt x="1750394" y="52246"/>
                </a:lnTo>
                <a:lnTo>
                  <a:pt x="1742919" y="53750"/>
                </a:lnTo>
                <a:lnTo>
                  <a:pt x="1738243" y="57452"/>
                </a:lnTo>
                <a:lnTo>
                  <a:pt x="1735778" y="61958"/>
                </a:lnTo>
                <a:lnTo>
                  <a:pt x="1735032" y="65871"/>
                </a:lnTo>
                <a:lnTo>
                  <a:pt x="1735032" y="92669"/>
                </a:lnTo>
                <a:lnTo>
                  <a:pt x="1739154" y="96319"/>
                </a:lnTo>
                <a:lnTo>
                  <a:pt x="1744439" y="99215"/>
                </a:lnTo>
                <a:lnTo>
                  <a:pt x="1750394" y="100411"/>
                </a:lnTo>
                <a:lnTo>
                  <a:pt x="1735032" y="115173"/>
                </a:lnTo>
                <a:lnTo>
                  <a:pt x="1735032" y="151788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40" name="object 240"/>
          <p:cNvSpPr/>
          <p:nvPr/>
        </p:nvSpPr>
        <p:spPr>
          <a:xfrm>
            <a:off x="7448848" y="6072188"/>
            <a:ext cx="4071938" cy="8930"/>
          </a:xfrm>
          <a:custGeom>
            <a:avLst/>
            <a:gdLst/>
            <a:ahLst/>
            <a:cxnLst/>
            <a:rect l="l" t="t" r="r" b="b"/>
            <a:pathLst>
              <a:path w="4343401" h="9525">
                <a:moveTo>
                  <a:pt x="1396" y="8130"/>
                </a:moveTo>
                <a:lnTo>
                  <a:pt x="1" y="4763"/>
                </a:lnTo>
                <a:lnTo>
                  <a:pt x="1396" y="1395"/>
                </a:lnTo>
                <a:lnTo>
                  <a:pt x="4763" y="0"/>
                </a:lnTo>
                <a:lnTo>
                  <a:pt x="8130" y="1395"/>
                </a:lnTo>
                <a:lnTo>
                  <a:pt x="9526" y="4763"/>
                </a:lnTo>
                <a:lnTo>
                  <a:pt x="8130" y="8130"/>
                </a:lnTo>
                <a:lnTo>
                  <a:pt x="4763" y="9525"/>
                </a:lnTo>
                <a:close/>
              </a:path>
              <a:path w="4343401" h="9525">
                <a:moveTo>
                  <a:pt x="49021" y="8130"/>
                </a:moveTo>
                <a:lnTo>
                  <a:pt x="47626" y="4763"/>
                </a:lnTo>
                <a:lnTo>
                  <a:pt x="49021" y="1395"/>
                </a:lnTo>
                <a:lnTo>
                  <a:pt x="52388" y="0"/>
                </a:lnTo>
                <a:lnTo>
                  <a:pt x="55755" y="1395"/>
                </a:lnTo>
                <a:lnTo>
                  <a:pt x="57151" y="4763"/>
                </a:lnTo>
                <a:lnTo>
                  <a:pt x="55755" y="8130"/>
                </a:lnTo>
                <a:lnTo>
                  <a:pt x="52388" y="9525"/>
                </a:lnTo>
                <a:close/>
              </a:path>
              <a:path w="4343401" h="9525">
                <a:moveTo>
                  <a:pt x="96646" y="8130"/>
                </a:moveTo>
                <a:lnTo>
                  <a:pt x="95251" y="4763"/>
                </a:lnTo>
                <a:lnTo>
                  <a:pt x="96646" y="1395"/>
                </a:lnTo>
                <a:lnTo>
                  <a:pt x="100013" y="0"/>
                </a:lnTo>
                <a:lnTo>
                  <a:pt x="103380" y="1395"/>
                </a:lnTo>
                <a:lnTo>
                  <a:pt x="104776" y="4763"/>
                </a:lnTo>
                <a:lnTo>
                  <a:pt x="103380" y="8130"/>
                </a:lnTo>
                <a:lnTo>
                  <a:pt x="100013" y="9525"/>
                </a:lnTo>
                <a:close/>
              </a:path>
              <a:path w="4343401" h="9525">
                <a:moveTo>
                  <a:pt x="144271" y="8130"/>
                </a:moveTo>
                <a:lnTo>
                  <a:pt x="142876" y="4763"/>
                </a:lnTo>
                <a:lnTo>
                  <a:pt x="144271" y="1395"/>
                </a:lnTo>
                <a:lnTo>
                  <a:pt x="147638" y="0"/>
                </a:lnTo>
                <a:lnTo>
                  <a:pt x="151005" y="1395"/>
                </a:lnTo>
                <a:lnTo>
                  <a:pt x="152401" y="4763"/>
                </a:lnTo>
                <a:lnTo>
                  <a:pt x="151005" y="8130"/>
                </a:lnTo>
                <a:lnTo>
                  <a:pt x="147638" y="9525"/>
                </a:lnTo>
                <a:close/>
              </a:path>
              <a:path w="4343401" h="9525">
                <a:moveTo>
                  <a:pt x="191896" y="8130"/>
                </a:moveTo>
                <a:lnTo>
                  <a:pt x="190501" y="4763"/>
                </a:lnTo>
                <a:lnTo>
                  <a:pt x="191896" y="1395"/>
                </a:lnTo>
                <a:lnTo>
                  <a:pt x="195263" y="0"/>
                </a:lnTo>
                <a:lnTo>
                  <a:pt x="198630" y="1395"/>
                </a:lnTo>
                <a:lnTo>
                  <a:pt x="200026" y="4763"/>
                </a:lnTo>
                <a:lnTo>
                  <a:pt x="198630" y="8130"/>
                </a:lnTo>
                <a:lnTo>
                  <a:pt x="195263" y="9525"/>
                </a:lnTo>
                <a:close/>
              </a:path>
              <a:path w="4343401" h="9525">
                <a:moveTo>
                  <a:pt x="239521" y="8130"/>
                </a:moveTo>
                <a:lnTo>
                  <a:pt x="238126" y="4763"/>
                </a:lnTo>
                <a:lnTo>
                  <a:pt x="239521" y="1395"/>
                </a:lnTo>
                <a:lnTo>
                  <a:pt x="242888" y="0"/>
                </a:lnTo>
                <a:lnTo>
                  <a:pt x="246255" y="1395"/>
                </a:lnTo>
                <a:lnTo>
                  <a:pt x="247651" y="4763"/>
                </a:lnTo>
                <a:lnTo>
                  <a:pt x="246255" y="8130"/>
                </a:lnTo>
                <a:lnTo>
                  <a:pt x="242888" y="9525"/>
                </a:lnTo>
                <a:close/>
              </a:path>
              <a:path w="4343401" h="9525">
                <a:moveTo>
                  <a:pt x="287146" y="8130"/>
                </a:moveTo>
                <a:lnTo>
                  <a:pt x="285751" y="4763"/>
                </a:lnTo>
                <a:lnTo>
                  <a:pt x="287146" y="1395"/>
                </a:lnTo>
                <a:lnTo>
                  <a:pt x="290513" y="0"/>
                </a:lnTo>
                <a:lnTo>
                  <a:pt x="293880" y="1395"/>
                </a:lnTo>
                <a:lnTo>
                  <a:pt x="295276" y="4763"/>
                </a:lnTo>
                <a:lnTo>
                  <a:pt x="293880" y="8130"/>
                </a:lnTo>
                <a:lnTo>
                  <a:pt x="290513" y="9525"/>
                </a:lnTo>
                <a:close/>
              </a:path>
              <a:path w="4343401" h="9525">
                <a:moveTo>
                  <a:pt x="334771" y="8130"/>
                </a:moveTo>
                <a:lnTo>
                  <a:pt x="333376" y="4763"/>
                </a:lnTo>
                <a:lnTo>
                  <a:pt x="334771" y="1395"/>
                </a:lnTo>
                <a:lnTo>
                  <a:pt x="338138" y="0"/>
                </a:lnTo>
                <a:lnTo>
                  <a:pt x="341505" y="1395"/>
                </a:lnTo>
                <a:lnTo>
                  <a:pt x="342901" y="4763"/>
                </a:lnTo>
                <a:lnTo>
                  <a:pt x="341505" y="8130"/>
                </a:lnTo>
                <a:lnTo>
                  <a:pt x="338138" y="9525"/>
                </a:lnTo>
                <a:close/>
              </a:path>
              <a:path w="4343401" h="9525">
                <a:moveTo>
                  <a:pt x="382396" y="8130"/>
                </a:moveTo>
                <a:lnTo>
                  <a:pt x="381001" y="4763"/>
                </a:lnTo>
                <a:lnTo>
                  <a:pt x="382396" y="1395"/>
                </a:lnTo>
                <a:lnTo>
                  <a:pt x="385763" y="0"/>
                </a:lnTo>
                <a:lnTo>
                  <a:pt x="389130" y="1395"/>
                </a:lnTo>
                <a:lnTo>
                  <a:pt x="390526" y="4763"/>
                </a:lnTo>
                <a:lnTo>
                  <a:pt x="389130" y="8130"/>
                </a:lnTo>
                <a:lnTo>
                  <a:pt x="385763" y="9525"/>
                </a:lnTo>
                <a:close/>
              </a:path>
              <a:path w="4343401" h="9525">
                <a:moveTo>
                  <a:pt x="430021" y="8130"/>
                </a:moveTo>
                <a:lnTo>
                  <a:pt x="428626" y="4763"/>
                </a:lnTo>
                <a:lnTo>
                  <a:pt x="430021" y="1395"/>
                </a:lnTo>
                <a:lnTo>
                  <a:pt x="433388" y="0"/>
                </a:lnTo>
                <a:lnTo>
                  <a:pt x="436755" y="1395"/>
                </a:lnTo>
                <a:lnTo>
                  <a:pt x="438151" y="4763"/>
                </a:lnTo>
                <a:lnTo>
                  <a:pt x="436755" y="8130"/>
                </a:lnTo>
                <a:lnTo>
                  <a:pt x="433388" y="9525"/>
                </a:lnTo>
                <a:close/>
              </a:path>
              <a:path w="4343401" h="9525">
                <a:moveTo>
                  <a:pt x="477646" y="8130"/>
                </a:moveTo>
                <a:lnTo>
                  <a:pt x="476251" y="4763"/>
                </a:lnTo>
                <a:lnTo>
                  <a:pt x="477646" y="1395"/>
                </a:lnTo>
                <a:lnTo>
                  <a:pt x="481013" y="0"/>
                </a:lnTo>
                <a:lnTo>
                  <a:pt x="484380" y="1395"/>
                </a:lnTo>
                <a:lnTo>
                  <a:pt x="485776" y="4763"/>
                </a:lnTo>
                <a:lnTo>
                  <a:pt x="484380" y="8130"/>
                </a:lnTo>
                <a:lnTo>
                  <a:pt x="481013" y="9525"/>
                </a:lnTo>
                <a:close/>
              </a:path>
              <a:path w="4343401" h="9525">
                <a:moveTo>
                  <a:pt x="525271" y="8130"/>
                </a:moveTo>
                <a:lnTo>
                  <a:pt x="523876" y="4763"/>
                </a:lnTo>
                <a:lnTo>
                  <a:pt x="525271" y="1395"/>
                </a:lnTo>
                <a:lnTo>
                  <a:pt x="528638" y="0"/>
                </a:lnTo>
                <a:lnTo>
                  <a:pt x="532005" y="1395"/>
                </a:lnTo>
                <a:lnTo>
                  <a:pt x="533401" y="4763"/>
                </a:lnTo>
                <a:lnTo>
                  <a:pt x="532005" y="8130"/>
                </a:lnTo>
                <a:lnTo>
                  <a:pt x="528638" y="9525"/>
                </a:lnTo>
                <a:close/>
              </a:path>
              <a:path w="4343401" h="9525">
                <a:moveTo>
                  <a:pt x="572896" y="8130"/>
                </a:moveTo>
                <a:lnTo>
                  <a:pt x="571501" y="4763"/>
                </a:lnTo>
                <a:lnTo>
                  <a:pt x="572896" y="1395"/>
                </a:lnTo>
                <a:lnTo>
                  <a:pt x="576263" y="0"/>
                </a:lnTo>
                <a:lnTo>
                  <a:pt x="579630" y="1395"/>
                </a:lnTo>
                <a:lnTo>
                  <a:pt x="581026" y="4763"/>
                </a:lnTo>
                <a:lnTo>
                  <a:pt x="579630" y="8130"/>
                </a:lnTo>
                <a:lnTo>
                  <a:pt x="576263" y="9525"/>
                </a:lnTo>
                <a:close/>
              </a:path>
              <a:path w="4343401" h="9525">
                <a:moveTo>
                  <a:pt x="620520" y="8130"/>
                </a:moveTo>
                <a:lnTo>
                  <a:pt x="619126" y="4763"/>
                </a:lnTo>
                <a:lnTo>
                  <a:pt x="620520" y="1395"/>
                </a:lnTo>
                <a:lnTo>
                  <a:pt x="623888" y="0"/>
                </a:lnTo>
                <a:lnTo>
                  <a:pt x="627255" y="1395"/>
                </a:lnTo>
                <a:lnTo>
                  <a:pt x="628651" y="4763"/>
                </a:lnTo>
                <a:lnTo>
                  <a:pt x="627255" y="8130"/>
                </a:lnTo>
                <a:lnTo>
                  <a:pt x="623888" y="9525"/>
                </a:lnTo>
                <a:close/>
              </a:path>
              <a:path w="4343401" h="9525">
                <a:moveTo>
                  <a:pt x="668145" y="8130"/>
                </a:moveTo>
                <a:lnTo>
                  <a:pt x="666751" y="4763"/>
                </a:lnTo>
                <a:lnTo>
                  <a:pt x="668145" y="1395"/>
                </a:lnTo>
                <a:lnTo>
                  <a:pt x="671513" y="0"/>
                </a:lnTo>
                <a:lnTo>
                  <a:pt x="674880" y="1395"/>
                </a:lnTo>
                <a:lnTo>
                  <a:pt x="676275" y="4763"/>
                </a:lnTo>
                <a:lnTo>
                  <a:pt x="674880" y="8130"/>
                </a:lnTo>
                <a:lnTo>
                  <a:pt x="671513" y="9525"/>
                </a:lnTo>
                <a:close/>
              </a:path>
              <a:path w="4343401" h="9525">
                <a:moveTo>
                  <a:pt x="715771" y="8130"/>
                </a:moveTo>
                <a:lnTo>
                  <a:pt x="714375" y="4763"/>
                </a:lnTo>
                <a:lnTo>
                  <a:pt x="715771" y="1395"/>
                </a:lnTo>
                <a:lnTo>
                  <a:pt x="719138" y="0"/>
                </a:lnTo>
                <a:lnTo>
                  <a:pt x="722505" y="1395"/>
                </a:lnTo>
                <a:lnTo>
                  <a:pt x="723901" y="4763"/>
                </a:lnTo>
                <a:lnTo>
                  <a:pt x="722505" y="8130"/>
                </a:lnTo>
                <a:lnTo>
                  <a:pt x="719138" y="9525"/>
                </a:lnTo>
                <a:close/>
              </a:path>
              <a:path w="4343401" h="9525">
                <a:moveTo>
                  <a:pt x="763396" y="8130"/>
                </a:moveTo>
                <a:lnTo>
                  <a:pt x="762001" y="4763"/>
                </a:lnTo>
                <a:lnTo>
                  <a:pt x="763396" y="1395"/>
                </a:lnTo>
                <a:lnTo>
                  <a:pt x="766763" y="0"/>
                </a:lnTo>
                <a:lnTo>
                  <a:pt x="770130" y="1395"/>
                </a:lnTo>
                <a:lnTo>
                  <a:pt x="771525" y="4763"/>
                </a:lnTo>
                <a:lnTo>
                  <a:pt x="770130" y="8130"/>
                </a:lnTo>
                <a:lnTo>
                  <a:pt x="766763" y="9525"/>
                </a:lnTo>
                <a:close/>
              </a:path>
              <a:path w="4343401" h="9525">
                <a:moveTo>
                  <a:pt x="811020" y="8130"/>
                </a:moveTo>
                <a:lnTo>
                  <a:pt x="809625" y="4763"/>
                </a:lnTo>
                <a:lnTo>
                  <a:pt x="811020" y="1395"/>
                </a:lnTo>
                <a:lnTo>
                  <a:pt x="814388" y="0"/>
                </a:lnTo>
                <a:lnTo>
                  <a:pt x="817755" y="1395"/>
                </a:lnTo>
                <a:lnTo>
                  <a:pt x="819151" y="4763"/>
                </a:lnTo>
                <a:lnTo>
                  <a:pt x="817755" y="8130"/>
                </a:lnTo>
                <a:lnTo>
                  <a:pt x="814388" y="9525"/>
                </a:lnTo>
                <a:close/>
              </a:path>
              <a:path w="4343401" h="9525">
                <a:moveTo>
                  <a:pt x="858646" y="8130"/>
                </a:moveTo>
                <a:lnTo>
                  <a:pt x="857251" y="4763"/>
                </a:lnTo>
                <a:lnTo>
                  <a:pt x="858646" y="1395"/>
                </a:lnTo>
                <a:lnTo>
                  <a:pt x="862013" y="0"/>
                </a:lnTo>
                <a:lnTo>
                  <a:pt x="865380" y="1395"/>
                </a:lnTo>
                <a:lnTo>
                  <a:pt x="866775" y="4763"/>
                </a:lnTo>
                <a:lnTo>
                  <a:pt x="865380" y="8130"/>
                </a:lnTo>
                <a:lnTo>
                  <a:pt x="862013" y="9525"/>
                </a:lnTo>
                <a:close/>
              </a:path>
              <a:path w="4343401" h="9525">
                <a:moveTo>
                  <a:pt x="906271" y="8130"/>
                </a:moveTo>
                <a:lnTo>
                  <a:pt x="904875" y="4763"/>
                </a:lnTo>
                <a:lnTo>
                  <a:pt x="906271" y="1395"/>
                </a:lnTo>
                <a:lnTo>
                  <a:pt x="909638" y="0"/>
                </a:lnTo>
                <a:lnTo>
                  <a:pt x="913005" y="1395"/>
                </a:lnTo>
                <a:lnTo>
                  <a:pt x="914401" y="4763"/>
                </a:lnTo>
                <a:lnTo>
                  <a:pt x="913005" y="8130"/>
                </a:lnTo>
                <a:lnTo>
                  <a:pt x="909638" y="9525"/>
                </a:lnTo>
                <a:close/>
              </a:path>
              <a:path w="4343401" h="9525">
                <a:moveTo>
                  <a:pt x="953896" y="8130"/>
                </a:moveTo>
                <a:lnTo>
                  <a:pt x="952501" y="4763"/>
                </a:lnTo>
                <a:lnTo>
                  <a:pt x="953896" y="1395"/>
                </a:lnTo>
                <a:lnTo>
                  <a:pt x="957263" y="0"/>
                </a:lnTo>
                <a:lnTo>
                  <a:pt x="960630" y="1395"/>
                </a:lnTo>
                <a:lnTo>
                  <a:pt x="962025" y="4763"/>
                </a:lnTo>
                <a:lnTo>
                  <a:pt x="960630" y="8130"/>
                </a:lnTo>
                <a:lnTo>
                  <a:pt x="957263" y="9525"/>
                </a:lnTo>
                <a:close/>
              </a:path>
              <a:path w="4343401" h="9525">
                <a:moveTo>
                  <a:pt x="1001521" y="8130"/>
                </a:moveTo>
                <a:lnTo>
                  <a:pt x="1000125" y="4763"/>
                </a:lnTo>
                <a:lnTo>
                  <a:pt x="1001521" y="1395"/>
                </a:lnTo>
                <a:lnTo>
                  <a:pt x="1004888" y="0"/>
                </a:lnTo>
                <a:lnTo>
                  <a:pt x="1008255" y="1395"/>
                </a:lnTo>
                <a:lnTo>
                  <a:pt x="1009651" y="4763"/>
                </a:lnTo>
                <a:lnTo>
                  <a:pt x="1008255" y="8130"/>
                </a:lnTo>
                <a:lnTo>
                  <a:pt x="1004888" y="9525"/>
                </a:lnTo>
                <a:close/>
              </a:path>
              <a:path w="4343401" h="9525">
                <a:moveTo>
                  <a:pt x="1049146" y="8130"/>
                </a:moveTo>
                <a:lnTo>
                  <a:pt x="1047751" y="4763"/>
                </a:lnTo>
                <a:lnTo>
                  <a:pt x="1049146" y="1395"/>
                </a:lnTo>
                <a:lnTo>
                  <a:pt x="1052513" y="0"/>
                </a:lnTo>
                <a:lnTo>
                  <a:pt x="1055880" y="1395"/>
                </a:lnTo>
                <a:lnTo>
                  <a:pt x="1057275" y="4763"/>
                </a:lnTo>
                <a:lnTo>
                  <a:pt x="1055880" y="8130"/>
                </a:lnTo>
                <a:lnTo>
                  <a:pt x="1052513" y="9525"/>
                </a:lnTo>
                <a:close/>
              </a:path>
              <a:path w="4343401" h="9525">
                <a:moveTo>
                  <a:pt x="1096770" y="8130"/>
                </a:moveTo>
                <a:lnTo>
                  <a:pt x="1095375" y="4763"/>
                </a:lnTo>
                <a:lnTo>
                  <a:pt x="1096770" y="1395"/>
                </a:lnTo>
                <a:lnTo>
                  <a:pt x="1100138" y="0"/>
                </a:lnTo>
                <a:lnTo>
                  <a:pt x="1103505" y="1395"/>
                </a:lnTo>
                <a:lnTo>
                  <a:pt x="1104901" y="4763"/>
                </a:lnTo>
                <a:lnTo>
                  <a:pt x="1103505" y="8130"/>
                </a:lnTo>
                <a:lnTo>
                  <a:pt x="1100138" y="9525"/>
                </a:lnTo>
                <a:close/>
              </a:path>
              <a:path w="4343401" h="9525">
                <a:moveTo>
                  <a:pt x="1144396" y="8130"/>
                </a:moveTo>
                <a:lnTo>
                  <a:pt x="1143001" y="4763"/>
                </a:lnTo>
                <a:lnTo>
                  <a:pt x="1144396" y="1395"/>
                </a:lnTo>
                <a:lnTo>
                  <a:pt x="1147763" y="0"/>
                </a:lnTo>
                <a:lnTo>
                  <a:pt x="1151130" y="1395"/>
                </a:lnTo>
                <a:lnTo>
                  <a:pt x="1152525" y="4763"/>
                </a:lnTo>
                <a:lnTo>
                  <a:pt x="1151130" y="8130"/>
                </a:lnTo>
                <a:lnTo>
                  <a:pt x="1147763" y="9525"/>
                </a:lnTo>
                <a:close/>
              </a:path>
              <a:path w="4343401" h="9525">
                <a:moveTo>
                  <a:pt x="1192021" y="8130"/>
                </a:moveTo>
                <a:lnTo>
                  <a:pt x="1190625" y="4763"/>
                </a:lnTo>
                <a:lnTo>
                  <a:pt x="1192021" y="1395"/>
                </a:lnTo>
                <a:lnTo>
                  <a:pt x="1195388" y="0"/>
                </a:lnTo>
                <a:lnTo>
                  <a:pt x="1198755" y="1395"/>
                </a:lnTo>
                <a:lnTo>
                  <a:pt x="1200151" y="4763"/>
                </a:lnTo>
                <a:lnTo>
                  <a:pt x="1198755" y="8130"/>
                </a:lnTo>
                <a:lnTo>
                  <a:pt x="1195388" y="9525"/>
                </a:lnTo>
                <a:close/>
              </a:path>
              <a:path w="4343401" h="9525">
                <a:moveTo>
                  <a:pt x="1239646" y="8130"/>
                </a:moveTo>
                <a:lnTo>
                  <a:pt x="1238251" y="4763"/>
                </a:lnTo>
                <a:lnTo>
                  <a:pt x="1239646" y="1395"/>
                </a:lnTo>
                <a:lnTo>
                  <a:pt x="1243013" y="0"/>
                </a:lnTo>
                <a:lnTo>
                  <a:pt x="1246380" y="1395"/>
                </a:lnTo>
                <a:lnTo>
                  <a:pt x="1247775" y="4763"/>
                </a:lnTo>
                <a:lnTo>
                  <a:pt x="1246380" y="8130"/>
                </a:lnTo>
                <a:lnTo>
                  <a:pt x="1243013" y="9525"/>
                </a:lnTo>
                <a:close/>
              </a:path>
              <a:path w="4343401" h="9525">
                <a:moveTo>
                  <a:pt x="1287271" y="8130"/>
                </a:moveTo>
                <a:lnTo>
                  <a:pt x="1285875" y="4763"/>
                </a:lnTo>
                <a:lnTo>
                  <a:pt x="1287271" y="1395"/>
                </a:lnTo>
                <a:lnTo>
                  <a:pt x="1290638" y="0"/>
                </a:lnTo>
                <a:lnTo>
                  <a:pt x="1294005" y="1395"/>
                </a:lnTo>
                <a:lnTo>
                  <a:pt x="1295401" y="4763"/>
                </a:lnTo>
                <a:lnTo>
                  <a:pt x="1294005" y="8130"/>
                </a:lnTo>
                <a:lnTo>
                  <a:pt x="1290638" y="9525"/>
                </a:lnTo>
                <a:close/>
              </a:path>
              <a:path w="4343401" h="9525">
                <a:moveTo>
                  <a:pt x="1334896" y="8130"/>
                </a:moveTo>
                <a:lnTo>
                  <a:pt x="1333501" y="4763"/>
                </a:lnTo>
                <a:lnTo>
                  <a:pt x="1334896" y="1395"/>
                </a:lnTo>
                <a:lnTo>
                  <a:pt x="1338263" y="0"/>
                </a:lnTo>
                <a:lnTo>
                  <a:pt x="1341630" y="1395"/>
                </a:lnTo>
                <a:lnTo>
                  <a:pt x="1343025" y="4763"/>
                </a:lnTo>
                <a:lnTo>
                  <a:pt x="1341630" y="8130"/>
                </a:lnTo>
                <a:lnTo>
                  <a:pt x="1338263" y="9525"/>
                </a:lnTo>
                <a:close/>
              </a:path>
              <a:path w="4343401" h="9525">
                <a:moveTo>
                  <a:pt x="1382521" y="8130"/>
                </a:moveTo>
                <a:lnTo>
                  <a:pt x="1381125" y="4763"/>
                </a:lnTo>
                <a:lnTo>
                  <a:pt x="1382521" y="1395"/>
                </a:lnTo>
                <a:lnTo>
                  <a:pt x="1385888" y="0"/>
                </a:lnTo>
                <a:lnTo>
                  <a:pt x="1389255" y="1395"/>
                </a:lnTo>
                <a:lnTo>
                  <a:pt x="1390651" y="4763"/>
                </a:lnTo>
                <a:lnTo>
                  <a:pt x="1389255" y="8130"/>
                </a:lnTo>
                <a:lnTo>
                  <a:pt x="1385888" y="9525"/>
                </a:lnTo>
                <a:close/>
              </a:path>
              <a:path w="4343401" h="9525">
                <a:moveTo>
                  <a:pt x="1430146" y="8130"/>
                </a:moveTo>
                <a:lnTo>
                  <a:pt x="1428751" y="4763"/>
                </a:lnTo>
                <a:lnTo>
                  <a:pt x="1430146" y="1395"/>
                </a:lnTo>
                <a:lnTo>
                  <a:pt x="1433513" y="0"/>
                </a:lnTo>
                <a:lnTo>
                  <a:pt x="1436880" y="1395"/>
                </a:lnTo>
                <a:lnTo>
                  <a:pt x="1438275" y="4763"/>
                </a:lnTo>
                <a:lnTo>
                  <a:pt x="1436880" y="8130"/>
                </a:lnTo>
                <a:lnTo>
                  <a:pt x="1433513" y="9525"/>
                </a:lnTo>
                <a:close/>
              </a:path>
              <a:path w="4343401" h="9525">
                <a:moveTo>
                  <a:pt x="1477770" y="8130"/>
                </a:moveTo>
                <a:lnTo>
                  <a:pt x="1476375" y="4763"/>
                </a:lnTo>
                <a:lnTo>
                  <a:pt x="1477770" y="1395"/>
                </a:lnTo>
                <a:lnTo>
                  <a:pt x="1481138" y="0"/>
                </a:lnTo>
                <a:lnTo>
                  <a:pt x="1484505" y="1395"/>
                </a:lnTo>
                <a:lnTo>
                  <a:pt x="1485901" y="4763"/>
                </a:lnTo>
                <a:lnTo>
                  <a:pt x="1484505" y="8130"/>
                </a:lnTo>
                <a:lnTo>
                  <a:pt x="1481138" y="9525"/>
                </a:lnTo>
                <a:close/>
              </a:path>
              <a:path w="4343401" h="9525">
                <a:moveTo>
                  <a:pt x="1525396" y="8130"/>
                </a:moveTo>
                <a:lnTo>
                  <a:pt x="1524001" y="4763"/>
                </a:lnTo>
                <a:lnTo>
                  <a:pt x="1525396" y="1395"/>
                </a:lnTo>
                <a:lnTo>
                  <a:pt x="1528763" y="0"/>
                </a:lnTo>
                <a:lnTo>
                  <a:pt x="1532130" y="1395"/>
                </a:lnTo>
                <a:lnTo>
                  <a:pt x="1533525" y="4763"/>
                </a:lnTo>
                <a:lnTo>
                  <a:pt x="1532130" y="8130"/>
                </a:lnTo>
                <a:lnTo>
                  <a:pt x="1528763" y="9525"/>
                </a:lnTo>
                <a:close/>
              </a:path>
              <a:path w="4343401" h="9525">
                <a:moveTo>
                  <a:pt x="1573021" y="8130"/>
                </a:moveTo>
                <a:lnTo>
                  <a:pt x="1571625" y="4763"/>
                </a:lnTo>
                <a:lnTo>
                  <a:pt x="1573021" y="1395"/>
                </a:lnTo>
                <a:lnTo>
                  <a:pt x="1576388" y="0"/>
                </a:lnTo>
                <a:lnTo>
                  <a:pt x="1579755" y="1395"/>
                </a:lnTo>
                <a:lnTo>
                  <a:pt x="1581151" y="4763"/>
                </a:lnTo>
                <a:lnTo>
                  <a:pt x="1579755" y="8130"/>
                </a:lnTo>
                <a:lnTo>
                  <a:pt x="1576388" y="9525"/>
                </a:lnTo>
                <a:close/>
              </a:path>
              <a:path w="4343401" h="9525">
                <a:moveTo>
                  <a:pt x="1620646" y="8130"/>
                </a:moveTo>
                <a:lnTo>
                  <a:pt x="1619251" y="4763"/>
                </a:lnTo>
                <a:lnTo>
                  <a:pt x="1620646" y="1395"/>
                </a:lnTo>
                <a:lnTo>
                  <a:pt x="1624013" y="0"/>
                </a:lnTo>
                <a:lnTo>
                  <a:pt x="1627380" y="1395"/>
                </a:lnTo>
                <a:lnTo>
                  <a:pt x="1628775" y="4763"/>
                </a:lnTo>
                <a:lnTo>
                  <a:pt x="1627380" y="8130"/>
                </a:lnTo>
                <a:lnTo>
                  <a:pt x="1624013" y="9525"/>
                </a:lnTo>
                <a:close/>
              </a:path>
              <a:path w="4343401" h="9525">
                <a:moveTo>
                  <a:pt x="1668271" y="8130"/>
                </a:moveTo>
                <a:lnTo>
                  <a:pt x="1666875" y="4763"/>
                </a:lnTo>
                <a:lnTo>
                  <a:pt x="1668271" y="1395"/>
                </a:lnTo>
                <a:lnTo>
                  <a:pt x="1671638" y="0"/>
                </a:lnTo>
                <a:lnTo>
                  <a:pt x="1675005" y="1395"/>
                </a:lnTo>
                <a:lnTo>
                  <a:pt x="1676401" y="4763"/>
                </a:lnTo>
                <a:lnTo>
                  <a:pt x="1675005" y="8130"/>
                </a:lnTo>
                <a:lnTo>
                  <a:pt x="1671638" y="9525"/>
                </a:lnTo>
                <a:close/>
              </a:path>
              <a:path w="4343401" h="9525">
                <a:moveTo>
                  <a:pt x="1715896" y="8130"/>
                </a:moveTo>
                <a:lnTo>
                  <a:pt x="1714501" y="4763"/>
                </a:lnTo>
                <a:lnTo>
                  <a:pt x="1715896" y="1395"/>
                </a:lnTo>
                <a:lnTo>
                  <a:pt x="1719263" y="0"/>
                </a:lnTo>
                <a:lnTo>
                  <a:pt x="1722630" y="1395"/>
                </a:lnTo>
                <a:lnTo>
                  <a:pt x="1724025" y="4763"/>
                </a:lnTo>
                <a:lnTo>
                  <a:pt x="1722630" y="8130"/>
                </a:lnTo>
                <a:lnTo>
                  <a:pt x="1719263" y="9525"/>
                </a:lnTo>
                <a:close/>
              </a:path>
              <a:path w="4343401" h="9525">
                <a:moveTo>
                  <a:pt x="1763520" y="8130"/>
                </a:moveTo>
                <a:lnTo>
                  <a:pt x="1762125" y="4763"/>
                </a:lnTo>
                <a:lnTo>
                  <a:pt x="1763520" y="1395"/>
                </a:lnTo>
                <a:lnTo>
                  <a:pt x="1766888" y="0"/>
                </a:lnTo>
                <a:lnTo>
                  <a:pt x="1770255" y="1395"/>
                </a:lnTo>
                <a:lnTo>
                  <a:pt x="1771651" y="4763"/>
                </a:lnTo>
                <a:lnTo>
                  <a:pt x="1770255" y="8130"/>
                </a:lnTo>
                <a:lnTo>
                  <a:pt x="1766888" y="9525"/>
                </a:lnTo>
                <a:close/>
              </a:path>
              <a:path w="4343401" h="9525">
                <a:moveTo>
                  <a:pt x="1811146" y="8130"/>
                </a:moveTo>
                <a:lnTo>
                  <a:pt x="1809751" y="4763"/>
                </a:lnTo>
                <a:lnTo>
                  <a:pt x="1811146" y="1395"/>
                </a:lnTo>
                <a:lnTo>
                  <a:pt x="1814513" y="0"/>
                </a:lnTo>
                <a:lnTo>
                  <a:pt x="1817880" y="1395"/>
                </a:lnTo>
                <a:lnTo>
                  <a:pt x="1819275" y="4763"/>
                </a:lnTo>
                <a:lnTo>
                  <a:pt x="1817880" y="8130"/>
                </a:lnTo>
                <a:lnTo>
                  <a:pt x="1814513" y="9525"/>
                </a:lnTo>
                <a:close/>
              </a:path>
              <a:path w="4343401" h="9525">
                <a:moveTo>
                  <a:pt x="1858771" y="8130"/>
                </a:moveTo>
                <a:lnTo>
                  <a:pt x="1857375" y="4763"/>
                </a:lnTo>
                <a:lnTo>
                  <a:pt x="1858771" y="1395"/>
                </a:lnTo>
                <a:lnTo>
                  <a:pt x="1862138" y="0"/>
                </a:lnTo>
                <a:lnTo>
                  <a:pt x="1865505" y="1395"/>
                </a:lnTo>
                <a:lnTo>
                  <a:pt x="1866901" y="4763"/>
                </a:lnTo>
                <a:lnTo>
                  <a:pt x="1865505" y="8130"/>
                </a:lnTo>
                <a:lnTo>
                  <a:pt x="1862138" y="9525"/>
                </a:lnTo>
                <a:close/>
              </a:path>
              <a:path w="4343401" h="9525">
                <a:moveTo>
                  <a:pt x="1906396" y="8130"/>
                </a:moveTo>
                <a:lnTo>
                  <a:pt x="1905001" y="4763"/>
                </a:lnTo>
                <a:lnTo>
                  <a:pt x="1906396" y="1395"/>
                </a:lnTo>
                <a:lnTo>
                  <a:pt x="1909763" y="0"/>
                </a:lnTo>
                <a:lnTo>
                  <a:pt x="1913130" y="1395"/>
                </a:lnTo>
                <a:lnTo>
                  <a:pt x="1914525" y="4763"/>
                </a:lnTo>
                <a:lnTo>
                  <a:pt x="1913130" y="8130"/>
                </a:lnTo>
                <a:lnTo>
                  <a:pt x="1909763" y="9525"/>
                </a:lnTo>
                <a:close/>
              </a:path>
              <a:path w="4343401" h="9525">
                <a:moveTo>
                  <a:pt x="1954021" y="8130"/>
                </a:moveTo>
                <a:lnTo>
                  <a:pt x="1952625" y="4763"/>
                </a:lnTo>
                <a:lnTo>
                  <a:pt x="1954021" y="1395"/>
                </a:lnTo>
                <a:lnTo>
                  <a:pt x="1957388" y="0"/>
                </a:lnTo>
                <a:lnTo>
                  <a:pt x="1960755" y="1395"/>
                </a:lnTo>
                <a:lnTo>
                  <a:pt x="1962151" y="4763"/>
                </a:lnTo>
                <a:lnTo>
                  <a:pt x="1960755" y="8130"/>
                </a:lnTo>
                <a:lnTo>
                  <a:pt x="1957388" y="9525"/>
                </a:lnTo>
                <a:close/>
              </a:path>
              <a:path w="4343401" h="9525">
                <a:moveTo>
                  <a:pt x="2001645" y="8130"/>
                </a:moveTo>
                <a:lnTo>
                  <a:pt x="2000251" y="4763"/>
                </a:lnTo>
                <a:lnTo>
                  <a:pt x="2001645" y="1395"/>
                </a:lnTo>
                <a:lnTo>
                  <a:pt x="2005013" y="0"/>
                </a:lnTo>
                <a:lnTo>
                  <a:pt x="2008380" y="1395"/>
                </a:lnTo>
                <a:lnTo>
                  <a:pt x="2009775" y="4763"/>
                </a:lnTo>
                <a:lnTo>
                  <a:pt x="2008380" y="8130"/>
                </a:lnTo>
                <a:lnTo>
                  <a:pt x="2005013" y="9525"/>
                </a:lnTo>
                <a:close/>
              </a:path>
              <a:path w="4343401" h="9525">
                <a:moveTo>
                  <a:pt x="2049271" y="8130"/>
                </a:moveTo>
                <a:lnTo>
                  <a:pt x="2047875" y="4763"/>
                </a:lnTo>
                <a:lnTo>
                  <a:pt x="2049271" y="1395"/>
                </a:lnTo>
                <a:lnTo>
                  <a:pt x="2052638" y="0"/>
                </a:lnTo>
                <a:lnTo>
                  <a:pt x="2056005" y="1395"/>
                </a:lnTo>
                <a:lnTo>
                  <a:pt x="2057401" y="4763"/>
                </a:lnTo>
                <a:lnTo>
                  <a:pt x="2056005" y="8130"/>
                </a:lnTo>
                <a:lnTo>
                  <a:pt x="2052638" y="9525"/>
                </a:lnTo>
                <a:close/>
              </a:path>
              <a:path w="4343401" h="9525">
                <a:moveTo>
                  <a:pt x="2096895" y="8130"/>
                </a:moveTo>
                <a:lnTo>
                  <a:pt x="2095501" y="4763"/>
                </a:lnTo>
                <a:lnTo>
                  <a:pt x="2096895" y="1395"/>
                </a:lnTo>
                <a:lnTo>
                  <a:pt x="2100263" y="0"/>
                </a:lnTo>
                <a:lnTo>
                  <a:pt x="2103630" y="1395"/>
                </a:lnTo>
                <a:lnTo>
                  <a:pt x="2105025" y="4763"/>
                </a:lnTo>
                <a:lnTo>
                  <a:pt x="2103630" y="8130"/>
                </a:lnTo>
                <a:lnTo>
                  <a:pt x="2100263" y="9525"/>
                </a:lnTo>
                <a:close/>
              </a:path>
              <a:path w="4343401" h="9525">
                <a:moveTo>
                  <a:pt x="2144521" y="8130"/>
                </a:moveTo>
                <a:lnTo>
                  <a:pt x="2143125" y="4763"/>
                </a:lnTo>
                <a:lnTo>
                  <a:pt x="2144521" y="1395"/>
                </a:lnTo>
                <a:lnTo>
                  <a:pt x="2147888" y="0"/>
                </a:lnTo>
                <a:lnTo>
                  <a:pt x="2151255" y="1395"/>
                </a:lnTo>
                <a:lnTo>
                  <a:pt x="2152651" y="4763"/>
                </a:lnTo>
                <a:lnTo>
                  <a:pt x="2151255" y="8130"/>
                </a:lnTo>
                <a:lnTo>
                  <a:pt x="2147888" y="9525"/>
                </a:lnTo>
                <a:close/>
              </a:path>
              <a:path w="4343401" h="9525">
                <a:moveTo>
                  <a:pt x="2192146" y="8130"/>
                </a:moveTo>
                <a:lnTo>
                  <a:pt x="2190751" y="4763"/>
                </a:lnTo>
                <a:lnTo>
                  <a:pt x="2192146" y="1395"/>
                </a:lnTo>
                <a:lnTo>
                  <a:pt x="2195513" y="0"/>
                </a:lnTo>
                <a:lnTo>
                  <a:pt x="2198880" y="1395"/>
                </a:lnTo>
                <a:lnTo>
                  <a:pt x="2200275" y="4763"/>
                </a:lnTo>
                <a:lnTo>
                  <a:pt x="2198880" y="8130"/>
                </a:lnTo>
                <a:lnTo>
                  <a:pt x="2195513" y="9525"/>
                </a:lnTo>
                <a:close/>
              </a:path>
              <a:path w="4343401" h="9525">
                <a:moveTo>
                  <a:pt x="2239770" y="8130"/>
                </a:moveTo>
                <a:lnTo>
                  <a:pt x="2238375" y="4763"/>
                </a:lnTo>
                <a:lnTo>
                  <a:pt x="2239770" y="1395"/>
                </a:lnTo>
                <a:lnTo>
                  <a:pt x="2243138" y="0"/>
                </a:lnTo>
                <a:lnTo>
                  <a:pt x="2246505" y="1395"/>
                </a:lnTo>
                <a:lnTo>
                  <a:pt x="2247901" y="4763"/>
                </a:lnTo>
                <a:lnTo>
                  <a:pt x="2246505" y="8130"/>
                </a:lnTo>
                <a:lnTo>
                  <a:pt x="2243138" y="9525"/>
                </a:lnTo>
                <a:close/>
              </a:path>
              <a:path w="4343401" h="9525">
                <a:moveTo>
                  <a:pt x="2287396" y="8130"/>
                </a:moveTo>
                <a:lnTo>
                  <a:pt x="2286001" y="4763"/>
                </a:lnTo>
                <a:lnTo>
                  <a:pt x="2287396" y="1395"/>
                </a:lnTo>
                <a:lnTo>
                  <a:pt x="2290763" y="0"/>
                </a:lnTo>
                <a:lnTo>
                  <a:pt x="2294130" y="1395"/>
                </a:lnTo>
                <a:lnTo>
                  <a:pt x="2295525" y="4763"/>
                </a:lnTo>
                <a:lnTo>
                  <a:pt x="2294130" y="8130"/>
                </a:lnTo>
                <a:lnTo>
                  <a:pt x="2290763" y="9525"/>
                </a:lnTo>
                <a:close/>
              </a:path>
              <a:path w="4343401" h="9525">
                <a:moveTo>
                  <a:pt x="2335020" y="8130"/>
                </a:moveTo>
                <a:lnTo>
                  <a:pt x="2333625" y="4763"/>
                </a:lnTo>
                <a:lnTo>
                  <a:pt x="2335020" y="1395"/>
                </a:lnTo>
                <a:lnTo>
                  <a:pt x="2338388" y="0"/>
                </a:lnTo>
                <a:lnTo>
                  <a:pt x="2341755" y="1395"/>
                </a:lnTo>
                <a:lnTo>
                  <a:pt x="2343151" y="4763"/>
                </a:lnTo>
                <a:lnTo>
                  <a:pt x="2341755" y="8130"/>
                </a:lnTo>
                <a:lnTo>
                  <a:pt x="2338388" y="9525"/>
                </a:lnTo>
                <a:close/>
              </a:path>
              <a:path w="4343401" h="9525">
                <a:moveTo>
                  <a:pt x="2382646" y="8130"/>
                </a:moveTo>
                <a:lnTo>
                  <a:pt x="2381251" y="4763"/>
                </a:lnTo>
                <a:lnTo>
                  <a:pt x="2382646" y="1395"/>
                </a:lnTo>
                <a:lnTo>
                  <a:pt x="2386013" y="0"/>
                </a:lnTo>
                <a:lnTo>
                  <a:pt x="2389380" y="1395"/>
                </a:lnTo>
                <a:lnTo>
                  <a:pt x="2390775" y="4763"/>
                </a:lnTo>
                <a:lnTo>
                  <a:pt x="2389380" y="8130"/>
                </a:lnTo>
                <a:lnTo>
                  <a:pt x="2386013" y="9525"/>
                </a:lnTo>
                <a:close/>
              </a:path>
              <a:path w="4343401" h="9525">
                <a:moveTo>
                  <a:pt x="2430271" y="8130"/>
                </a:moveTo>
                <a:lnTo>
                  <a:pt x="2428875" y="4763"/>
                </a:lnTo>
                <a:lnTo>
                  <a:pt x="2430271" y="1395"/>
                </a:lnTo>
                <a:lnTo>
                  <a:pt x="2433638" y="0"/>
                </a:lnTo>
                <a:lnTo>
                  <a:pt x="2437005" y="1395"/>
                </a:lnTo>
                <a:lnTo>
                  <a:pt x="2438401" y="4763"/>
                </a:lnTo>
                <a:lnTo>
                  <a:pt x="2437005" y="8130"/>
                </a:lnTo>
                <a:lnTo>
                  <a:pt x="2433638" y="9525"/>
                </a:lnTo>
                <a:close/>
              </a:path>
              <a:path w="4343401" h="9525">
                <a:moveTo>
                  <a:pt x="2477895" y="8130"/>
                </a:moveTo>
                <a:lnTo>
                  <a:pt x="2476501" y="4763"/>
                </a:lnTo>
                <a:lnTo>
                  <a:pt x="2477895" y="1395"/>
                </a:lnTo>
                <a:lnTo>
                  <a:pt x="2481263" y="0"/>
                </a:lnTo>
                <a:lnTo>
                  <a:pt x="2484630" y="1395"/>
                </a:lnTo>
                <a:lnTo>
                  <a:pt x="2486025" y="4763"/>
                </a:lnTo>
                <a:lnTo>
                  <a:pt x="2484630" y="8130"/>
                </a:lnTo>
                <a:lnTo>
                  <a:pt x="2481263" y="9525"/>
                </a:lnTo>
                <a:close/>
              </a:path>
              <a:path w="4343401" h="9525">
                <a:moveTo>
                  <a:pt x="2525520" y="8130"/>
                </a:moveTo>
                <a:lnTo>
                  <a:pt x="2524125" y="4763"/>
                </a:lnTo>
                <a:lnTo>
                  <a:pt x="2525520" y="1395"/>
                </a:lnTo>
                <a:lnTo>
                  <a:pt x="2528888" y="0"/>
                </a:lnTo>
                <a:lnTo>
                  <a:pt x="2532255" y="1395"/>
                </a:lnTo>
                <a:lnTo>
                  <a:pt x="2533651" y="4763"/>
                </a:lnTo>
                <a:lnTo>
                  <a:pt x="2532255" y="8130"/>
                </a:lnTo>
                <a:lnTo>
                  <a:pt x="2528888" y="9525"/>
                </a:lnTo>
                <a:close/>
              </a:path>
              <a:path w="4343401" h="9525">
                <a:moveTo>
                  <a:pt x="2573145" y="8130"/>
                </a:moveTo>
                <a:lnTo>
                  <a:pt x="2571751" y="4763"/>
                </a:lnTo>
                <a:lnTo>
                  <a:pt x="2573145" y="1395"/>
                </a:lnTo>
                <a:lnTo>
                  <a:pt x="2576513" y="0"/>
                </a:lnTo>
                <a:lnTo>
                  <a:pt x="2579880" y="1395"/>
                </a:lnTo>
                <a:lnTo>
                  <a:pt x="2581275" y="4763"/>
                </a:lnTo>
                <a:lnTo>
                  <a:pt x="2579880" y="8130"/>
                </a:lnTo>
                <a:lnTo>
                  <a:pt x="2576513" y="9525"/>
                </a:lnTo>
                <a:close/>
              </a:path>
              <a:path w="4343401" h="9525">
                <a:moveTo>
                  <a:pt x="2620771" y="8130"/>
                </a:moveTo>
                <a:lnTo>
                  <a:pt x="2619375" y="4763"/>
                </a:lnTo>
                <a:lnTo>
                  <a:pt x="2620771" y="1395"/>
                </a:lnTo>
                <a:lnTo>
                  <a:pt x="2624138" y="0"/>
                </a:lnTo>
                <a:lnTo>
                  <a:pt x="2627505" y="1395"/>
                </a:lnTo>
                <a:lnTo>
                  <a:pt x="2628901" y="4763"/>
                </a:lnTo>
                <a:lnTo>
                  <a:pt x="2627505" y="8130"/>
                </a:lnTo>
                <a:lnTo>
                  <a:pt x="2624138" y="9525"/>
                </a:lnTo>
                <a:close/>
              </a:path>
              <a:path w="4343401" h="9525">
                <a:moveTo>
                  <a:pt x="2668395" y="8130"/>
                </a:moveTo>
                <a:lnTo>
                  <a:pt x="2667001" y="4763"/>
                </a:lnTo>
                <a:lnTo>
                  <a:pt x="2668395" y="1395"/>
                </a:lnTo>
                <a:lnTo>
                  <a:pt x="2671763" y="0"/>
                </a:lnTo>
                <a:lnTo>
                  <a:pt x="2675130" y="1395"/>
                </a:lnTo>
                <a:lnTo>
                  <a:pt x="2676525" y="4763"/>
                </a:lnTo>
                <a:lnTo>
                  <a:pt x="2675130" y="8130"/>
                </a:lnTo>
                <a:lnTo>
                  <a:pt x="2671763" y="9525"/>
                </a:lnTo>
                <a:close/>
              </a:path>
              <a:path w="4343401" h="9525">
                <a:moveTo>
                  <a:pt x="2716020" y="8130"/>
                </a:moveTo>
                <a:lnTo>
                  <a:pt x="2714625" y="4763"/>
                </a:lnTo>
                <a:lnTo>
                  <a:pt x="2716020" y="1395"/>
                </a:lnTo>
                <a:lnTo>
                  <a:pt x="2719388" y="0"/>
                </a:lnTo>
                <a:lnTo>
                  <a:pt x="2722755" y="1395"/>
                </a:lnTo>
                <a:lnTo>
                  <a:pt x="2724151" y="4763"/>
                </a:lnTo>
                <a:lnTo>
                  <a:pt x="2722755" y="8130"/>
                </a:lnTo>
                <a:lnTo>
                  <a:pt x="2719388" y="9525"/>
                </a:lnTo>
                <a:close/>
              </a:path>
              <a:path w="4343401" h="9525">
                <a:moveTo>
                  <a:pt x="2763645" y="8130"/>
                </a:moveTo>
                <a:lnTo>
                  <a:pt x="2762251" y="4763"/>
                </a:lnTo>
                <a:lnTo>
                  <a:pt x="2763645" y="1395"/>
                </a:lnTo>
                <a:lnTo>
                  <a:pt x="2767013" y="0"/>
                </a:lnTo>
                <a:lnTo>
                  <a:pt x="2770380" y="1395"/>
                </a:lnTo>
                <a:lnTo>
                  <a:pt x="2771775" y="4763"/>
                </a:lnTo>
                <a:lnTo>
                  <a:pt x="2770380" y="8130"/>
                </a:lnTo>
                <a:lnTo>
                  <a:pt x="2767013" y="9525"/>
                </a:lnTo>
                <a:close/>
              </a:path>
              <a:path w="4343401" h="9525">
                <a:moveTo>
                  <a:pt x="2811270" y="8130"/>
                </a:moveTo>
                <a:lnTo>
                  <a:pt x="2809875" y="4763"/>
                </a:lnTo>
                <a:lnTo>
                  <a:pt x="2811270" y="1395"/>
                </a:lnTo>
                <a:lnTo>
                  <a:pt x="2814638" y="0"/>
                </a:lnTo>
                <a:lnTo>
                  <a:pt x="2818005" y="1395"/>
                </a:lnTo>
                <a:lnTo>
                  <a:pt x="2819401" y="4763"/>
                </a:lnTo>
                <a:lnTo>
                  <a:pt x="2818005" y="8130"/>
                </a:lnTo>
                <a:lnTo>
                  <a:pt x="2814638" y="9525"/>
                </a:lnTo>
                <a:close/>
              </a:path>
              <a:path w="4343401" h="9525">
                <a:moveTo>
                  <a:pt x="2858895" y="8130"/>
                </a:moveTo>
                <a:lnTo>
                  <a:pt x="2857501" y="4763"/>
                </a:lnTo>
                <a:lnTo>
                  <a:pt x="2858895" y="1395"/>
                </a:lnTo>
                <a:lnTo>
                  <a:pt x="2862263" y="0"/>
                </a:lnTo>
                <a:lnTo>
                  <a:pt x="2865630" y="1395"/>
                </a:lnTo>
                <a:lnTo>
                  <a:pt x="2867025" y="4763"/>
                </a:lnTo>
                <a:lnTo>
                  <a:pt x="2865630" y="8130"/>
                </a:lnTo>
                <a:lnTo>
                  <a:pt x="2862263" y="9525"/>
                </a:lnTo>
                <a:close/>
              </a:path>
              <a:path w="4343401" h="9525">
                <a:moveTo>
                  <a:pt x="2906520" y="8130"/>
                </a:moveTo>
                <a:lnTo>
                  <a:pt x="2905125" y="4763"/>
                </a:lnTo>
                <a:lnTo>
                  <a:pt x="2906520" y="1395"/>
                </a:lnTo>
                <a:lnTo>
                  <a:pt x="2909888" y="0"/>
                </a:lnTo>
                <a:lnTo>
                  <a:pt x="2913255" y="1395"/>
                </a:lnTo>
                <a:lnTo>
                  <a:pt x="2914651" y="4763"/>
                </a:lnTo>
                <a:lnTo>
                  <a:pt x="2913255" y="8130"/>
                </a:lnTo>
                <a:lnTo>
                  <a:pt x="2909888" y="9525"/>
                </a:lnTo>
                <a:close/>
              </a:path>
              <a:path w="4343401" h="9525">
                <a:moveTo>
                  <a:pt x="2954145" y="8130"/>
                </a:moveTo>
                <a:lnTo>
                  <a:pt x="2952751" y="4763"/>
                </a:lnTo>
                <a:lnTo>
                  <a:pt x="2954145" y="1395"/>
                </a:lnTo>
                <a:lnTo>
                  <a:pt x="2957513" y="0"/>
                </a:lnTo>
                <a:lnTo>
                  <a:pt x="2960880" y="1395"/>
                </a:lnTo>
                <a:lnTo>
                  <a:pt x="2962275" y="4763"/>
                </a:lnTo>
                <a:lnTo>
                  <a:pt x="2960880" y="8130"/>
                </a:lnTo>
                <a:lnTo>
                  <a:pt x="2957513" y="9525"/>
                </a:lnTo>
                <a:close/>
              </a:path>
              <a:path w="4343401" h="9525">
                <a:moveTo>
                  <a:pt x="3001770" y="8130"/>
                </a:moveTo>
                <a:lnTo>
                  <a:pt x="3000375" y="4763"/>
                </a:lnTo>
                <a:lnTo>
                  <a:pt x="3001770" y="1395"/>
                </a:lnTo>
                <a:lnTo>
                  <a:pt x="3005138" y="0"/>
                </a:lnTo>
                <a:lnTo>
                  <a:pt x="3008505" y="1395"/>
                </a:lnTo>
                <a:lnTo>
                  <a:pt x="3009901" y="4763"/>
                </a:lnTo>
                <a:lnTo>
                  <a:pt x="3008505" y="8130"/>
                </a:lnTo>
                <a:lnTo>
                  <a:pt x="3005138" y="9525"/>
                </a:lnTo>
                <a:close/>
              </a:path>
              <a:path w="4343401" h="9525">
                <a:moveTo>
                  <a:pt x="3049395" y="8130"/>
                </a:moveTo>
                <a:lnTo>
                  <a:pt x="3048001" y="4763"/>
                </a:lnTo>
                <a:lnTo>
                  <a:pt x="3049395" y="1395"/>
                </a:lnTo>
                <a:lnTo>
                  <a:pt x="3052763" y="0"/>
                </a:lnTo>
                <a:lnTo>
                  <a:pt x="3056130" y="1395"/>
                </a:lnTo>
                <a:lnTo>
                  <a:pt x="3057525" y="4763"/>
                </a:lnTo>
                <a:lnTo>
                  <a:pt x="3056130" y="8130"/>
                </a:lnTo>
                <a:lnTo>
                  <a:pt x="3052763" y="9525"/>
                </a:lnTo>
                <a:close/>
              </a:path>
              <a:path w="4343401" h="9525">
                <a:moveTo>
                  <a:pt x="3097021" y="8130"/>
                </a:moveTo>
                <a:lnTo>
                  <a:pt x="3095625" y="4763"/>
                </a:lnTo>
                <a:lnTo>
                  <a:pt x="3097021" y="1395"/>
                </a:lnTo>
                <a:lnTo>
                  <a:pt x="3100388" y="0"/>
                </a:lnTo>
                <a:lnTo>
                  <a:pt x="3103755" y="1395"/>
                </a:lnTo>
                <a:lnTo>
                  <a:pt x="3105151" y="4763"/>
                </a:lnTo>
                <a:lnTo>
                  <a:pt x="3103755" y="8130"/>
                </a:lnTo>
                <a:lnTo>
                  <a:pt x="3100388" y="9525"/>
                </a:lnTo>
                <a:close/>
              </a:path>
              <a:path w="4343401" h="9525">
                <a:moveTo>
                  <a:pt x="3144645" y="8130"/>
                </a:moveTo>
                <a:lnTo>
                  <a:pt x="3143251" y="4763"/>
                </a:lnTo>
                <a:lnTo>
                  <a:pt x="3144645" y="1395"/>
                </a:lnTo>
                <a:lnTo>
                  <a:pt x="3148013" y="0"/>
                </a:lnTo>
                <a:lnTo>
                  <a:pt x="3151380" y="1395"/>
                </a:lnTo>
                <a:lnTo>
                  <a:pt x="3152775" y="4763"/>
                </a:lnTo>
                <a:lnTo>
                  <a:pt x="3151380" y="8130"/>
                </a:lnTo>
                <a:lnTo>
                  <a:pt x="3148013" y="9525"/>
                </a:lnTo>
                <a:close/>
              </a:path>
              <a:path w="4343401" h="9525">
                <a:moveTo>
                  <a:pt x="3192270" y="8130"/>
                </a:moveTo>
                <a:lnTo>
                  <a:pt x="3190875" y="4763"/>
                </a:lnTo>
                <a:lnTo>
                  <a:pt x="3192270" y="1395"/>
                </a:lnTo>
                <a:lnTo>
                  <a:pt x="3195638" y="0"/>
                </a:lnTo>
                <a:lnTo>
                  <a:pt x="3199005" y="1395"/>
                </a:lnTo>
                <a:lnTo>
                  <a:pt x="3200401" y="4763"/>
                </a:lnTo>
                <a:lnTo>
                  <a:pt x="3199005" y="8130"/>
                </a:lnTo>
                <a:lnTo>
                  <a:pt x="3195638" y="9525"/>
                </a:lnTo>
                <a:close/>
              </a:path>
              <a:path w="4343401" h="9525">
                <a:moveTo>
                  <a:pt x="3239895" y="8130"/>
                </a:moveTo>
                <a:lnTo>
                  <a:pt x="3238501" y="4763"/>
                </a:lnTo>
                <a:lnTo>
                  <a:pt x="3239895" y="1395"/>
                </a:lnTo>
                <a:lnTo>
                  <a:pt x="3243263" y="0"/>
                </a:lnTo>
                <a:lnTo>
                  <a:pt x="3246630" y="1395"/>
                </a:lnTo>
                <a:lnTo>
                  <a:pt x="3248025" y="4763"/>
                </a:lnTo>
                <a:lnTo>
                  <a:pt x="3246630" y="8130"/>
                </a:lnTo>
                <a:lnTo>
                  <a:pt x="3243263" y="9525"/>
                </a:lnTo>
                <a:close/>
              </a:path>
              <a:path w="4343401" h="9525">
                <a:moveTo>
                  <a:pt x="3287520" y="8130"/>
                </a:moveTo>
                <a:lnTo>
                  <a:pt x="3286125" y="4763"/>
                </a:lnTo>
                <a:lnTo>
                  <a:pt x="3287520" y="1395"/>
                </a:lnTo>
                <a:lnTo>
                  <a:pt x="3290888" y="0"/>
                </a:lnTo>
                <a:lnTo>
                  <a:pt x="3294255" y="1395"/>
                </a:lnTo>
                <a:lnTo>
                  <a:pt x="3295651" y="4763"/>
                </a:lnTo>
                <a:lnTo>
                  <a:pt x="3294255" y="8130"/>
                </a:lnTo>
                <a:lnTo>
                  <a:pt x="3290888" y="9525"/>
                </a:lnTo>
                <a:close/>
              </a:path>
              <a:path w="4343401" h="9525">
                <a:moveTo>
                  <a:pt x="3335145" y="8130"/>
                </a:moveTo>
                <a:lnTo>
                  <a:pt x="3333751" y="4763"/>
                </a:lnTo>
                <a:lnTo>
                  <a:pt x="3335145" y="1395"/>
                </a:lnTo>
                <a:lnTo>
                  <a:pt x="3338513" y="0"/>
                </a:lnTo>
                <a:lnTo>
                  <a:pt x="3341880" y="1395"/>
                </a:lnTo>
                <a:lnTo>
                  <a:pt x="3343275" y="4763"/>
                </a:lnTo>
                <a:lnTo>
                  <a:pt x="3341880" y="8130"/>
                </a:lnTo>
                <a:lnTo>
                  <a:pt x="3338513" y="9525"/>
                </a:lnTo>
                <a:close/>
              </a:path>
              <a:path w="4343401" h="9525">
                <a:moveTo>
                  <a:pt x="3382770" y="8130"/>
                </a:moveTo>
                <a:lnTo>
                  <a:pt x="3381375" y="4763"/>
                </a:lnTo>
                <a:lnTo>
                  <a:pt x="3382770" y="1395"/>
                </a:lnTo>
                <a:lnTo>
                  <a:pt x="3386138" y="0"/>
                </a:lnTo>
                <a:lnTo>
                  <a:pt x="3389505" y="1395"/>
                </a:lnTo>
                <a:lnTo>
                  <a:pt x="3390901" y="4763"/>
                </a:lnTo>
                <a:lnTo>
                  <a:pt x="3389505" y="8130"/>
                </a:lnTo>
                <a:lnTo>
                  <a:pt x="3386138" y="9525"/>
                </a:lnTo>
                <a:close/>
              </a:path>
              <a:path w="4343401" h="9525">
                <a:moveTo>
                  <a:pt x="3430395" y="8130"/>
                </a:moveTo>
                <a:lnTo>
                  <a:pt x="3429001" y="4763"/>
                </a:lnTo>
                <a:lnTo>
                  <a:pt x="3430395" y="1395"/>
                </a:lnTo>
                <a:lnTo>
                  <a:pt x="3433763" y="0"/>
                </a:lnTo>
                <a:lnTo>
                  <a:pt x="3437130" y="1395"/>
                </a:lnTo>
                <a:lnTo>
                  <a:pt x="3438525" y="4763"/>
                </a:lnTo>
                <a:lnTo>
                  <a:pt x="3437130" y="8130"/>
                </a:lnTo>
                <a:lnTo>
                  <a:pt x="3433763" y="9525"/>
                </a:lnTo>
                <a:close/>
              </a:path>
              <a:path w="4343401" h="9525">
                <a:moveTo>
                  <a:pt x="3478020" y="8130"/>
                </a:moveTo>
                <a:lnTo>
                  <a:pt x="3476625" y="4763"/>
                </a:lnTo>
                <a:lnTo>
                  <a:pt x="3478020" y="1395"/>
                </a:lnTo>
                <a:lnTo>
                  <a:pt x="3481388" y="0"/>
                </a:lnTo>
                <a:lnTo>
                  <a:pt x="3484755" y="1395"/>
                </a:lnTo>
                <a:lnTo>
                  <a:pt x="3486151" y="4763"/>
                </a:lnTo>
                <a:lnTo>
                  <a:pt x="3484755" y="8130"/>
                </a:lnTo>
                <a:lnTo>
                  <a:pt x="3481388" y="9525"/>
                </a:lnTo>
                <a:close/>
              </a:path>
              <a:path w="4343401" h="9525">
                <a:moveTo>
                  <a:pt x="3525645" y="8130"/>
                </a:moveTo>
                <a:lnTo>
                  <a:pt x="3524251" y="4763"/>
                </a:lnTo>
                <a:lnTo>
                  <a:pt x="3525645" y="1395"/>
                </a:lnTo>
                <a:lnTo>
                  <a:pt x="3529013" y="0"/>
                </a:lnTo>
                <a:lnTo>
                  <a:pt x="3532380" y="1395"/>
                </a:lnTo>
                <a:lnTo>
                  <a:pt x="3533775" y="4763"/>
                </a:lnTo>
                <a:lnTo>
                  <a:pt x="3532380" y="8130"/>
                </a:lnTo>
                <a:lnTo>
                  <a:pt x="3529013" y="9525"/>
                </a:lnTo>
                <a:close/>
              </a:path>
              <a:path w="4343401" h="9525">
                <a:moveTo>
                  <a:pt x="3573271" y="8130"/>
                </a:moveTo>
                <a:lnTo>
                  <a:pt x="3571875" y="4763"/>
                </a:lnTo>
                <a:lnTo>
                  <a:pt x="3573271" y="1395"/>
                </a:lnTo>
                <a:lnTo>
                  <a:pt x="3576638" y="0"/>
                </a:lnTo>
                <a:lnTo>
                  <a:pt x="3580005" y="1395"/>
                </a:lnTo>
                <a:lnTo>
                  <a:pt x="3581401" y="4763"/>
                </a:lnTo>
                <a:lnTo>
                  <a:pt x="3580005" y="8130"/>
                </a:lnTo>
                <a:lnTo>
                  <a:pt x="3576638" y="9525"/>
                </a:lnTo>
                <a:close/>
              </a:path>
              <a:path w="4343401" h="9525">
                <a:moveTo>
                  <a:pt x="3620895" y="8130"/>
                </a:moveTo>
                <a:lnTo>
                  <a:pt x="3619501" y="4763"/>
                </a:lnTo>
                <a:lnTo>
                  <a:pt x="3620895" y="1395"/>
                </a:lnTo>
                <a:lnTo>
                  <a:pt x="3624263" y="0"/>
                </a:lnTo>
                <a:lnTo>
                  <a:pt x="3627630" y="1395"/>
                </a:lnTo>
                <a:lnTo>
                  <a:pt x="3629025" y="4763"/>
                </a:lnTo>
                <a:lnTo>
                  <a:pt x="3627630" y="8130"/>
                </a:lnTo>
                <a:lnTo>
                  <a:pt x="3624263" y="9525"/>
                </a:lnTo>
                <a:close/>
              </a:path>
              <a:path w="4343401" h="9525">
                <a:moveTo>
                  <a:pt x="3668520" y="8130"/>
                </a:moveTo>
                <a:lnTo>
                  <a:pt x="3667125" y="4763"/>
                </a:lnTo>
                <a:lnTo>
                  <a:pt x="3668520" y="1395"/>
                </a:lnTo>
                <a:lnTo>
                  <a:pt x="3671888" y="0"/>
                </a:lnTo>
                <a:lnTo>
                  <a:pt x="3675255" y="1395"/>
                </a:lnTo>
                <a:lnTo>
                  <a:pt x="3676651" y="4763"/>
                </a:lnTo>
                <a:lnTo>
                  <a:pt x="3675255" y="8130"/>
                </a:lnTo>
                <a:lnTo>
                  <a:pt x="3671888" y="9525"/>
                </a:lnTo>
                <a:close/>
              </a:path>
              <a:path w="4343401" h="9525">
                <a:moveTo>
                  <a:pt x="3716145" y="8130"/>
                </a:moveTo>
                <a:lnTo>
                  <a:pt x="3714751" y="4763"/>
                </a:lnTo>
                <a:lnTo>
                  <a:pt x="3716145" y="1395"/>
                </a:lnTo>
                <a:lnTo>
                  <a:pt x="3719513" y="0"/>
                </a:lnTo>
                <a:lnTo>
                  <a:pt x="3722880" y="1395"/>
                </a:lnTo>
                <a:lnTo>
                  <a:pt x="3724275" y="4763"/>
                </a:lnTo>
                <a:lnTo>
                  <a:pt x="3722880" y="8130"/>
                </a:lnTo>
                <a:lnTo>
                  <a:pt x="3719513" y="9525"/>
                </a:lnTo>
                <a:close/>
              </a:path>
              <a:path w="4343401" h="9525">
                <a:moveTo>
                  <a:pt x="3763770" y="8130"/>
                </a:moveTo>
                <a:lnTo>
                  <a:pt x="3762375" y="4763"/>
                </a:lnTo>
                <a:lnTo>
                  <a:pt x="3763770" y="1395"/>
                </a:lnTo>
                <a:lnTo>
                  <a:pt x="3767138" y="0"/>
                </a:lnTo>
                <a:lnTo>
                  <a:pt x="3770505" y="1395"/>
                </a:lnTo>
                <a:lnTo>
                  <a:pt x="3771901" y="4763"/>
                </a:lnTo>
                <a:lnTo>
                  <a:pt x="3770505" y="8130"/>
                </a:lnTo>
                <a:lnTo>
                  <a:pt x="3767138" y="9525"/>
                </a:lnTo>
                <a:close/>
              </a:path>
              <a:path w="4343401" h="9525">
                <a:moveTo>
                  <a:pt x="3811395" y="8130"/>
                </a:moveTo>
                <a:lnTo>
                  <a:pt x="3810001" y="4763"/>
                </a:lnTo>
                <a:lnTo>
                  <a:pt x="3811395" y="1395"/>
                </a:lnTo>
                <a:lnTo>
                  <a:pt x="3814763" y="0"/>
                </a:lnTo>
                <a:lnTo>
                  <a:pt x="3818130" y="1395"/>
                </a:lnTo>
                <a:lnTo>
                  <a:pt x="3819525" y="4763"/>
                </a:lnTo>
                <a:lnTo>
                  <a:pt x="3818130" y="8130"/>
                </a:lnTo>
                <a:lnTo>
                  <a:pt x="3814763" y="9525"/>
                </a:lnTo>
                <a:close/>
              </a:path>
              <a:path w="4343401" h="9525">
                <a:moveTo>
                  <a:pt x="3859020" y="8130"/>
                </a:moveTo>
                <a:lnTo>
                  <a:pt x="3857625" y="4763"/>
                </a:lnTo>
                <a:lnTo>
                  <a:pt x="3859020" y="1395"/>
                </a:lnTo>
                <a:lnTo>
                  <a:pt x="3862388" y="0"/>
                </a:lnTo>
                <a:lnTo>
                  <a:pt x="3865755" y="1395"/>
                </a:lnTo>
                <a:lnTo>
                  <a:pt x="3867151" y="4763"/>
                </a:lnTo>
                <a:lnTo>
                  <a:pt x="3865755" y="8130"/>
                </a:lnTo>
                <a:lnTo>
                  <a:pt x="3862388" y="9525"/>
                </a:lnTo>
                <a:close/>
              </a:path>
              <a:path w="4343401" h="9525">
                <a:moveTo>
                  <a:pt x="3906645" y="8130"/>
                </a:moveTo>
                <a:lnTo>
                  <a:pt x="3905251" y="4763"/>
                </a:lnTo>
                <a:lnTo>
                  <a:pt x="3906645" y="1395"/>
                </a:lnTo>
                <a:lnTo>
                  <a:pt x="3910013" y="0"/>
                </a:lnTo>
                <a:lnTo>
                  <a:pt x="3913380" y="1395"/>
                </a:lnTo>
                <a:lnTo>
                  <a:pt x="3914775" y="4763"/>
                </a:lnTo>
                <a:lnTo>
                  <a:pt x="3913380" y="8130"/>
                </a:lnTo>
                <a:lnTo>
                  <a:pt x="3910013" y="9525"/>
                </a:lnTo>
                <a:close/>
              </a:path>
              <a:path w="4343401" h="9525">
                <a:moveTo>
                  <a:pt x="3954270" y="8130"/>
                </a:moveTo>
                <a:lnTo>
                  <a:pt x="3952875" y="4763"/>
                </a:lnTo>
                <a:lnTo>
                  <a:pt x="3954270" y="1395"/>
                </a:lnTo>
                <a:lnTo>
                  <a:pt x="3957638" y="0"/>
                </a:lnTo>
                <a:lnTo>
                  <a:pt x="3961005" y="1395"/>
                </a:lnTo>
                <a:lnTo>
                  <a:pt x="3962401" y="4763"/>
                </a:lnTo>
                <a:lnTo>
                  <a:pt x="3961005" y="8130"/>
                </a:lnTo>
                <a:lnTo>
                  <a:pt x="3957638" y="9525"/>
                </a:lnTo>
                <a:close/>
              </a:path>
              <a:path w="4343401" h="9525">
                <a:moveTo>
                  <a:pt x="4001895" y="8130"/>
                </a:moveTo>
                <a:lnTo>
                  <a:pt x="4000501" y="4763"/>
                </a:lnTo>
                <a:lnTo>
                  <a:pt x="4001895" y="1395"/>
                </a:lnTo>
                <a:lnTo>
                  <a:pt x="4005263" y="0"/>
                </a:lnTo>
                <a:lnTo>
                  <a:pt x="4008630" y="1395"/>
                </a:lnTo>
                <a:lnTo>
                  <a:pt x="4010025" y="4763"/>
                </a:lnTo>
                <a:lnTo>
                  <a:pt x="4008630" y="8130"/>
                </a:lnTo>
                <a:lnTo>
                  <a:pt x="4005263" y="9525"/>
                </a:lnTo>
                <a:close/>
              </a:path>
              <a:path w="4343401" h="9525">
                <a:moveTo>
                  <a:pt x="4049520" y="8130"/>
                </a:moveTo>
                <a:lnTo>
                  <a:pt x="4048125" y="4763"/>
                </a:lnTo>
                <a:lnTo>
                  <a:pt x="4049520" y="1395"/>
                </a:lnTo>
                <a:lnTo>
                  <a:pt x="4052888" y="0"/>
                </a:lnTo>
                <a:lnTo>
                  <a:pt x="4056255" y="1395"/>
                </a:lnTo>
                <a:lnTo>
                  <a:pt x="4057651" y="4763"/>
                </a:lnTo>
                <a:lnTo>
                  <a:pt x="4056255" y="8130"/>
                </a:lnTo>
                <a:lnTo>
                  <a:pt x="4052888" y="9525"/>
                </a:lnTo>
                <a:close/>
              </a:path>
              <a:path w="4343401" h="9525">
                <a:moveTo>
                  <a:pt x="4097145" y="8130"/>
                </a:moveTo>
                <a:lnTo>
                  <a:pt x="4095751" y="4763"/>
                </a:lnTo>
                <a:lnTo>
                  <a:pt x="4097145" y="1395"/>
                </a:lnTo>
                <a:lnTo>
                  <a:pt x="4100513" y="0"/>
                </a:lnTo>
                <a:lnTo>
                  <a:pt x="4103880" y="1395"/>
                </a:lnTo>
                <a:lnTo>
                  <a:pt x="4105275" y="4763"/>
                </a:lnTo>
                <a:lnTo>
                  <a:pt x="4103880" y="8130"/>
                </a:lnTo>
                <a:lnTo>
                  <a:pt x="4100513" y="9525"/>
                </a:lnTo>
                <a:close/>
              </a:path>
              <a:path w="4343401" h="9525">
                <a:moveTo>
                  <a:pt x="4144770" y="8130"/>
                </a:moveTo>
                <a:lnTo>
                  <a:pt x="4143375" y="4763"/>
                </a:lnTo>
                <a:lnTo>
                  <a:pt x="4144770" y="1395"/>
                </a:lnTo>
                <a:lnTo>
                  <a:pt x="4148138" y="0"/>
                </a:lnTo>
                <a:lnTo>
                  <a:pt x="4151505" y="1395"/>
                </a:lnTo>
                <a:lnTo>
                  <a:pt x="4152901" y="4763"/>
                </a:lnTo>
                <a:lnTo>
                  <a:pt x="4151505" y="8130"/>
                </a:lnTo>
                <a:lnTo>
                  <a:pt x="4148138" y="9525"/>
                </a:lnTo>
                <a:close/>
              </a:path>
              <a:path w="4343401" h="9525">
                <a:moveTo>
                  <a:pt x="4192395" y="8130"/>
                </a:moveTo>
                <a:lnTo>
                  <a:pt x="4191001" y="4763"/>
                </a:lnTo>
                <a:lnTo>
                  <a:pt x="4192395" y="1395"/>
                </a:lnTo>
                <a:lnTo>
                  <a:pt x="4195763" y="0"/>
                </a:lnTo>
                <a:lnTo>
                  <a:pt x="4199130" y="1395"/>
                </a:lnTo>
                <a:lnTo>
                  <a:pt x="4200525" y="4763"/>
                </a:lnTo>
                <a:lnTo>
                  <a:pt x="4199130" y="8130"/>
                </a:lnTo>
                <a:lnTo>
                  <a:pt x="4195763" y="9525"/>
                </a:lnTo>
                <a:close/>
              </a:path>
              <a:path w="4343401" h="9525">
                <a:moveTo>
                  <a:pt x="4240020" y="8130"/>
                </a:moveTo>
                <a:lnTo>
                  <a:pt x="4238625" y="4763"/>
                </a:lnTo>
                <a:lnTo>
                  <a:pt x="4240020" y="1395"/>
                </a:lnTo>
                <a:lnTo>
                  <a:pt x="4243388" y="0"/>
                </a:lnTo>
                <a:lnTo>
                  <a:pt x="4246755" y="1395"/>
                </a:lnTo>
                <a:lnTo>
                  <a:pt x="4248151" y="4763"/>
                </a:lnTo>
                <a:lnTo>
                  <a:pt x="4246755" y="8130"/>
                </a:lnTo>
                <a:lnTo>
                  <a:pt x="4243388" y="9525"/>
                </a:lnTo>
                <a:close/>
              </a:path>
              <a:path w="4343401" h="9525">
                <a:moveTo>
                  <a:pt x="4287645" y="8130"/>
                </a:moveTo>
                <a:lnTo>
                  <a:pt x="4286251" y="4763"/>
                </a:lnTo>
                <a:lnTo>
                  <a:pt x="4287645" y="1395"/>
                </a:lnTo>
                <a:lnTo>
                  <a:pt x="4291013" y="0"/>
                </a:lnTo>
                <a:lnTo>
                  <a:pt x="4294380" y="1395"/>
                </a:lnTo>
                <a:lnTo>
                  <a:pt x="4295775" y="4763"/>
                </a:lnTo>
                <a:lnTo>
                  <a:pt x="4294380" y="8130"/>
                </a:lnTo>
                <a:lnTo>
                  <a:pt x="4291013" y="9525"/>
                </a:lnTo>
                <a:close/>
              </a:path>
              <a:path w="4343401" h="9525">
                <a:moveTo>
                  <a:pt x="4335270" y="8130"/>
                </a:moveTo>
                <a:lnTo>
                  <a:pt x="4333875" y="4763"/>
                </a:lnTo>
                <a:lnTo>
                  <a:pt x="4335270" y="1395"/>
                </a:lnTo>
                <a:lnTo>
                  <a:pt x="4338638" y="0"/>
                </a:lnTo>
                <a:lnTo>
                  <a:pt x="4342005" y="1395"/>
                </a:lnTo>
                <a:lnTo>
                  <a:pt x="4343401" y="4763"/>
                </a:lnTo>
                <a:lnTo>
                  <a:pt x="4342005" y="8130"/>
                </a:lnTo>
                <a:lnTo>
                  <a:pt x="4338638" y="9525"/>
                </a:lnTo>
                <a:close/>
              </a:path>
            </a:pathLst>
          </a:custGeom>
          <a:solidFill>
            <a:srgbClr val="C8C6C4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5" name="text 1"/>
          <p:cNvSpPr txBox="1"/>
          <p:nvPr/>
        </p:nvSpPr>
        <p:spPr>
          <a:xfrm>
            <a:off x="7132682" y="5995354"/>
            <a:ext cx="236603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Segoe UI"/>
                <a:cs typeface="Segoe UI"/>
              </a:rPr>
              <a:t>0 mil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7448848" y="5581055"/>
            <a:ext cx="4071938" cy="8930"/>
          </a:xfrm>
          <a:custGeom>
            <a:avLst/>
            <a:gdLst/>
            <a:ahLst/>
            <a:cxnLst/>
            <a:rect l="l" t="t" r="r" b="b"/>
            <a:pathLst>
              <a:path w="4343401" h="9525">
                <a:moveTo>
                  <a:pt x="1396" y="8130"/>
                </a:moveTo>
                <a:lnTo>
                  <a:pt x="1" y="4763"/>
                </a:lnTo>
                <a:lnTo>
                  <a:pt x="1396" y="1395"/>
                </a:lnTo>
                <a:lnTo>
                  <a:pt x="4763" y="0"/>
                </a:lnTo>
                <a:lnTo>
                  <a:pt x="8130" y="1395"/>
                </a:lnTo>
                <a:lnTo>
                  <a:pt x="9526" y="4763"/>
                </a:lnTo>
                <a:lnTo>
                  <a:pt x="8130" y="8130"/>
                </a:lnTo>
                <a:lnTo>
                  <a:pt x="4763" y="9525"/>
                </a:lnTo>
                <a:close/>
              </a:path>
              <a:path w="4343401" h="9525">
                <a:moveTo>
                  <a:pt x="49021" y="8130"/>
                </a:moveTo>
                <a:lnTo>
                  <a:pt x="47626" y="4763"/>
                </a:lnTo>
                <a:lnTo>
                  <a:pt x="49021" y="1395"/>
                </a:lnTo>
                <a:lnTo>
                  <a:pt x="52388" y="0"/>
                </a:lnTo>
                <a:lnTo>
                  <a:pt x="55755" y="1395"/>
                </a:lnTo>
                <a:lnTo>
                  <a:pt x="57151" y="4763"/>
                </a:lnTo>
                <a:lnTo>
                  <a:pt x="55755" y="8130"/>
                </a:lnTo>
                <a:lnTo>
                  <a:pt x="52388" y="9525"/>
                </a:lnTo>
                <a:close/>
              </a:path>
              <a:path w="4343401" h="9525">
                <a:moveTo>
                  <a:pt x="96646" y="8130"/>
                </a:moveTo>
                <a:lnTo>
                  <a:pt x="95251" y="4763"/>
                </a:lnTo>
                <a:lnTo>
                  <a:pt x="96646" y="1395"/>
                </a:lnTo>
                <a:lnTo>
                  <a:pt x="100013" y="0"/>
                </a:lnTo>
                <a:lnTo>
                  <a:pt x="103380" y="1395"/>
                </a:lnTo>
                <a:lnTo>
                  <a:pt x="104776" y="4763"/>
                </a:lnTo>
                <a:lnTo>
                  <a:pt x="103380" y="8130"/>
                </a:lnTo>
                <a:lnTo>
                  <a:pt x="100013" y="9525"/>
                </a:lnTo>
                <a:close/>
              </a:path>
              <a:path w="4343401" h="9525">
                <a:moveTo>
                  <a:pt x="144271" y="8130"/>
                </a:moveTo>
                <a:lnTo>
                  <a:pt x="142876" y="4763"/>
                </a:lnTo>
                <a:lnTo>
                  <a:pt x="144271" y="1395"/>
                </a:lnTo>
                <a:lnTo>
                  <a:pt x="147638" y="0"/>
                </a:lnTo>
                <a:lnTo>
                  <a:pt x="151005" y="1395"/>
                </a:lnTo>
                <a:lnTo>
                  <a:pt x="152401" y="4763"/>
                </a:lnTo>
                <a:lnTo>
                  <a:pt x="151005" y="8130"/>
                </a:lnTo>
                <a:lnTo>
                  <a:pt x="147638" y="9525"/>
                </a:lnTo>
                <a:close/>
              </a:path>
              <a:path w="4343401" h="9525">
                <a:moveTo>
                  <a:pt x="191896" y="8130"/>
                </a:moveTo>
                <a:lnTo>
                  <a:pt x="190501" y="4763"/>
                </a:lnTo>
                <a:lnTo>
                  <a:pt x="191896" y="1395"/>
                </a:lnTo>
                <a:lnTo>
                  <a:pt x="195263" y="0"/>
                </a:lnTo>
                <a:lnTo>
                  <a:pt x="198630" y="1395"/>
                </a:lnTo>
                <a:lnTo>
                  <a:pt x="200026" y="4763"/>
                </a:lnTo>
                <a:lnTo>
                  <a:pt x="198630" y="8130"/>
                </a:lnTo>
                <a:lnTo>
                  <a:pt x="195263" y="9525"/>
                </a:lnTo>
                <a:close/>
              </a:path>
              <a:path w="4343401" h="9525">
                <a:moveTo>
                  <a:pt x="239521" y="8130"/>
                </a:moveTo>
                <a:lnTo>
                  <a:pt x="238126" y="4763"/>
                </a:lnTo>
                <a:lnTo>
                  <a:pt x="239521" y="1395"/>
                </a:lnTo>
                <a:lnTo>
                  <a:pt x="242888" y="0"/>
                </a:lnTo>
                <a:lnTo>
                  <a:pt x="246255" y="1395"/>
                </a:lnTo>
                <a:lnTo>
                  <a:pt x="247651" y="4763"/>
                </a:lnTo>
                <a:lnTo>
                  <a:pt x="246255" y="8130"/>
                </a:lnTo>
                <a:lnTo>
                  <a:pt x="242888" y="9525"/>
                </a:lnTo>
                <a:close/>
              </a:path>
              <a:path w="4343401" h="9525">
                <a:moveTo>
                  <a:pt x="287146" y="8130"/>
                </a:moveTo>
                <a:lnTo>
                  <a:pt x="285751" y="4763"/>
                </a:lnTo>
                <a:lnTo>
                  <a:pt x="287146" y="1395"/>
                </a:lnTo>
                <a:lnTo>
                  <a:pt x="290513" y="0"/>
                </a:lnTo>
                <a:lnTo>
                  <a:pt x="293880" y="1395"/>
                </a:lnTo>
                <a:lnTo>
                  <a:pt x="295276" y="4763"/>
                </a:lnTo>
                <a:lnTo>
                  <a:pt x="293880" y="8130"/>
                </a:lnTo>
                <a:lnTo>
                  <a:pt x="290513" y="9525"/>
                </a:lnTo>
                <a:close/>
              </a:path>
              <a:path w="4343401" h="9525">
                <a:moveTo>
                  <a:pt x="334771" y="8130"/>
                </a:moveTo>
                <a:lnTo>
                  <a:pt x="333376" y="4763"/>
                </a:lnTo>
                <a:lnTo>
                  <a:pt x="334771" y="1395"/>
                </a:lnTo>
                <a:lnTo>
                  <a:pt x="338138" y="0"/>
                </a:lnTo>
                <a:lnTo>
                  <a:pt x="341505" y="1395"/>
                </a:lnTo>
                <a:lnTo>
                  <a:pt x="342901" y="4763"/>
                </a:lnTo>
                <a:lnTo>
                  <a:pt x="341505" y="8130"/>
                </a:lnTo>
                <a:lnTo>
                  <a:pt x="338138" y="9525"/>
                </a:lnTo>
                <a:close/>
              </a:path>
              <a:path w="4343401" h="9525">
                <a:moveTo>
                  <a:pt x="382396" y="8130"/>
                </a:moveTo>
                <a:lnTo>
                  <a:pt x="381001" y="4763"/>
                </a:lnTo>
                <a:lnTo>
                  <a:pt x="382396" y="1395"/>
                </a:lnTo>
                <a:lnTo>
                  <a:pt x="385763" y="0"/>
                </a:lnTo>
                <a:lnTo>
                  <a:pt x="389130" y="1395"/>
                </a:lnTo>
                <a:lnTo>
                  <a:pt x="390526" y="4763"/>
                </a:lnTo>
                <a:lnTo>
                  <a:pt x="389130" y="8130"/>
                </a:lnTo>
                <a:lnTo>
                  <a:pt x="385763" y="9525"/>
                </a:lnTo>
                <a:close/>
              </a:path>
              <a:path w="4343401" h="9525">
                <a:moveTo>
                  <a:pt x="430021" y="8130"/>
                </a:moveTo>
                <a:lnTo>
                  <a:pt x="428626" y="4763"/>
                </a:lnTo>
                <a:lnTo>
                  <a:pt x="430021" y="1395"/>
                </a:lnTo>
                <a:lnTo>
                  <a:pt x="433388" y="0"/>
                </a:lnTo>
                <a:lnTo>
                  <a:pt x="436755" y="1395"/>
                </a:lnTo>
                <a:lnTo>
                  <a:pt x="438151" y="4763"/>
                </a:lnTo>
                <a:lnTo>
                  <a:pt x="436755" y="8130"/>
                </a:lnTo>
                <a:lnTo>
                  <a:pt x="433388" y="9525"/>
                </a:lnTo>
                <a:close/>
              </a:path>
              <a:path w="4343401" h="9525">
                <a:moveTo>
                  <a:pt x="477646" y="8130"/>
                </a:moveTo>
                <a:lnTo>
                  <a:pt x="476251" y="4763"/>
                </a:lnTo>
                <a:lnTo>
                  <a:pt x="477646" y="1395"/>
                </a:lnTo>
                <a:lnTo>
                  <a:pt x="481013" y="0"/>
                </a:lnTo>
                <a:lnTo>
                  <a:pt x="484380" y="1395"/>
                </a:lnTo>
                <a:lnTo>
                  <a:pt x="485776" y="4763"/>
                </a:lnTo>
                <a:lnTo>
                  <a:pt x="484380" y="8130"/>
                </a:lnTo>
                <a:lnTo>
                  <a:pt x="481013" y="9525"/>
                </a:lnTo>
                <a:close/>
              </a:path>
              <a:path w="4343401" h="9525">
                <a:moveTo>
                  <a:pt x="525271" y="8130"/>
                </a:moveTo>
                <a:lnTo>
                  <a:pt x="523876" y="4763"/>
                </a:lnTo>
                <a:lnTo>
                  <a:pt x="525271" y="1395"/>
                </a:lnTo>
                <a:lnTo>
                  <a:pt x="528638" y="0"/>
                </a:lnTo>
                <a:lnTo>
                  <a:pt x="532005" y="1395"/>
                </a:lnTo>
                <a:lnTo>
                  <a:pt x="533401" y="4763"/>
                </a:lnTo>
                <a:lnTo>
                  <a:pt x="532005" y="8130"/>
                </a:lnTo>
                <a:lnTo>
                  <a:pt x="528638" y="9525"/>
                </a:lnTo>
                <a:close/>
              </a:path>
              <a:path w="4343401" h="9525">
                <a:moveTo>
                  <a:pt x="572896" y="8130"/>
                </a:moveTo>
                <a:lnTo>
                  <a:pt x="571501" y="4763"/>
                </a:lnTo>
                <a:lnTo>
                  <a:pt x="572896" y="1395"/>
                </a:lnTo>
                <a:lnTo>
                  <a:pt x="576263" y="0"/>
                </a:lnTo>
                <a:lnTo>
                  <a:pt x="579630" y="1395"/>
                </a:lnTo>
                <a:lnTo>
                  <a:pt x="581026" y="4763"/>
                </a:lnTo>
                <a:lnTo>
                  <a:pt x="579630" y="8130"/>
                </a:lnTo>
                <a:lnTo>
                  <a:pt x="576263" y="9525"/>
                </a:lnTo>
                <a:close/>
              </a:path>
              <a:path w="4343401" h="9525">
                <a:moveTo>
                  <a:pt x="620520" y="8130"/>
                </a:moveTo>
                <a:lnTo>
                  <a:pt x="619126" y="4763"/>
                </a:lnTo>
                <a:lnTo>
                  <a:pt x="620520" y="1395"/>
                </a:lnTo>
                <a:lnTo>
                  <a:pt x="623888" y="0"/>
                </a:lnTo>
                <a:lnTo>
                  <a:pt x="627255" y="1395"/>
                </a:lnTo>
                <a:lnTo>
                  <a:pt x="628651" y="4763"/>
                </a:lnTo>
                <a:lnTo>
                  <a:pt x="627255" y="8130"/>
                </a:lnTo>
                <a:lnTo>
                  <a:pt x="623888" y="9525"/>
                </a:lnTo>
                <a:close/>
              </a:path>
              <a:path w="4343401" h="9525">
                <a:moveTo>
                  <a:pt x="668145" y="8130"/>
                </a:moveTo>
                <a:lnTo>
                  <a:pt x="666751" y="4763"/>
                </a:lnTo>
                <a:lnTo>
                  <a:pt x="668145" y="1395"/>
                </a:lnTo>
                <a:lnTo>
                  <a:pt x="671513" y="0"/>
                </a:lnTo>
                <a:lnTo>
                  <a:pt x="674880" y="1395"/>
                </a:lnTo>
                <a:lnTo>
                  <a:pt x="676275" y="4763"/>
                </a:lnTo>
                <a:lnTo>
                  <a:pt x="674880" y="8130"/>
                </a:lnTo>
                <a:lnTo>
                  <a:pt x="671513" y="9525"/>
                </a:lnTo>
                <a:close/>
              </a:path>
              <a:path w="4343401" h="9525">
                <a:moveTo>
                  <a:pt x="715771" y="8130"/>
                </a:moveTo>
                <a:lnTo>
                  <a:pt x="714375" y="4763"/>
                </a:lnTo>
                <a:lnTo>
                  <a:pt x="715771" y="1395"/>
                </a:lnTo>
                <a:lnTo>
                  <a:pt x="719138" y="0"/>
                </a:lnTo>
                <a:lnTo>
                  <a:pt x="722505" y="1395"/>
                </a:lnTo>
                <a:lnTo>
                  <a:pt x="723901" y="4763"/>
                </a:lnTo>
                <a:lnTo>
                  <a:pt x="722505" y="8130"/>
                </a:lnTo>
                <a:lnTo>
                  <a:pt x="719138" y="9525"/>
                </a:lnTo>
                <a:close/>
              </a:path>
              <a:path w="4343401" h="9525">
                <a:moveTo>
                  <a:pt x="763396" y="8130"/>
                </a:moveTo>
                <a:lnTo>
                  <a:pt x="762001" y="4763"/>
                </a:lnTo>
                <a:lnTo>
                  <a:pt x="763396" y="1395"/>
                </a:lnTo>
                <a:lnTo>
                  <a:pt x="766763" y="0"/>
                </a:lnTo>
                <a:lnTo>
                  <a:pt x="770130" y="1395"/>
                </a:lnTo>
                <a:lnTo>
                  <a:pt x="771525" y="4763"/>
                </a:lnTo>
                <a:lnTo>
                  <a:pt x="770130" y="8130"/>
                </a:lnTo>
                <a:lnTo>
                  <a:pt x="766763" y="9525"/>
                </a:lnTo>
                <a:close/>
              </a:path>
              <a:path w="4343401" h="9525">
                <a:moveTo>
                  <a:pt x="811020" y="8130"/>
                </a:moveTo>
                <a:lnTo>
                  <a:pt x="809625" y="4763"/>
                </a:lnTo>
                <a:lnTo>
                  <a:pt x="811020" y="1395"/>
                </a:lnTo>
                <a:lnTo>
                  <a:pt x="814388" y="0"/>
                </a:lnTo>
                <a:lnTo>
                  <a:pt x="817755" y="1395"/>
                </a:lnTo>
                <a:lnTo>
                  <a:pt x="819151" y="4763"/>
                </a:lnTo>
                <a:lnTo>
                  <a:pt x="817755" y="8130"/>
                </a:lnTo>
                <a:lnTo>
                  <a:pt x="814388" y="9525"/>
                </a:lnTo>
                <a:close/>
              </a:path>
              <a:path w="4343401" h="9525">
                <a:moveTo>
                  <a:pt x="858646" y="8130"/>
                </a:moveTo>
                <a:lnTo>
                  <a:pt x="857251" y="4763"/>
                </a:lnTo>
                <a:lnTo>
                  <a:pt x="858646" y="1395"/>
                </a:lnTo>
                <a:lnTo>
                  <a:pt x="862013" y="0"/>
                </a:lnTo>
                <a:lnTo>
                  <a:pt x="865380" y="1395"/>
                </a:lnTo>
                <a:lnTo>
                  <a:pt x="866775" y="4763"/>
                </a:lnTo>
                <a:lnTo>
                  <a:pt x="865380" y="8130"/>
                </a:lnTo>
                <a:lnTo>
                  <a:pt x="862013" y="9525"/>
                </a:lnTo>
                <a:close/>
              </a:path>
              <a:path w="4343401" h="9525">
                <a:moveTo>
                  <a:pt x="906271" y="8130"/>
                </a:moveTo>
                <a:lnTo>
                  <a:pt x="904875" y="4763"/>
                </a:lnTo>
                <a:lnTo>
                  <a:pt x="906271" y="1395"/>
                </a:lnTo>
                <a:lnTo>
                  <a:pt x="909638" y="0"/>
                </a:lnTo>
                <a:lnTo>
                  <a:pt x="913005" y="1395"/>
                </a:lnTo>
                <a:lnTo>
                  <a:pt x="914401" y="4763"/>
                </a:lnTo>
                <a:lnTo>
                  <a:pt x="913005" y="8130"/>
                </a:lnTo>
                <a:lnTo>
                  <a:pt x="909638" y="9525"/>
                </a:lnTo>
                <a:close/>
              </a:path>
              <a:path w="4343401" h="9525">
                <a:moveTo>
                  <a:pt x="953896" y="8130"/>
                </a:moveTo>
                <a:lnTo>
                  <a:pt x="952501" y="4763"/>
                </a:lnTo>
                <a:lnTo>
                  <a:pt x="953896" y="1395"/>
                </a:lnTo>
                <a:lnTo>
                  <a:pt x="957263" y="0"/>
                </a:lnTo>
                <a:lnTo>
                  <a:pt x="960630" y="1395"/>
                </a:lnTo>
                <a:lnTo>
                  <a:pt x="962025" y="4763"/>
                </a:lnTo>
                <a:lnTo>
                  <a:pt x="960630" y="8130"/>
                </a:lnTo>
                <a:lnTo>
                  <a:pt x="957263" y="9525"/>
                </a:lnTo>
                <a:close/>
              </a:path>
              <a:path w="4343401" h="9525">
                <a:moveTo>
                  <a:pt x="1001521" y="8130"/>
                </a:moveTo>
                <a:lnTo>
                  <a:pt x="1000125" y="4763"/>
                </a:lnTo>
                <a:lnTo>
                  <a:pt x="1001521" y="1395"/>
                </a:lnTo>
                <a:lnTo>
                  <a:pt x="1004888" y="0"/>
                </a:lnTo>
                <a:lnTo>
                  <a:pt x="1008255" y="1395"/>
                </a:lnTo>
                <a:lnTo>
                  <a:pt x="1009651" y="4763"/>
                </a:lnTo>
                <a:lnTo>
                  <a:pt x="1008255" y="8130"/>
                </a:lnTo>
                <a:lnTo>
                  <a:pt x="1004888" y="9525"/>
                </a:lnTo>
                <a:close/>
              </a:path>
              <a:path w="4343401" h="9525">
                <a:moveTo>
                  <a:pt x="1049146" y="8130"/>
                </a:moveTo>
                <a:lnTo>
                  <a:pt x="1047751" y="4763"/>
                </a:lnTo>
                <a:lnTo>
                  <a:pt x="1049146" y="1395"/>
                </a:lnTo>
                <a:lnTo>
                  <a:pt x="1052513" y="0"/>
                </a:lnTo>
                <a:lnTo>
                  <a:pt x="1055880" y="1395"/>
                </a:lnTo>
                <a:lnTo>
                  <a:pt x="1057275" y="4763"/>
                </a:lnTo>
                <a:lnTo>
                  <a:pt x="1055880" y="8130"/>
                </a:lnTo>
                <a:lnTo>
                  <a:pt x="1052513" y="9525"/>
                </a:lnTo>
                <a:close/>
              </a:path>
              <a:path w="4343401" h="9525">
                <a:moveTo>
                  <a:pt x="1096770" y="8130"/>
                </a:moveTo>
                <a:lnTo>
                  <a:pt x="1095375" y="4763"/>
                </a:lnTo>
                <a:lnTo>
                  <a:pt x="1096770" y="1395"/>
                </a:lnTo>
                <a:lnTo>
                  <a:pt x="1100138" y="0"/>
                </a:lnTo>
                <a:lnTo>
                  <a:pt x="1103505" y="1395"/>
                </a:lnTo>
                <a:lnTo>
                  <a:pt x="1104901" y="4763"/>
                </a:lnTo>
                <a:lnTo>
                  <a:pt x="1103505" y="8130"/>
                </a:lnTo>
                <a:lnTo>
                  <a:pt x="1100138" y="9525"/>
                </a:lnTo>
                <a:close/>
              </a:path>
              <a:path w="4343401" h="9525">
                <a:moveTo>
                  <a:pt x="1144396" y="8130"/>
                </a:moveTo>
                <a:lnTo>
                  <a:pt x="1143001" y="4763"/>
                </a:lnTo>
                <a:lnTo>
                  <a:pt x="1144396" y="1395"/>
                </a:lnTo>
                <a:lnTo>
                  <a:pt x="1147763" y="0"/>
                </a:lnTo>
                <a:lnTo>
                  <a:pt x="1151130" y="1395"/>
                </a:lnTo>
                <a:lnTo>
                  <a:pt x="1152525" y="4763"/>
                </a:lnTo>
                <a:lnTo>
                  <a:pt x="1151130" y="8130"/>
                </a:lnTo>
                <a:lnTo>
                  <a:pt x="1147763" y="9525"/>
                </a:lnTo>
                <a:close/>
              </a:path>
              <a:path w="4343401" h="9525">
                <a:moveTo>
                  <a:pt x="1192021" y="8130"/>
                </a:moveTo>
                <a:lnTo>
                  <a:pt x="1190625" y="4763"/>
                </a:lnTo>
                <a:lnTo>
                  <a:pt x="1192021" y="1395"/>
                </a:lnTo>
                <a:lnTo>
                  <a:pt x="1195388" y="0"/>
                </a:lnTo>
                <a:lnTo>
                  <a:pt x="1198755" y="1395"/>
                </a:lnTo>
                <a:lnTo>
                  <a:pt x="1200151" y="4763"/>
                </a:lnTo>
                <a:lnTo>
                  <a:pt x="1198755" y="8130"/>
                </a:lnTo>
                <a:lnTo>
                  <a:pt x="1195388" y="9525"/>
                </a:lnTo>
                <a:close/>
              </a:path>
              <a:path w="4343401" h="9525">
                <a:moveTo>
                  <a:pt x="1239646" y="8130"/>
                </a:moveTo>
                <a:lnTo>
                  <a:pt x="1238251" y="4763"/>
                </a:lnTo>
                <a:lnTo>
                  <a:pt x="1239646" y="1395"/>
                </a:lnTo>
                <a:lnTo>
                  <a:pt x="1243013" y="0"/>
                </a:lnTo>
                <a:lnTo>
                  <a:pt x="1246380" y="1395"/>
                </a:lnTo>
                <a:lnTo>
                  <a:pt x="1247775" y="4763"/>
                </a:lnTo>
                <a:lnTo>
                  <a:pt x="1246380" y="8130"/>
                </a:lnTo>
                <a:lnTo>
                  <a:pt x="1243013" y="9525"/>
                </a:lnTo>
                <a:close/>
              </a:path>
              <a:path w="4343401" h="9525">
                <a:moveTo>
                  <a:pt x="1287271" y="8130"/>
                </a:moveTo>
                <a:lnTo>
                  <a:pt x="1285875" y="4763"/>
                </a:lnTo>
                <a:lnTo>
                  <a:pt x="1287271" y="1395"/>
                </a:lnTo>
                <a:lnTo>
                  <a:pt x="1290638" y="0"/>
                </a:lnTo>
                <a:lnTo>
                  <a:pt x="1294005" y="1395"/>
                </a:lnTo>
                <a:lnTo>
                  <a:pt x="1295401" y="4763"/>
                </a:lnTo>
                <a:lnTo>
                  <a:pt x="1294005" y="8130"/>
                </a:lnTo>
                <a:lnTo>
                  <a:pt x="1290638" y="9525"/>
                </a:lnTo>
                <a:close/>
              </a:path>
              <a:path w="4343401" h="9525">
                <a:moveTo>
                  <a:pt x="1334896" y="8130"/>
                </a:moveTo>
                <a:lnTo>
                  <a:pt x="1333501" y="4763"/>
                </a:lnTo>
                <a:lnTo>
                  <a:pt x="1334896" y="1395"/>
                </a:lnTo>
                <a:lnTo>
                  <a:pt x="1338263" y="0"/>
                </a:lnTo>
                <a:lnTo>
                  <a:pt x="1341630" y="1395"/>
                </a:lnTo>
                <a:lnTo>
                  <a:pt x="1343025" y="4763"/>
                </a:lnTo>
                <a:lnTo>
                  <a:pt x="1341630" y="8130"/>
                </a:lnTo>
                <a:lnTo>
                  <a:pt x="1338263" y="9525"/>
                </a:lnTo>
                <a:close/>
              </a:path>
              <a:path w="4343401" h="9525">
                <a:moveTo>
                  <a:pt x="1382521" y="8130"/>
                </a:moveTo>
                <a:lnTo>
                  <a:pt x="1381125" y="4763"/>
                </a:lnTo>
                <a:lnTo>
                  <a:pt x="1382521" y="1395"/>
                </a:lnTo>
                <a:lnTo>
                  <a:pt x="1385888" y="0"/>
                </a:lnTo>
                <a:lnTo>
                  <a:pt x="1389255" y="1395"/>
                </a:lnTo>
                <a:lnTo>
                  <a:pt x="1390651" y="4763"/>
                </a:lnTo>
                <a:lnTo>
                  <a:pt x="1389255" y="8130"/>
                </a:lnTo>
                <a:lnTo>
                  <a:pt x="1385888" y="9525"/>
                </a:lnTo>
                <a:close/>
              </a:path>
              <a:path w="4343401" h="9525">
                <a:moveTo>
                  <a:pt x="1430146" y="8130"/>
                </a:moveTo>
                <a:lnTo>
                  <a:pt x="1428751" y="4763"/>
                </a:lnTo>
                <a:lnTo>
                  <a:pt x="1430146" y="1395"/>
                </a:lnTo>
                <a:lnTo>
                  <a:pt x="1433513" y="0"/>
                </a:lnTo>
                <a:lnTo>
                  <a:pt x="1436880" y="1395"/>
                </a:lnTo>
                <a:lnTo>
                  <a:pt x="1438275" y="4763"/>
                </a:lnTo>
                <a:lnTo>
                  <a:pt x="1436880" y="8130"/>
                </a:lnTo>
                <a:lnTo>
                  <a:pt x="1433513" y="9525"/>
                </a:lnTo>
                <a:close/>
              </a:path>
              <a:path w="4343401" h="9525">
                <a:moveTo>
                  <a:pt x="1477770" y="8130"/>
                </a:moveTo>
                <a:lnTo>
                  <a:pt x="1476375" y="4763"/>
                </a:lnTo>
                <a:lnTo>
                  <a:pt x="1477770" y="1395"/>
                </a:lnTo>
                <a:lnTo>
                  <a:pt x="1481138" y="0"/>
                </a:lnTo>
                <a:lnTo>
                  <a:pt x="1484505" y="1395"/>
                </a:lnTo>
                <a:lnTo>
                  <a:pt x="1485901" y="4763"/>
                </a:lnTo>
                <a:lnTo>
                  <a:pt x="1484505" y="8130"/>
                </a:lnTo>
                <a:lnTo>
                  <a:pt x="1481138" y="9525"/>
                </a:lnTo>
                <a:close/>
              </a:path>
              <a:path w="4343401" h="9525">
                <a:moveTo>
                  <a:pt x="1525396" y="8130"/>
                </a:moveTo>
                <a:lnTo>
                  <a:pt x="1524001" y="4763"/>
                </a:lnTo>
                <a:lnTo>
                  <a:pt x="1525396" y="1395"/>
                </a:lnTo>
                <a:lnTo>
                  <a:pt x="1528763" y="0"/>
                </a:lnTo>
                <a:lnTo>
                  <a:pt x="1532130" y="1395"/>
                </a:lnTo>
                <a:lnTo>
                  <a:pt x="1533525" y="4763"/>
                </a:lnTo>
                <a:lnTo>
                  <a:pt x="1532130" y="8130"/>
                </a:lnTo>
                <a:lnTo>
                  <a:pt x="1528763" y="9525"/>
                </a:lnTo>
                <a:close/>
              </a:path>
              <a:path w="4343401" h="9525">
                <a:moveTo>
                  <a:pt x="1573021" y="8130"/>
                </a:moveTo>
                <a:lnTo>
                  <a:pt x="1571625" y="4763"/>
                </a:lnTo>
                <a:lnTo>
                  <a:pt x="1573021" y="1395"/>
                </a:lnTo>
                <a:lnTo>
                  <a:pt x="1576388" y="0"/>
                </a:lnTo>
                <a:lnTo>
                  <a:pt x="1579755" y="1395"/>
                </a:lnTo>
                <a:lnTo>
                  <a:pt x="1581151" y="4763"/>
                </a:lnTo>
                <a:lnTo>
                  <a:pt x="1579755" y="8130"/>
                </a:lnTo>
                <a:lnTo>
                  <a:pt x="1576388" y="9525"/>
                </a:lnTo>
                <a:close/>
              </a:path>
              <a:path w="4343401" h="9525">
                <a:moveTo>
                  <a:pt x="1620646" y="8130"/>
                </a:moveTo>
                <a:lnTo>
                  <a:pt x="1619251" y="4763"/>
                </a:lnTo>
                <a:lnTo>
                  <a:pt x="1620646" y="1395"/>
                </a:lnTo>
                <a:lnTo>
                  <a:pt x="1624013" y="0"/>
                </a:lnTo>
                <a:lnTo>
                  <a:pt x="1627380" y="1395"/>
                </a:lnTo>
                <a:lnTo>
                  <a:pt x="1628775" y="4763"/>
                </a:lnTo>
                <a:lnTo>
                  <a:pt x="1627380" y="8130"/>
                </a:lnTo>
                <a:lnTo>
                  <a:pt x="1624013" y="9525"/>
                </a:lnTo>
                <a:close/>
              </a:path>
              <a:path w="4343401" h="9525">
                <a:moveTo>
                  <a:pt x="1668271" y="8130"/>
                </a:moveTo>
                <a:lnTo>
                  <a:pt x="1666875" y="4763"/>
                </a:lnTo>
                <a:lnTo>
                  <a:pt x="1668271" y="1395"/>
                </a:lnTo>
                <a:lnTo>
                  <a:pt x="1671638" y="0"/>
                </a:lnTo>
                <a:lnTo>
                  <a:pt x="1675005" y="1395"/>
                </a:lnTo>
                <a:lnTo>
                  <a:pt x="1676401" y="4763"/>
                </a:lnTo>
                <a:lnTo>
                  <a:pt x="1675005" y="8130"/>
                </a:lnTo>
                <a:lnTo>
                  <a:pt x="1671638" y="9525"/>
                </a:lnTo>
                <a:close/>
              </a:path>
              <a:path w="4343401" h="9525">
                <a:moveTo>
                  <a:pt x="1715896" y="8130"/>
                </a:moveTo>
                <a:lnTo>
                  <a:pt x="1714501" y="4763"/>
                </a:lnTo>
                <a:lnTo>
                  <a:pt x="1715896" y="1395"/>
                </a:lnTo>
                <a:lnTo>
                  <a:pt x="1719263" y="0"/>
                </a:lnTo>
                <a:lnTo>
                  <a:pt x="1722630" y="1395"/>
                </a:lnTo>
                <a:lnTo>
                  <a:pt x="1724025" y="4763"/>
                </a:lnTo>
                <a:lnTo>
                  <a:pt x="1722630" y="8130"/>
                </a:lnTo>
                <a:lnTo>
                  <a:pt x="1719263" y="9525"/>
                </a:lnTo>
                <a:close/>
              </a:path>
              <a:path w="4343401" h="9525">
                <a:moveTo>
                  <a:pt x="1763520" y="8130"/>
                </a:moveTo>
                <a:lnTo>
                  <a:pt x="1762125" y="4763"/>
                </a:lnTo>
                <a:lnTo>
                  <a:pt x="1763520" y="1395"/>
                </a:lnTo>
                <a:lnTo>
                  <a:pt x="1766888" y="0"/>
                </a:lnTo>
                <a:lnTo>
                  <a:pt x="1770255" y="1395"/>
                </a:lnTo>
                <a:lnTo>
                  <a:pt x="1771651" y="4763"/>
                </a:lnTo>
                <a:lnTo>
                  <a:pt x="1770255" y="8130"/>
                </a:lnTo>
                <a:lnTo>
                  <a:pt x="1766888" y="9525"/>
                </a:lnTo>
                <a:close/>
              </a:path>
              <a:path w="4343401" h="9525">
                <a:moveTo>
                  <a:pt x="1811146" y="8130"/>
                </a:moveTo>
                <a:lnTo>
                  <a:pt x="1809751" y="4763"/>
                </a:lnTo>
                <a:lnTo>
                  <a:pt x="1811146" y="1395"/>
                </a:lnTo>
                <a:lnTo>
                  <a:pt x="1814513" y="0"/>
                </a:lnTo>
                <a:lnTo>
                  <a:pt x="1817880" y="1395"/>
                </a:lnTo>
                <a:lnTo>
                  <a:pt x="1819275" y="4763"/>
                </a:lnTo>
                <a:lnTo>
                  <a:pt x="1817880" y="8130"/>
                </a:lnTo>
                <a:lnTo>
                  <a:pt x="1814513" y="9525"/>
                </a:lnTo>
                <a:close/>
              </a:path>
              <a:path w="4343401" h="9525">
                <a:moveTo>
                  <a:pt x="1858771" y="8130"/>
                </a:moveTo>
                <a:lnTo>
                  <a:pt x="1857375" y="4763"/>
                </a:lnTo>
                <a:lnTo>
                  <a:pt x="1858771" y="1395"/>
                </a:lnTo>
                <a:lnTo>
                  <a:pt x="1862138" y="0"/>
                </a:lnTo>
                <a:lnTo>
                  <a:pt x="1865505" y="1395"/>
                </a:lnTo>
                <a:lnTo>
                  <a:pt x="1866901" y="4763"/>
                </a:lnTo>
                <a:lnTo>
                  <a:pt x="1865505" y="8130"/>
                </a:lnTo>
                <a:lnTo>
                  <a:pt x="1862138" y="9525"/>
                </a:lnTo>
                <a:close/>
              </a:path>
              <a:path w="4343401" h="9525">
                <a:moveTo>
                  <a:pt x="1906396" y="8130"/>
                </a:moveTo>
                <a:lnTo>
                  <a:pt x="1905001" y="4763"/>
                </a:lnTo>
                <a:lnTo>
                  <a:pt x="1906396" y="1395"/>
                </a:lnTo>
                <a:lnTo>
                  <a:pt x="1909763" y="0"/>
                </a:lnTo>
                <a:lnTo>
                  <a:pt x="1913130" y="1395"/>
                </a:lnTo>
                <a:lnTo>
                  <a:pt x="1914525" y="4763"/>
                </a:lnTo>
                <a:lnTo>
                  <a:pt x="1913130" y="8130"/>
                </a:lnTo>
                <a:lnTo>
                  <a:pt x="1909763" y="9525"/>
                </a:lnTo>
                <a:close/>
              </a:path>
              <a:path w="4343401" h="9525">
                <a:moveTo>
                  <a:pt x="1954021" y="8130"/>
                </a:moveTo>
                <a:lnTo>
                  <a:pt x="1952625" y="4763"/>
                </a:lnTo>
                <a:lnTo>
                  <a:pt x="1954021" y="1395"/>
                </a:lnTo>
                <a:lnTo>
                  <a:pt x="1957388" y="0"/>
                </a:lnTo>
                <a:lnTo>
                  <a:pt x="1960755" y="1395"/>
                </a:lnTo>
                <a:lnTo>
                  <a:pt x="1962151" y="4763"/>
                </a:lnTo>
                <a:lnTo>
                  <a:pt x="1960755" y="8130"/>
                </a:lnTo>
                <a:lnTo>
                  <a:pt x="1957388" y="9525"/>
                </a:lnTo>
                <a:close/>
              </a:path>
              <a:path w="4343401" h="9525">
                <a:moveTo>
                  <a:pt x="2001645" y="8130"/>
                </a:moveTo>
                <a:lnTo>
                  <a:pt x="2000251" y="4763"/>
                </a:lnTo>
                <a:lnTo>
                  <a:pt x="2001645" y="1395"/>
                </a:lnTo>
                <a:lnTo>
                  <a:pt x="2005013" y="0"/>
                </a:lnTo>
                <a:lnTo>
                  <a:pt x="2008380" y="1395"/>
                </a:lnTo>
                <a:lnTo>
                  <a:pt x="2009775" y="4763"/>
                </a:lnTo>
                <a:lnTo>
                  <a:pt x="2008380" y="8130"/>
                </a:lnTo>
                <a:lnTo>
                  <a:pt x="2005013" y="9525"/>
                </a:lnTo>
                <a:close/>
              </a:path>
              <a:path w="4343401" h="9525">
                <a:moveTo>
                  <a:pt x="2049271" y="8130"/>
                </a:moveTo>
                <a:lnTo>
                  <a:pt x="2047875" y="4763"/>
                </a:lnTo>
                <a:lnTo>
                  <a:pt x="2049271" y="1395"/>
                </a:lnTo>
                <a:lnTo>
                  <a:pt x="2052638" y="0"/>
                </a:lnTo>
                <a:lnTo>
                  <a:pt x="2056005" y="1395"/>
                </a:lnTo>
                <a:lnTo>
                  <a:pt x="2057401" y="4763"/>
                </a:lnTo>
                <a:lnTo>
                  <a:pt x="2056005" y="8130"/>
                </a:lnTo>
                <a:lnTo>
                  <a:pt x="2052638" y="9525"/>
                </a:lnTo>
                <a:close/>
              </a:path>
              <a:path w="4343401" h="9525">
                <a:moveTo>
                  <a:pt x="2096895" y="8130"/>
                </a:moveTo>
                <a:lnTo>
                  <a:pt x="2095501" y="4763"/>
                </a:lnTo>
                <a:lnTo>
                  <a:pt x="2096895" y="1395"/>
                </a:lnTo>
                <a:lnTo>
                  <a:pt x="2100263" y="0"/>
                </a:lnTo>
                <a:lnTo>
                  <a:pt x="2103630" y="1395"/>
                </a:lnTo>
                <a:lnTo>
                  <a:pt x="2105025" y="4763"/>
                </a:lnTo>
                <a:lnTo>
                  <a:pt x="2103630" y="8130"/>
                </a:lnTo>
                <a:lnTo>
                  <a:pt x="2100263" y="9525"/>
                </a:lnTo>
                <a:close/>
              </a:path>
              <a:path w="4343401" h="9525">
                <a:moveTo>
                  <a:pt x="2144521" y="8130"/>
                </a:moveTo>
                <a:lnTo>
                  <a:pt x="2143125" y="4763"/>
                </a:lnTo>
                <a:lnTo>
                  <a:pt x="2144521" y="1395"/>
                </a:lnTo>
                <a:lnTo>
                  <a:pt x="2147888" y="0"/>
                </a:lnTo>
                <a:lnTo>
                  <a:pt x="2151255" y="1395"/>
                </a:lnTo>
                <a:lnTo>
                  <a:pt x="2152651" y="4763"/>
                </a:lnTo>
                <a:lnTo>
                  <a:pt x="2151255" y="8130"/>
                </a:lnTo>
                <a:lnTo>
                  <a:pt x="2147888" y="9525"/>
                </a:lnTo>
                <a:close/>
              </a:path>
              <a:path w="4343401" h="9525">
                <a:moveTo>
                  <a:pt x="2192146" y="8130"/>
                </a:moveTo>
                <a:lnTo>
                  <a:pt x="2190751" y="4763"/>
                </a:lnTo>
                <a:lnTo>
                  <a:pt x="2192146" y="1395"/>
                </a:lnTo>
                <a:lnTo>
                  <a:pt x="2195513" y="0"/>
                </a:lnTo>
                <a:lnTo>
                  <a:pt x="2198880" y="1395"/>
                </a:lnTo>
                <a:lnTo>
                  <a:pt x="2200275" y="4763"/>
                </a:lnTo>
                <a:lnTo>
                  <a:pt x="2198880" y="8130"/>
                </a:lnTo>
                <a:lnTo>
                  <a:pt x="2195513" y="9525"/>
                </a:lnTo>
                <a:close/>
              </a:path>
              <a:path w="4343401" h="9525">
                <a:moveTo>
                  <a:pt x="2239770" y="8130"/>
                </a:moveTo>
                <a:lnTo>
                  <a:pt x="2238375" y="4763"/>
                </a:lnTo>
                <a:lnTo>
                  <a:pt x="2239770" y="1395"/>
                </a:lnTo>
                <a:lnTo>
                  <a:pt x="2243138" y="0"/>
                </a:lnTo>
                <a:lnTo>
                  <a:pt x="2246505" y="1395"/>
                </a:lnTo>
                <a:lnTo>
                  <a:pt x="2247901" y="4763"/>
                </a:lnTo>
                <a:lnTo>
                  <a:pt x="2246505" y="8130"/>
                </a:lnTo>
                <a:lnTo>
                  <a:pt x="2243138" y="9525"/>
                </a:lnTo>
                <a:close/>
              </a:path>
              <a:path w="4343401" h="9525">
                <a:moveTo>
                  <a:pt x="2287396" y="8130"/>
                </a:moveTo>
                <a:lnTo>
                  <a:pt x="2286001" y="4763"/>
                </a:lnTo>
                <a:lnTo>
                  <a:pt x="2287396" y="1395"/>
                </a:lnTo>
                <a:lnTo>
                  <a:pt x="2290763" y="0"/>
                </a:lnTo>
                <a:lnTo>
                  <a:pt x="2294130" y="1395"/>
                </a:lnTo>
                <a:lnTo>
                  <a:pt x="2295525" y="4763"/>
                </a:lnTo>
                <a:lnTo>
                  <a:pt x="2294130" y="8130"/>
                </a:lnTo>
                <a:lnTo>
                  <a:pt x="2290763" y="9525"/>
                </a:lnTo>
                <a:close/>
              </a:path>
              <a:path w="4343401" h="9525">
                <a:moveTo>
                  <a:pt x="2335020" y="8130"/>
                </a:moveTo>
                <a:lnTo>
                  <a:pt x="2333625" y="4763"/>
                </a:lnTo>
                <a:lnTo>
                  <a:pt x="2335020" y="1395"/>
                </a:lnTo>
                <a:lnTo>
                  <a:pt x="2338388" y="0"/>
                </a:lnTo>
                <a:lnTo>
                  <a:pt x="2341755" y="1395"/>
                </a:lnTo>
                <a:lnTo>
                  <a:pt x="2343151" y="4763"/>
                </a:lnTo>
                <a:lnTo>
                  <a:pt x="2341755" y="8130"/>
                </a:lnTo>
                <a:lnTo>
                  <a:pt x="2338388" y="9525"/>
                </a:lnTo>
                <a:close/>
              </a:path>
              <a:path w="4343401" h="9525">
                <a:moveTo>
                  <a:pt x="2382646" y="8130"/>
                </a:moveTo>
                <a:lnTo>
                  <a:pt x="2381251" y="4763"/>
                </a:lnTo>
                <a:lnTo>
                  <a:pt x="2382646" y="1395"/>
                </a:lnTo>
                <a:lnTo>
                  <a:pt x="2386013" y="0"/>
                </a:lnTo>
                <a:lnTo>
                  <a:pt x="2389380" y="1395"/>
                </a:lnTo>
                <a:lnTo>
                  <a:pt x="2390775" y="4763"/>
                </a:lnTo>
                <a:lnTo>
                  <a:pt x="2389380" y="8130"/>
                </a:lnTo>
                <a:lnTo>
                  <a:pt x="2386013" y="9525"/>
                </a:lnTo>
                <a:close/>
              </a:path>
              <a:path w="4343401" h="9525">
                <a:moveTo>
                  <a:pt x="2430271" y="8130"/>
                </a:moveTo>
                <a:lnTo>
                  <a:pt x="2428875" y="4763"/>
                </a:lnTo>
                <a:lnTo>
                  <a:pt x="2430271" y="1395"/>
                </a:lnTo>
                <a:lnTo>
                  <a:pt x="2433638" y="0"/>
                </a:lnTo>
                <a:lnTo>
                  <a:pt x="2437005" y="1395"/>
                </a:lnTo>
                <a:lnTo>
                  <a:pt x="2438401" y="4763"/>
                </a:lnTo>
                <a:lnTo>
                  <a:pt x="2437005" y="8130"/>
                </a:lnTo>
                <a:lnTo>
                  <a:pt x="2433638" y="9525"/>
                </a:lnTo>
                <a:close/>
              </a:path>
              <a:path w="4343401" h="9525">
                <a:moveTo>
                  <a:pt x="2477895" y="8130"/>
                </a:moveTo>
                <a:lnTo>
                  <a:pt x="2476501" y="4763"/>
                </a:lnTo>
                <a:lnTo>
                  <a:pt x="2477895" y="1395"/>
                </a:lnTo>
                <a:lnTo>
                  <a:pt x="2481263" y="0"/>
                </a:lnTo>
                <a:lnTo>
                  <a:pt x="2484630" y="1395"/>
                </a:lnTo>
                <a:lnTo>
                  <a:pt x="2486025" y="4763"/>
                </a:lnTo>
                <a:lnTo>
                  <a:pt x="2484630" y="8130"/>
                </a:lnTo>
                <a:lnTo>
                  <a:pt x="2481263" y="9525"/>
                </a:lnTo>
                <a:close/>
              </a:path>
              <a:path w="4343401" h="9525">
                <a:moveTo>
                  <a:pt x="2525520" y="8130"/>
                </a:moveTo>
                <a:lnTo>
                  <a:pt x="2524125" y="4763"/>
                </a:lnTo>
                <a:lnTo>
                  <a:pt x="2525520" y="1395"/>
                </a:lnTo>
                <a:lnTo>
                  <a:pt x="2528888" y="0"/>
                </a:lnTo>
                <a:lnTo>
                  <a:pt x="2532255" y="1395"/>
                </a:lnTo>
                <a:lnTo>
                  <a:pt x="2533651" y="4763"/>
                </a:lnTo>
                <a:lnTo>
                  <a:pt x="2532255" y="8130"/>
                </a:lnTo>
                <a:lnTo>
                  <a:pt x="2528888" y="9525"/>
                </a:lnTo>
                <a:close/>
              </a:path>
              <a:path w="4343401" h="9525">
                <a:moveTo>
                  <a:pt x="2573145" y="8130"/>
                </a:moveTo>
                <a:lnTo>
                  <a:pt x="2571751" y="4763"/>
                </a:lnTo>
                <a:lnTo>
                  <a:pt x="2573145" y="1395"/>
                </a:lnTo>
                <a:lnTo>
                  <a:pt x="2576513" y="0"/>
                </a:lnTo>
                <a:lnTo>
                  <a:pt x="2579880" y="1395"/>
                </a:lnTo>
                <a:lnTo>
                  <a:pt x="2581275" y="4763"/>
                </a:lnTo>
                <a:lnTo>
                  <a:pt x="2579880" y="8130"/>
                </a:lnTo>
                <a:lnTo>
                  <a:pt x="2576513" y="9525"/>
                </a:lnTo>
                <a:close/>
              </a:path>
              <a:path w="4343401" h="9525">
                <a:moveTo>
                  <a:pt x="2620771" y="8130"/>
                </a:moveTo>
                <a:lnTo>
                  <a:pt x="2619375" y="4763"/>
                </a:lnTo>
                <a:lnTo>
                  <a:pt x="2620771" y="1395"/>
                </a:lnTo>
                <a:lnTo>
                  <a:pt x="2624138" y="0"/>
                </a:lnTo>
                <a:lnTo>
                  <a:pt x="2627505" y="1395"/>
                </a:lnTo>
                <a:lnTo>
                  <a:pt x="2628901" y="4763"/>
                </a:lnTo>
                <a:lnTo>
                  <a:pt x="2627505" y="8130"/>
                </a:lnTo>
                <a:lnTo>
                  <a:pt x="2624138" y="9525"/>
                </a:lnTo>
                <a:close/>
              </a:path>
              <a:path w="4343401" h="9525">
                <a:moveTo>
                  <a:pt x="2668395" y="8130"/>
                </a:moveTo>
                <a:lnTo>
                  <a:pt x="2667001" y="4763"/>
                </a:lnTo>
                <a:lnTo>
                  <a:pt x="2668395" y="1395"/>
                </a:lnTo>
                <a:lnTo>
                  <a:pt x="2671763" y="0"/>
                </a:lnTo>
                <a:lnTo>
                  <a:pt x="2675130" y="1395"/>
                </a:lnTo>
                <a:lnTo>
                  <a:pt x="2676525" y="4763"/>
                </a:lnTo>
                <a:lnTo>
                  <a:pt x="2675130" y="8130"/>
                </a:lnTo>
                <a:lnTo>
                  <a:pt x="2671763" y="9525"/>
                </a:lnTo>
                <a:close/>
              </a:path>
              <a:path w="4343401" h="9525">
                <a:moveTo>
                  <a:pt x="2716020" y="8130"/>
                </a:moveTo>
                <a:lnTo>
                  <a:pt x="2714625" y="4763"/>
                </a:lnTo>
                <a:lnTo>
                  <a:pt x="2716020" y="1395"/>
                </a:lnTo>
                <a:lnTo>
                  <a:pt x="2719388" y="0"/>
                </a:lnTo>
                <a:lnTo>
                  <a:pt x="2722755" y="1395"/>
                </a:lnTo>
                <a:lnTo>
                  <a:pt x="2724151" y="4763"/>
                </a:lnTo>
                <a:lnTo>
                  <a:pt x="2722755" y="8130"/>
                </a:lnTo>
                <a:lnTo>
                  <a:pt x="2719388" y="9525"/>
                </a:lnTo>
                <a:close/>
              </a:path>
              <a:path w="4343401" h="9525">
                <a:moveTo>
                  <a:pt x="2763645" y="8130"/>
                </a:moveTo>
                <a:lnTo>
                  <a:pt x="2762251" y="4763"/>
                </a:lnTo>
                <a:lnTo>
                  <a:pt x="2763645" y="1395"/>
                </a:lnTo>
                <a:lnTo>
                  <a:pt x="2767013" y="0"/>
                </a:lnTo>
                <a:lnTo>
                  <a:pt x="2770380" y="1395"/>
                </a:lnTo>
                <a:lnTo>
                  <a:pt x="2771775" y="4763"/>
                </a:lnTo>
                <a:lnTo>
                  <a:pt x="2770380" y="8130"/>
                </a:lnTo>
                <a:lnTo>
                  <a:pt x="2767013" y="9525"/>
                </a:lnTo>
                <a:close/>
              </a:path>
              <a:path w="4343401" h="9525">
                <a:moveTo>
                  <a:pt x="2811270" y="8130"/>
                </a:moveTo>
                <a:lnTo>
                  <a:pt x="2809875" y="4763"/>
                </a:lnTo>
                <a:lnTo>
                  <a:pt x="2811270" y="1395"/>
                </a:lnTo>
                <a:lnTo>
                  <a:pt x="2814638" y="0"/>
                </a:lnTo>
                <a:lnTo>
                  <a:pt x="2818005" y="1395"/>
                </a:lnTo>
                <a:lnTo>
                  <a:pt x="2819401" y="4763"/>
                </a:lnTo>
                <a:lnTo>
                  <a:pt x="2818005" y="8130"/>
                </a:lnTo>
                <a:lnTo>
                  <a:pt x="2814638" y="9525"/>
                </a:lnTo>
                <a:close/>
              </a:path>
              <a:path w="4343401" h="9525">
                <a:moveTo>
                  <a:pt x="2858895" y="8130"/>
                </a:moveTo>
                <a:lnTo>
                  <a:pt x="2857501" y="4763"/>
                </a:lnTo>
                <a:lnTo>
                  <a:pt x="2858895" y="1395"/>
                </a:lnTo>
                <a:lnTo>
                  <a:pt x="2862263" y="0"/>
                </a:lnTo>
                <a:lnTo>
                  <a:pt x="2865630" y="1395"/>
                </a:lnTo>
                <a:lnTo>
                  <a:pt x="2867025" y="4763"/>
                </a:lnTo>
                <a:lnTo>
                  <a:pt x="2865630" y="8130"/>
                </a:lnTo>
                <a:lnTo>
                  <a:pt x="2862263" y="9525"/>
                </a:lnTo>
                <a:close/>
              </a:path>
              <a:path w="4343401" h="9525">
                <a:moveTo>
                  <a:pt x="2906520" y="8130"/>
                </a:moveTo>
                <a:lnTo>
                  <a:pt x="2905125" y="4763"/>
                </a:lnTo>
                <a:lnTo>
                  <a:pt x="2906520" y="1395"/>
                </a:lnTo>
                <a:lnTo>
                  <a:pt x="2909888" y="0"/>
                </a:lnTo>
                <a:lnTo>
                  <a:pt x="2913255" y="1395"/>
                </a:lnTo>
                <a:lnTo>
                  <a:pt x="2914651" y="4763"/>
                </a:lnTo>
                <a:lnTo>
                  <a:pt x="2913255" y="8130"/>
                </a:lnTo>
                <a:lnTo>
                  <a:pt x="2909888" y="9525"/>
                </a:lnTo>
                <a:close/>
              </a:path>
              <a:path w="4343401" h="9525">
                <a:moveTo>
                  <a:pt x="2954145" y="8130"/>
                </a:moveTo>
                <a:lnTo>
                  <a:pt x="2952751" y="4763"/>
                </a:lnTo>
                <a:lnTo>
                  <a:pt x="2954145" y="1395"/>
                </a:lnTo>
                <a:lnTo>
                  <a:pt x="2957513" y="0"/>
                </a:lnTo>
                <a:lnTo>
                  <a:pt x="2960880" y="1395"/>
                </a:lnTo>
                <a:lnTo>
                  <a:pt x="2962275" y="4763"/>
                </a:lnTo>
                <a:lnTo>
                  <a:pt x="2960880" y="8130"/>
                </a:lnTo>
                <a:lnTo>
                  <a:pt x="2957513" y="9525"/>
                </a:lnTo>
                <a:close/>
              </a:path>
              <a:path w="4343401" h="9525">
                <a:moveTo>
                  <a:pt x="3001770" y="8130"/>
                </a:moveTo>
                <a:lnTo>
                  <a:pt x="3000375" y="4763"/>
                </a:lnTo>
                <a:lnTo>
                  <a:pt x="3001770" y="1395"/>
                </a:lnTo>
                <a:lnTo>
                  <a:pt x="3005138" y="0"/>
                </a:lnTo>
                <a:lnTo>
                  <a:pt x="3008505" y="1395"/>
                </a:lnTo>
                <a:lnTo>
                  <a:pt x="3009901" y="4763"/>
                </a:lnTo>
                <a:lnTo>
                  <a:pt x="3008505" y="8130"/>
                </a:lnTo>
                <a:lnTo>
                  <a:pt x="3005138" y="9525"/>
                </a:lnTo>
                <a:close/>
              </a:path>
              <a:path w="4343401" h="9525">
                <a:moveTo>
                  <a:pt x="3049395" y="8130"/>
                </a:moveTo>
                <a:lnTo>
                  <a:pt x="3048001" y="4763"/>
                </a:lnTo>
                <a:lnTo>
                  <a:pt x="3049395" y="1395"/>
                </a:lnTo>
                <a:lnTo>
                  <a:pt x="3052763" y="0"/>
                </a:lnTo>
                <a:lnTo>
                  <a:pt x="3056130" y="1395"/>
                </a:lnTo>
                <a:lnTo>
                  <a:pt x="3057525" y="4763"/>
                </a:lnTo>
                <a:lnTo>
                  <a:pt x="3056130" y="8130"/>
                </a:lnTo>
                <a:lnTo>
                  <a:pt x="3052763" y="9525"/>
                </a:lnTo>
                <a:close/>
              </a:path>
              <a:path w="4343401" h="9525">
                <a:moveTo>
                  <a:pt x="3097021" y="8130"/>
                </a:moveTo>
                <a:lnTo>
                  <a:pt x="3095625" y="4763"/>
                </a:lnTo>
                <a:lnTo>
                  <a:pt x="3097021" y="1395"/>
                </a:lnTo>
                <a:lnTo>
                  <a:pt x="3100388" y="0"/>
                </a:lnTo>
                <a:lnTo>
                  <a:pt x="3103755" y="1395"/>
                </a:lnTo>
                <a:lnTo>
                  <a:pt x="3105151" y="4763"/>
                </a:lnTo>
                <a:lnTo>
                  <a:pt x="3103755" y="8130"/>
                </a:lnTo>
                <a:lnTo>
                  <a:pt x="3100388" y="9525"/>
                </a:lnTo>
                <a:close/>
              </a:path>
              <a:path w="4343401" h="9525">
                <a:moveTo>
                  <a:pt x="3144645" y="8130"/>
                </a:moveTo>
                <a:lnTo>
                  <a:pt x="3143251" y="4763"/>
                </a:lnTo>
                <a:lnTo>
                  <a:pt x="3144645" y="1395"/>
                </a:lnTo>
                <a:lnTo>
                  <a:pt x="3148013" y="0"/>
                </a:lnTo>
                <a:lnTo>
                  <a:pt x="3151380" y="1395"/>
                </a:lnTo>
                <a:lnTo>
                  <a:pt x="3152775" y="4763"/>
                </a:lnTo>
                <a:lnTo>
                  <a:pt x="3151380" y="8130"/>
                </a:lnTo>
                <a:lnTo>
                  <a:pt x="3148013" y="9525"/>
                </a:lnTo>
                <a:close/>
              </a:path>
              <a:path w="4343401" h="9525">
                <a:moveTo>
                  <a:pt x="3192270" y="8130"/>
                </a:moveTo>
                <a:lnTo>
                  <a:pt x="3190875" y="4763"/>
                </a:lnTo>
                <a:lnTo>
                  <a:pt x="3192270" y="1395"/>
                </a:lnTo>
                <a:lnTo>
                  <a:pt x="3195638" y="0"/>
                </a:lnTo>
                <a:lnTo>
                  <a:pt x="3199005" y="1395"/>
                </a:lnTo>
                <a:lnTo>
                  <a:pt x="3200401" y="4763"/>
                </a:lnTo>
                <a:lnTo>
                  <a:pt x="3199005" y="8130"/>
                </a:lnTo>
                <a:lnTo>
                  <a:pt x="3195638" y="9525"/>
                </a:lnTo>
                <a:close/>
              </a:path>
              <a:path w="4343401" h="9525">
                <a:moveTo>
                  <a:pt x="3239895" y="8130"/>
                </a:moveTo>
                <a:lnTo>
                  <a:pt x="3238501" y="4763"/>
                </a:lnTo>
                <a:lnTo>
                  <a:pt x="3239895" y="1395"/>
                </a:lnTo>
                <a:lnTo>
                  <a:pt x="3243263" y="0"/>
                </a:lnTo>
                <a:lnTo>
                  <a:pt x="3246630" y="1395"/>
                </a:lnTo>
                <a:lnTo>
                  <a:pt x="3248025" y="4763"/>
                </a:lnTo>
                <a:lnTo>
                  <a:pt x="3246630" y="8130"/>
                </a:lnTo>
                <a:lnTo>
                  <a:pt x="3243263" y="9525"/>
                </a:lnTo>
                <a:close/>
              </a:path>
              <a:path w="4343401" h="9525">
                <a:moveTo>
                  <a:pt x="3287520" y="8130"/>
                </a:moveTo>
                <a:lnTo>
                  <a:pt x="3286125" y="4763"/>
                </a:lnTo>
                <a:lnTo>
                  <a:pt x="3287520" y="1395"/>
                </a:lnTo>
                <a:lnTo>
                  <a:pt x="3290888" y="0"/>
                </a:lnTo>
                <a:lnTo>
                  <a:pt x="3294255" y="1395"/>
                </a:lnTo>
                <a:lnTo>
                  <a:pt x="3295651" y="4763"/>
                </a:lnTo>
                <a:lnTo>
                  <a:pt x="3294255" y="8130"/>
                </a:lnTo>
                <a:lnTo>
                  <a:pt x="3290888" y="9525"/>
                </a:lnTo>
                <a:close/>
              </a:path>
              <a:path w="4343401" h="9525">
                <a:moveTo>
                  <a:pt x="3335145" y="8130"/>
                </a:moveTo>
                <a:lnTo>
                  <a:pt x="3333751" y="4763"/>
                </a:lnTo>
                <a:lnTo>
                  <a:pt x="3335145" y="1395"/>
                </a:lnTo>
                <a:lnTo>
                  <a:pt x="3338513" y="0"/>
                </a:lnTo>
                <a:lnTo>
                  <a:pt x="3341880" y="1395"/>
                </a:lnTo>
                <a:lnTo>
                  <a:pt x="3343275" y="4763"/>
                </a:lnTo>
                <a:lnTo>
                  <a:pt x="3341880" y="8130"/>
                </a:lnTo>
                <a:lnTo>
                  <a:pt x="3338513" y="9525"/>
                </a:lnTo>
                <a:close/>
              </a:path>
              <a:path w="4343401" h="9525">
                <a:moveTo>
                  <a:pt x="3382770" y="8130"/>
                </a:moveTo>
                <a:lnTo>
                  <a:pt x="3381375" y="4763"/>
                </a:lnTo>
                <a:lnTo>
                  <a:pt x="3382770" y="1395"/>
                </a:lnTo>
                <a:lnTo>
                  <a:pt x="3386138" y="0"/>
                </a:lnTo>
                <a:lnTo>
                  <a:pt x="3389505" y="1395"/>
                </a:lnTo>
                <a:lnTo>
                  <a:pt x="3390901" y="4763"/>
                </a:lnTo>
                <a:lnTo>
                  <a:pt x="3389505" y="8130"/>
                </a:lnTo>
                <a:lnTo>
                  <a:pt x="3386138" y="9525"/>
                </a:lnTo>
                <a:close/>
              </a:path>
              <a:path w="4343401" h="9525">
                <a:moveTo>
                  <a:pt x="3430395" y="8130"/>
                </a:moveTo>
                <a:lnTo>
                  <a:pt x="3429001" y="4763"/>
                </a:lnTo>
                <a:lnTo>
                  <a:pt x="3430395" y="1395"/>
                </a:lnTo>
                <a:lnTo>
                  <a:pt x="3433763" y="0"/>
                </a:lnTo>
                <a:lnTo>
                  <a:pt x="3437130" y="1395"/>
                </a:lnTo>
                <a:lnTo>
                  <a:pt x="3438525" y="4763"/>
                </a:lnTo>
                <a:lnTo>
                  <a:pt x="3437130" y="8130"/>
                </a:lnTo>
                <a:lnTo>
                  <a:pt x="3433763" y="9525"/>
                </a:lnTo>
                <a:close/>
              </a:path>
              <a:path w="4343401" h="9525">
                <a:moveTo>
                  <a:pt x="3478020" y="8130"/>
                </a:moveTo>
                <a:lnTo>
                  <a:pt x="3476625" y="4763"/>
                </a:lnTo>
                <a:lnTo>
                  <a:pt x="3478020" y="1395"/>
                </a:lnTo>
                <a:lnTo>
                  <a:pt x="3481388" y="0"/>
                </a:lnTo>
                <a:lnTo>
                  <a:pt x="3484755" y="1395"/>
                </a:lnTo>
                <a:lnTo>
                  <a:pt x="3486151" y="4763"/>
                </a:lnTo>
                <a:lnTo>
                  <a:pt x="3484755" y="8130"/>
                </a:lnTo>
                <a:lnTo>
                  <a:pt x="3481388" y="9525"/>
                </a:lnTo>
                <a:close/>
              </a:path>
              <a:path w="4343401" h="9525">
                <a:moveTo>
                  <a:pt x="3525645" y="8130"/>
                </a:moveTo>
                <a:lnTo>
                  <a:pt x="3524251" y="4763"/>
                </a:lnTo>
                <a:lnTo>
                  <a:pt x="3525645" y="1395"/>
                </a:lnTo>
                <a:lnTo>
                  <a:pt x="3529013" y="0"/>
                </a:lnTo>
                <a:lnTo>
                  <a:pt x="3532380" y="1395"/>
                </a:lnTo>
                <a:lnTo>
                  <a:pt x="3533775" y="4763"/>
                </a:lnTo>
                <a:lnTo>
                  <a:pt x="3532380" y="8130"/>
                </a:lnTo>
                <a:lnTo>
                  <a:pt x="3529013" y="9525"/>
                </a:lnTo>
                <a:close/>
              </a:path>
              <a:path w="4343401" h="9525">
                <a:moveTo>
                  <a:pt x="3573271" y="8130"/>
                </a:moveTo>
                <a:lnTo>
                  <a:pt x="3571875" y="4763"/>
                </a:lnTo>
                <a:lnTo>
                  <a:pt x="3573271" y="1395"/>
                </a:lnTo>
                <a:lnTo>
                  <a:pt x="3576638" y="0"/>
                </a:lnTo>
                <a:lnTo>
                  <a:pt x="3580005" y="1395"/>
                </a:lnTo>
                <a:lnTo>
                  <a:pt x="3581401" y="4763"/>
                </a:lnTo>
                <a:lnTo>
                  <a:pt x="3580005" y="8130"/>
                </a:lnTo>
                <a:lnTo>
                  <a:pt x="3576638" y="9525"/>
                </a:lnTo>
                <a:close/>
              </a:path>
              <a:path w="4343401" h="9525">
                <a:moveTo>
                  <a:pt x="3620895" y="8130"/>
                </a:moveTo>
                <a:lnTo>
                  <a:pt x="3619501" y="4763"/>
                </a:lnTo>
                <a:lnTo>
                  <a:pt x="3620895" y="1395"/>
                </a:lnTo>
                <a:lnTo>
                  <a:pt x="3624263" y="0"/>
                </a:lnTo>
                <a:lnTo>
                  <a:pt x="3627630" y="1395"/>
                </a:lnTo>
                <a:lnTo>
                  <a:pt x="3629025" y="4763"/>
                </a:lnTo>
                <a:lnTo>
                  <a:pt x="3627630" y="8130"/>
                </a:lnTo>
                <a:lnTo>
                  <a:pt x="3624263" y="9525"/>
                </a:lnTo>
                <a:close/>
              </a:path>
              <a:path w="4343401" h="9525">
                <a:moveTo>
                  <a:pt x="3668520" y="8130"/>
                </a:moveTo>
                <a:lnTo>
                  <a:pt x="3667125" y="4763"/>
                </a:lnTo>
                <a:lnTo>
                  <a:pt x="3668520" y="1395"/>
                </a:lnTo>
                <a:lnTo>
                  <a:pt x="3671888" y="0"/>
                </a:lnTo>
                <a:lnTo>
                  <a:pt x="3675255" y="1395"/>
                </a:lnTo>
                <a:lnTo>
                  <a:pt x="3676651" y="4763"/>
                </a:lnTo>
                <a:lnTo>
                  <a:pt x="3675255" y="8130"/>
                </a:lnTo>
                <a:lnTo>
                  <a:pt x="3671888" y="9525"/>
                </a:lnTo>
                <a:close/>
              </a:path>
              <a:path w="4343401" h="9525">
                <a:moveTo>
                  <a:pt x="3716145" y="8130"/>
                </a:moveTo>
                <a:lnTo>
                  <a:pt x="3714751" y="4763"/>
                </a:lnTo>
                <a:lnTo>
                  <a:pt x="3716145" y="1395"/>
                </a:lnTo>
                <a:lnTo>
                  <a:pt x="3719513" y="0"/>
                </a:lnTo>
                <a:lnTo>
                  <a:pt x="3722880" y="1395"/>
                </a:lnTo>
                <a:lnTo>
                  <a:pt x="3724275" y="4763"/>
                </a:lnTo>
                <a:lnTo>
                  <a:pt x="3722880" y="8130"/>
                </a:lnTo>
                <a:lnTo>
                  <a:pt x="3719513" y="9525"/>
                </a:lnTo>
                <a:close/>
              </a:path>
              <a:path w="4343401" h="9525">
                <a:moveTo>
                  <a:pt x="3763770" y="8130"/>
                </a:moveTo>
                <a:lnTo>
                  <a:pt x="3762375" y="4763"/>
                </a:lnTo>
                <a:lnTo>
                  <a:pt x="3763770" y="1395"/>
                </a:lnTo>
                <a:lnTo>
                  <a:pt x="3767138" y="0"/>
                </a:lnTo>
                <a:lnTo>
                  <a:pt x="3770505" y="1395"/>
                </a:lnTo>
                <a:lnTo>
                  <a:pt x="3771901" y="4763"/>
                </a:lnTo>
                <a:lnTo>
                  <a:pt x="3770505" y="8130"/>
                </a:lnTo>
                <a:lnTo>
                  <a:pt x="3767138" y="9525"/>
                </a:lnTo>
                <a:close/>
              </a:path>
              <a:path w="4343401" h="9525">
                <a:moveTo>
                  <a:pt x="3811395" y="8130"/>
                </a:moveTo>
                <a:lnTo>
                  <a:pt x="3810001" y="4763"/>
                </a:lnTo>
                <a:lnTo>
                  <a:pt x="3811395" y="1395"/>
                </a:lnTo>
                <a:lnTo>
                  <a:pt x="3814763" y="0"/>
                </a:lnTo>
                <a:lnTo>
                  <a:pt x="3818130" y="1395"/>
                </a:lnTo>
                <a:lnTo>
                  <a:pt x="3819525" y="4763"/>
                </a:lnTo>
                <a:lnTo>
                  <a:pt x="3818130" y="8130"/>
                </a:lnTo>
                <a:lnTo>
                  <a:pt x="3814763" y="9525"/>
                </a:lnTo>
                <a:close/>
              </a:path>
              <a:path w="4343401" h="9525">
                <a:moveTo>
                  <a:pt x="3859020" y="8130"/>
                </a:moveTo>
                <a:lnTo>
                  <a:pt x="3857625" y="4763"/>
                </a:lnTo>
                <a:lnTo>
                  <a:pt x="3859020" y="1395"/>
                </a:lnTo>
                <a:lnTo>
                  <a:pt x="3862388" y="0"/>
                </a:lnTo>
                <a:lnTo>
                  <a:pt x="3865755" y="1395"/>
                </a:lnTo>
                <a:lnTo>
                  <a:pt x="3867151" y="4763"/>
                </a:lnTo>
                <a:lnTo>
                  <a:pt x="3865755" y="8130"/>
                </a:lnTo>
                <a:lnTo>
                  <a:pt x="3862388" y="9525"/>
                </a:lnTo>
                <a:close/>
              </a:path>
              <a:path w="4343401" h="9525">
                <a:moveTo>
                  <a:pt x="3906645" y="8130"/>
                </a:moveTo>
                <a:lnTo>
                  <a:pt x="3905251" y="4763"/>
                </a:lnTo>
                <a:lnTo>
                  <a:pt x="3906645" y="1395"/>
                </a:lnTo>
                <a:lnTo>
                  <a:pt x="3910013" y="0"/>
                </a:lnTo>
                <a:lnTo>
                  <a:pt x="3913380" y="1395"/>
                </a:lnTo>
                <a:lnTo>
                  <a:pt x="3914775" y="4763"/>
                </a:lnTo>
                <a:lnTo>
                  <a:pt x="3913380" y="8130"/>
                </a:lnTo>
                <a:lnTo>
                  <a:pt x="3910013" y="9525"/>
                </a:lnTo>
                <a:close/>
              </a:path>
              <a:path w="4343401" h="9525">
                <a:moveTo>
                  <a:pt x="3954270" y="8130"/>
                </a:moveTo>
                <a:lnTo>
                  <a:pt x="3952875" y="4763"/>
                </a:lnTo>
                <a:lnTo>
                  <a:pt x="3954270" y="1395"/>
                </a:lnTo>
                <a:lnTo>
                  <a:pt x="3957638" y="0"/>
                </a:lnTo>
                <a:lnTo>
                  <a:pt x="3961005" y="1395"/>
                </a:lnTo>
                <a:lnTo>
                  <a:pt x="3962401" y="4763"/>
                </a:lnTo>
                <a:lnTo>
                  <a:pt x="3961005" y="8130"/>
                </a:lnTo>
                <a:lnTo>
                  <a:pt x="3957638" y="9525"/>
                </a:lnTo>
                <a:close/>
              </a:path>
              <a:path w="4343401" h="9525">
                <a:moveTo>
                  <a:pt x="4001895" y="8130"/>
                </a:moveTo>
                <a:lnTo>
                  <a:pt x="4000501" y="4763"/>
                </a:lnTo>
                <a:lnTo>
                  <a:pt x="4001895" y="1395"/>
                </a:lnTo>
                <a:lnTo>
                  <a:pt x="4005263" y="0"/>
                </a:lnTo>
                <a:lnTo>
                  <a:pt x="4008630" y="1395"/>
                </a:lnTo>
                <a:lnTo>
                  <a:pt x="4010025" y="4763"/>
                </a:lnTo>
                <a:lnTo>
                  <a:pt x="4008630" y="8130"/>
                </a:lnTo>
                <a:lnTo>
                  <a:pt x="4005263" y="9525"/>
                </a:lnTo>
                <a:close/>
              </a:path>
              <a:path w="4343401" h="9525">
                <a:moveTo>
                  <a:pt x="4049520" y="8130"/>
                </a:moveTo>
                <a:lnTo>
                  <a:pt x="4048125" y="4763"/>
                </a:lnTo>
                <a:lnTo>
                  <a:pt x="4049520" y="1395"/>
                </a:lnTo>
                <a:lnTo>
                  <a:pt x="4052888" y="0"/>
                </a:lnTo>
                <a:lnTo>
                  <a:pt x="4056255" y="1395"/>
                </a:lnTo>
                <a:lnTo>
                  <a:pt x="4057651" y="4763"/>
                </a:lnTo>
                <a:lnTo>
                  <a:pt x="4056255" y="8130"/>
                </a:lnTo>
                <a:lnTo>
                  <a:pt x="4052888" y="9525"/>
                </a:lnTo>
                <a:close/>
              </a:path>
              <a:path w="4343401" h="9525">
                <a:moveTo>
                  <a:pt x="4097145" y="8130"/>
                </a:moveTo>
                <a:lnTo>
                  <a:pt x="4095751" y="4763"/>
                </a:lnTo>
                <a:lnTo>
                  <a:pt x="4097145" y="1395"/>
                </a:lnTo>
                <a:lnTo>
                  <a:pt x="4100513" y="0"/>
                </a:lnTo>
                <a:lnTo>
                  <a:pt x="4103880" y="1395"/>
                </a:lnTo>
                <a:lnTo>
                  <a:pt x="4105275" y="4763"/>
                </a:lnTo>
                <a:lnTo>
                  <a:pt x="4103880" y="8130"/>
                </a:lnTo>
                <a:lnTo>
                  <a:pt x="4100513" y="9525"/>
                </a:lnTo>
                <a:close/>
              </a:path>
              <a:path w="4343401" h="9525">
                <a:moveTo>
                  <a:pt x="4144770" y="8130"/>
                </a:moveTo>
                <a:lnTo>
                  <a:pt x="4143375" y="4763"/>
                </a:lnTo>
                <a:lnTo>
                  <a:pt x="4144770" y="1395"/>
                </a:lnTo>
                <a:lnTo>
                  <a:pt x="4148138" y="0"/>
                </a:lnTo>
                <a:lnTo>
                  <a:pt x="4151505" y="1395"/>
                </a:lnTo>
                <a:lnTo>
                  <a:pt x="4152901" y="4763"/>
                </a:lnTo>
                <a:lnTo>
                  <a:pt x="4151505" y="8130"/>
                </a:lnTo>
                <a:lnTo>
                  <a:pt x="4148138" y="9525"/>
                </a:lnTo>
                <a:close/>
              </a:path>
              <a:path w="4343401" h="9525">
                <a:moveTo>
                  <a:pt x="4192395" y="8130"/>
                </a:moveTo>
                <a:lnTo>
                  <a:pt x="4191001" y="4763"/>
                </a:lnTo>
                <a:lnTo>
                  <a:pt x="4192395" y="1395"/>
                </a:lnTo>
                <a:lnTo>
                  <a:pt x="4195763" y="0"/>
                </a:lnTo>
                <a:lnTo>
                  <a:pt x="4199130" y="1395"/>
                </a:lnTo>
                <a:lnTo>
                  <a:pt x="4200525" y="4763"/>
                </a:lnTo>
                <a:lnTo>
                  <a:pt x="4199130" y="8130"/>
                </a:lnTo>
                <a:lnTo>
                  <a:pt x="4195763" y="9525"/>
                </a:lnTo>
                <a:close/>
              </a:path>
              <a:path w="4343401" h="9525">
                <a:moveTo>
                  <a:pt x="4240020" y="8130"/>
                </a:moveTo>
                <a:lnTo>
                  <a:pt x="4238625" y="4763"/>
                </a:lnTo>
                <a:lnTo>
                  <a:pt x="4240020" y="1395"/>
                </a:lnTo>
                <a:lnTo>
                  <a:pt x="4243388" y="0"/>
                </a:lnTo>
                <a:lnTo>
                  <a:pt x="4246755" y="1395"/>
                </a:lnTo>
                <a:lnTo>
                  <a:pt x="4248151" y="4763"/>
                </a:lnTo>
                <a:lnTo>
                  <a:pt x="4246755" y="8130"/>
                </a:lnTo>
                <a:lnTo>
                  <a:pt x="4243388" y="9525"/>
                </a:lnTo>
                <a:close/>
              </a:path>
              <a:path w="4343401" h="9525">
                <a:moveTo>
                  <a:pt x="4287645" y="8130"/>
                </a:moveTo>
                <a:lnTo>
                  <a:pt x="4286251" y="4763"/>
                </a:lnTo>
                <a:lnTo>
                  <a:pt x="4287645" y="1395"/>
                </a:lnTo>
                <a:lnTo>
                  <a:pt x="4291013" y="0"/>
                </a:lnTo>
                <a:lnTo>
                  <a:pt x="4294380" y="1395"/>
                </a:lnTo>
                <a:lnTo>
                  <a:pt x="4295775" y="4763"/>
                </a:lnTo>
                <a:lnTo>
                  <a:pt x="4294380" y="8130"/>
                </a:lnTo>
                <a:lnTo>
                  <a:pt x="4291013" y="9525"/>
                </a:lnTo>
                <a:close/>
              </a:path>
              <a:path w="4343401" h="9525">
                <a:moveTo>
                  <a:pt x="4335270" y="8130"/>
                </a:moveTo>
                <a:lnTo>
                  <a:pt x="4333875" y="4763"/>
                </a:lnTo>
                <a:lnTo>
                  <a:pt x="4335270" y="1395"/>
                </a:lnTo>
                <a:lnTo>
                  <a:pt x="4338638" y="0"/>
                </a:lnTo>
                <a:lnTo>
                  <a:pt x="4342005" y="1395"/>
                </a:lnTo>
                <a:lnTo>
                  <a:pt x="4343401" y="4763"/>
                </a:lnTo>
                <a:lnTo>
                  <a:pt x="4342005" y="8130"/>
                </a:lnTo>
                <a:lnTo>
                  <a:pt x="4338638" y="9525"/>
                </a:lnTo>
                <a:close/>
              </a:path>
            </a:pathLst>
          </a:custGeom>
          <a:solidFill>
            <a:srgbClr val="C8C6C4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6" name="text 1"/>
          <p:cNvSpPr txBox="1"/>
          <p:nvPr/>
        </p:nvSpPr>
        <p:spPr>
          <a:xfrm>
            <a:off x="7074917" y="5504221"/>
            <a:ext cx="295466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Segoe UI"/>
                <a:cs typeface="Segoe UI"/>
              </a:rPr>
              <a:t>20 mil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7448848" y="5089922"/>
            <a:ext cx="4071938" cy="8930"/>
          </a:xfrm>
          <a:custGeom>
            <a:avLst/>
            <a:gdLst/>
            <a:ahLst/>
            <a:cxnLst/>
            <a:rect l="l" t="t" r="r" b="b"/>
            <a:pathLst>
              <a:path w="4343401" h="9525">
                <a:moveTo>
                  <a:pt x="1396" y="8130"/>
                </a:moveTo>
                <a:lnTo>
                  <a:pt x="1" y="4763"/>
                </a:lnTo>
                <a:lnTo>
                  <a:pt x="1396" y="1395"/>
                </a:lnTo>
                <a:lnTo>
                  <a:pt x="4763" y="0"/>
                </a:lnTo>
                <a:lnTo>
                  <a:pt x="8130" y="1395"/>
                </a:lnTo>
                <a:lnTo>
                  <a:pt x="9526" y="4763"/>
                </a:lnTo>
                <a:lnTo>
                  <a:pt x="8130" y="8130"/>
                </a:lnTo>
                <a:lnTo>
                  <a:pt x="4763" y="9525"/>
                </a:lnTo>
                <a:close/>
              </a:path>
              <a:path w="4343401" h="9525">
                <a:moveTo>
                  <a:pt x="49021" y="8130"/>
                </a:moveTo>
                <a:lnTo>
                  <a:pt x="47626" y="4763"/>
                </a:lnTo>
                <a:lnTo>
                  <a:pt x="49021" y="1395"/>
                </a:lnTo>
                <a:lnTo>
                  <a:pt x="52388" y="0"/>
                </a:lnTo>
                <a:lnTo>
                  <a:pt x="55755" y="1395"/>
                </a:lnTo>
                <a:lnTo>
                  <a:pt x="57151" y="4763"/>
                </a:lnTo>
                <a:lnTo>
                  <a:pt x="55755" y="8130"/>
                </a:lnTo>
                <a:lnTo>
                  <a:pt x="52388" y="9525"/>
                </a:lnTo>
                <a:close/>
              </a:path>
              <a:path w="4343401" h="9525">
                <a:moveTo>
                  <a:pt x="96646" y="8130"/>
                </a:moveTo>
                <a:lnTo>
                  <a:pt x="95251" y="4763"/>
                </a:lnTo>
                <a:lnTo>
                  <a:pt x="96646" y="1395"/>
                </a:lnTo>
                <a:lnTo>
                  <a:pt x="100013" y="0"/>
                </a:lnTo>
                <a:lnTo>
                  <a:pt x="103380" y="1395"/>
                </a:lnTo>
                <a:lnTo>
                  <a:pt x="104776" y="4763"/>
                </a:lnTo>
                <a:lnTo>
                  <a:pt x="103380" y="8130"/>
                </a:lnTo>
                <a:lnTo>
                  <a:pt x="100013" y="9525"/>
                </a:lnTo>
                <a:close/>
              </a:path>
              <a:path w="4343401" h="9525">
                <a:moveTo>
                  <a:pt x="144271" y="8130"/>
                </a:moveTo>
                <a:lnTo>
                  <a:pt x="142876" y="4763"/>
                </a:lnTo>
                <a:lnTo>
                  <a:pt x="144271" y="1395"/>
                </a:lnTo>
                <a:lnTo>
                  <a:pt x="147638" y="0"/>
                </a:lnTo>
                <a:lnTo>
                  <a:pt x="151005" y="1395"/>
                </a:lnTo>
                <a:lnTo>
                  <a:pt x="152401" y="4763"/>
                </a:lnTo>
                <a:lnTo>
                  <a:pt x="151005" y="8130"/>
                </a:lnTo>
                <a:lnTo>
                  <a:pt x="147638" y="9525"/>
                </a:lnTo>
                <a:close/>
              </a:path>
              <a:path w="4343401" h="9525">
                <a:moveTo>
                  <a:pt x="191896" y="8130"/>
                </a:moveTo>
                <a:lnTo>
                  <a:pt x="190501" y="4763"/>
                </a:lnTo>
                <a:lnTo>
                  <a:pt x="191896" y="1395"/>
                </a:lnTo>
                <a:lnTo>
                  <a:pt x="195263" y="0"/>
                </a:lnTo>
                <a:lnTo>
                  <a:pt x="198630" y="1395"/>
                </a:lnTo>
                <a:lnTo>
                  <a:pt x="200026" y="4763"/>
                </a:lnTo>
                <a:lnTo>
                  <a:pt x="198630" y="8130"/>
                </a:lnTo>
                <a:lnTo>
                  <a:pt x="195263" y="9525"/>
                </a:lnTo>
                <a:close/>
              </a:path>
              <a:path w="4343401" h="9525">
                <a:moveTo>
                  <a:pt x="239521" y="8130"/>
                </a:moveTo>
                <a:lnTo>
                  <a:pt x="238126" y="4763"/>
                </a:lnTo>
                <a:lnTo>
                  <a:pt x="239521" y="1395"/>
                </a:lnTo>
                <a:lnTo>
                  <a:pt x="242888" y="0"/>
                </a:lnTo>
                <a:lnTo>
                  <a:pt x="246255" y="1395"/>
                </a:lnTo>
                <a:lnTo>
                  <a:pt x="247651" y="4763"/>
                </a:lnTo>
                <a:lnTo>
                  <a:pt x="246255" y="8130"/>
                </a:lnTo>
                <a:lnTo>
                  <a:pt x="242888" y="9525"/>
                </a:lnTo>
                <a:close/>
              </a:path>
              <a:path w="4343401" h="9525">
                <a:moveTo>
                  <a:pt x="287146" y="8130"/>
                </a:moveTo>
                <a:lnTo>
                  <a:pt x="285751" y="4763"/>
                </a:lnTo>
                <a:lnTo>
                  <a:pt x="287146" y="1395"/>
                </a:lnTo>
                <a:lnTo>
                  <a:pt x="290513" y="0"/>
                </a:lnTo>
                <a:lnTo>
                  <a:pt x="293880" y="1395"/>
                </a:lnTo>
                <a:lnTo>
                  <a:pt x="295276" y="4763"/>
                </a:lnTo>
                <a:lnTo>
                  <a:pt x="293880" y="8130"/>
                </a:lnTo>
                <a:lnTo>
                  <a:pt x="290513" y="9525"/>
                </a:lnTo>
                <a:close/>
              </a:path>
              <a:path w="4343401" h="9525">
                <a:moveTo>
                  <a:pt x="334771" y="8130"/>
                </a:moveTo>
                <a:lnTo>
                  <a:pt x="333376" y="4763"/>
                </a:lnTo>
                <a:lnTo>
                  <a:pt x="334771" y="1395"/>
                </a:lnTo>
                <a:lnTo>
                  <a:pt x="338138" y="0"/>
                </a:lnTo>
                <a:lnTo>
                  <a:pt x="341505" y="1395"/>
                </a:lnTo>
                <a:lnTo>
                  <a:pt x="342901" y="4763"/>
                </a:lnTo>
                <a:lnTo>
                  <a:pt x="341505" y="8130"/>
                </a:lnTo>
                <a:lnTo>
                  <a:pt x="338138" y="9525"/>
                </a:lnTo>
                <a:close/>
              </a:path>
              <a:path w="4343401" h="9525">
                <a:moveTo>
                  <a:pt x="382396" y="8130"/>
                </a:moveTo>
                <a:lnTo>
                  <a:pt x="381001" y="4763"/>
                </a:lnTo>
                <a:lnTo>
                  <a:pt x="382396" y="1395"/>
                </a:lnTo>
                <a:lnTo>
                  <a:pt x="385763" y="0"/>
                </a:lnTo>
                <a:lnTo>
                  <a:pt x="389130" y="1395"/>
                </a:lnTo>
                <a:lnTo>
                  <a:pt x="390526" y="4763"/>
                </a:lnTo>
                <a:lnTo>
                  <a:pt x="389130" y="8130"/>
                </a:lnTo>
                <a:lnTo>
                  <a:pt x="385763" y="9525"/>
                </a:lnTo>
                <a:close/>
              </a:path>
              <a:path w="4343401" h="9525">
                <a:moveTo>
                  <a:pt x="430021" y="8130"/>
                </a:moveTo>
                <a:lnTo>
                  <a:pt x="428626" y="4763"/>
                </a:lnTo>
                <a:lnTo>
                  <a:pt x="430021" y="1395"/>
                </a:lnTo>
                <a:lnTo>
                  <a:pt x="433388" y="0"/>
                </a:lnTo>
                <a:lnTo>
                  <a:pt x="436755" y="1395"/>
                </a:lnTo>
                <a:lnTo>
                  <a:pt x="438151" y="4763"/>
                </a:lnTo>
                <a:lnTo>
                  <a:pt x="436755" y="8130"/>
                </a:lnTo>
                <a:lnTo>
                  <a:pt x="433388" y="9525"/>
                </a:lnTo>
                <a:close/>
              </a:path>
              <a:path w="4343401" h="9525">
                <a:moveTo>
                  <a:pt x="477646" y="8130"/>
                </a:moveTo>
                <a:lnTo>
                  <a:pt x="476251" y="4763"/>
                </a:lnTo>
                <a:lnTo>
                  <a:pt x="477646" y="1395"/>
                </a:lnTo>
                <a:lnTo>
                  <a:pt x="481013" y="0"/>
                </a:lnTo>
                <a:lnTo>
                  <a:pt x="484380" y="1395"/>
                </a:lnTo>
                <a:lnTo>
                  <a:pt x="485776" y="4763"/>
                </a:lnTo>
                <a:lnTo>
                  <a:pt x="484380" y="8130"/>
                </a:lnTo>
                <a:lnTo>
                  <a:pt x="481013" y="9525"/>
                </a:lnTo>
                <a:close/>
              </a:path>
              <a:path w="4343401" h="9525">
                <a:moveTo>
                  <a:pt x="525271" y="8130"/>
                </a:moveTo>
                <a:lnTo>
                  <a:pt x="523876" y="4763"/>
                </a:lnTo>
                <a:lnTo>
                  <a:pt x="525271" y="1395"/>
                </a:lnTo>
                <a:lnTo>
                  <a:pt x="528638" y="0"/>
                </a:lnTo>
                <a:lnTo>
                  <a:pt x="532005" y="1395"/>
                </a:lnTo>
                <a:lnTo>
                  <a:pt x="533401" y="4763"/>
                </a:lnTo>
                <a:lnTo>
                  <a:pt x="532005" y="8130"/>
                </a:lnTo>
                <a:lnTo>
                  <a:pt x="528638" y="9525"/>
                </a:lnTo>
                <a:close/>
              </a:path>
              <a:path w="4343401" h="9525">
                <a:moveTo>
                  <a:pt x="572896" y="8130"/>
                </a:moveTo>
                <a:lnTo>
                  <a:pt x="571501" y="4763"/>
                </a:lnTo>
                <a:lnTo>
                  <a:pt x="572896" y="1395"/>
                </a:lnTo>
                <a:lnTo>
                  <a:pt x="576263" y="0"/>
                </a:lnTo>
                <a:lnTo>
                  <a:pt x="579630" y="1395"/>
                </a:lnTo>
                <a:lnTo>
                  <a:pt x="581026" y="4763"/>
                </a:lnTo>
                <a:lnTo>
                  <a:pt x="579630" y="8130"/>
                </a:lnTo>
                <a:lnTo>
                  <a:pt x="576263" y="9525"/>
                </a:lnTo>
                <a:close/>
              </a:path>
              <a:path w="4343401" h="9525">
                <a:moveTo>
                  <a:pt x="620520" y="8130"/>
                </a:moveTo>
                <a:lnTo>
                  <a:pt x="619126" y="4763"/>
                </a:lnTo>
                <a:lnTo>
                  <a:pt x="620520" y="1395"/>
                </a:lnTo>
                <a:lnTo>
                  <a:pt x="623888" y="0"/>
                </a:lnTo>
                <a:lnTo>
                  <a:pt x="627255" y="1395"/>
                </a:lnTo>
                <a:lnTo>
                  <a:pt x="628651" y="4763"/>
                </a:lnTo>
                <a:lnTo>
                  <a:pt x="627255" y="8130"/>
                </a:lnTo>
                <a:lnTo>
                  <a:pt x="623888" y="9525"/>
                </a:lnTo>
                <a:close/>
              </a:path>
              <a:path w="4343401" h="9525">
                <a:moveTo>
                  <a:pt x="668145" y="8130"/>
                </a:moveTo>
                <a:lnTo>
                  <a:pt x="666751" y="4763"/>
                </a:lnTo>
                <a:lnTo>
                  <a:pt x="668145" y="1395"/>
                </a:lnTo>
                <a:lnTo>
                  <a:pt x="671513" y="0"/>
                </a:lnTo>
                <a:lnTo>
                  <a:pt x="674880" y="1395"/>
                </a:lnTo>
                <a:lnTo>
                  <a:pt x="676275" y="4763"/>
                </a:lnTo>
                <a:lnTo>
                  <a:pt x="674880" y="8130"/>
                </a:lnTo>
                <a:lnTo>
                  <a:pt x="671513" y="9525"/>
                </a:lnTo>
                <a:close/>
              </a:path>
              <a:path w="4343401" h="9525">
                <a:moveTo>
                  <a:pt x="715771" y="8130"/>
                </a:moveTo>
                <a:lnTo>
                  <a:pt x="714375" y="4763"/>
                </a:lnTo>
                <a:lnTo>
                  <a:pt x="715771" y="1395"/>
                </a:lnTo>
                <a:lnTo>
                  <a:pt x="719138" y="0"/>
                </a:lnTo>
                <a:lnTo>
                  <a:pt x="722505" y="1395"/>
                </a:lnTo>
                <a:lnTo>
                  <a:pt x="723901" y="4763"/>
                </a:lnTo>
                <a:lnTo>
                  <a:pt x="722505" y="8130"/>
                </a:lnTo>
                <a:lnTo>
                  <a:pt x="719138" y="9525"/>
                </a:lnTo>
                <a:close/>
              </a:path>
              <a:path w="4343401" h="9525">
                <a:moveTo>
                  <a:pt x="763396" y="8130"/>
                </a:moveTo>
                <a:lnTo>
                  <a:pt x="762001" y="4763"/>
                </a:lnTo>
                <a:lnTo>
                  <a:pt x="763396" y="1395"/>
                </a:lnTo>
                <a:lnTo>
                  <a:pt x="766763" y="0"/>
                </a:lnTo>
                <a:lnTo>
                  <a:pt x="770130" y="1395"/>
                </a:lnTo>
                <a:lnTo>
                  <a:pt x="771525" y="4763"/>
                </a:lnTo>
                <a:lnTo>
                  <a:pt x="770130" y="8130"/>
                </a:lnTo>
                <a:lnTo>
                  <a:pt x="766763" y="9525"/>
                </a:lnTo>
                <a:close/>
              </a:path>
              <a:path w="4343401" h="9525">
                <a:moveTo>
                  <a:pt x="811020" y="8130"/>
                </a:moveTo>
                <a:lnTo>
                  <a:pt x="809625" y="4763"/>
                </a:lnTo>
                <a:lnTo>
                  <a:pt x="811020" y="1395"/>
                </a:lnTo>
                <a:lnTo>
                  <a:pt x="814388" y="0"/>
                </a:lnTo>
                <a:lnTo>
                  <a:pt x="817755" y="1395"/>
                </a:lnTo>
                <a:lnTo>
                  <a:pt x="819151" y="4763"/>
                </a:lnTo>
                <a:lnTo>
                  <a:pt x="817755" y="8130"/>
                </a:lnTo>
                <a:lnTo>
                  <a:pt x="814388" y="9525"/>
                </a:lnTo>
                <a:close/>
              </a:path>
              <a:path w="4343401" h="9525">
                <a:moveTo>
                  <a:pt x="858646" y="8130"/>
                </a:moveTo>
                <a:lnTo>
                  <a:pt x="857251" y="4763"/>
                </a:lnTo>
                <a:lnTo>
                  <a:pt x="858646" y="1395"/>
                </a:lnTo>
                <a:lnTo>
                  <a:pt x="862013" y="0"/>
                </a:lnTo>
                <a:lnTo>
                  <a:pt x="865380" y="1395"/>
                </a:lnTo>
                <a:lnTo>
                  <a:pt x="866775" y="4763"/>
                </a:lnTo>
                <a:lnTo>
                  <a:pt x="865380" y="8130"/>
                </a:lnTo>
                <a:lnTo>
                  <a:pt x="862013" y="9525"/>
                </a:lnTo>
                <a:close/>
              </a:path>
              <a:path w="4343401" h="9525">
                <a:moveTo>
                  <a:pt x="906271" y="8130"/>
                </a:moveTo>
                <a:lnTo>
                  <a:pt x="904875" y="4763"/>
                </a:lnTo>
                <a:lnTo>
                  <a:pt x="906271" y="1395"/>
                </a:lnTo>
                <a:lnTo>
                  <a:pt x="909638" y="0"/>
                </a:lnTo>
                <a:lnTo>
                  <a:pt x="913005" y="1395"/>
                </a:lnTo>
                <a:lnTo>
                  <a:pt x="914401" y="4763"/>
                </a:lnTo>
                <a:lnTo>
                  <a:pt x="913005" y="8130"/>
                </a:lnTo>
                <a:lnTo>
                  <a:pt x="909638" y="9525"/>
                </a:lnTo>
                <a:close/>
              </a:path>
              <a:path w="4343401" h="9525">
                <a:moveTo>
                  <a:pt x="953896" y="8130"/>
                </a:moveTo>
                <a:lnTo>
                  <a:pt x="952501" y="4763"/>
                </a:lnTo>
                <a:lnTo>
                  <a:pt x="953896" y="1395"/>
                </a:lnTo>
                <a:lnTo>
                  <a:pt x="957263" y="0"/>
                </a:lnTo>
                <a:lnTo>
                  <a:pt x="960630" y="1395"/>
                </a:lnTo>
                <a:lnTo>
                  <a:pt x="962025" y="4763"/>
                </a:lnTo>
                <a:lnTo>
                  <a:pt x="960630" y="8130"/>
                </a:lnTo>
                <a:lnTo>
                  <a:pt x="957263" y="9525"/>
                </a:lnTo>
                <a:close/>
              </a:path>
              <a:path w="4343401" h="9525">
                <a:moveTo>
                  <a:pt x="1001521" y="8130"/>
                </a:moveTo>
                <a:lnTo>
                  <a:pt x="1000125" y="4763"/>
                </a:lnTo>
                <a:lnTo>
                  <a:pt x="1001521" y="1395"/>
                </a:lnTo>
                <a:lnTo>
                  <a:pt x="1004888" y="0"/>
                </a:lnTo>
                <a:lnTo>
                  <a:pt x="1008255" y="1395"/>
                </a:lnTo>
                <a:lnTo>
                  <a:pt x="1009651" y="4763"/>
                </a:lnTo>
                <a:lnTo>
                  <a:pt x="1008255" y="8130"/>
                </a:lnTo>
                <a:lnTo>
                  <a:pt x="1004888" y="9525"/>
                </a:lnTo>
                <a:close/>
              </a:path>
              <a:path w="4343401" h="9525">
                <a:moveTo>
                  <a:pt x="1049146" y="8130"/>
                </a:moveTo>
                <a:lnTo>
                  <a:pt x="1047751" y="4763"/>
                </a:lnTo>
                <a:lnTo>
                  <a:pt x="1049146" y="1395"/>
                </a:lnTo>
                <a:lnTo>
                  <a:pt x="1052513" y="0"/>
                </a:lnTo>
                <a:lnTo>
                  <a:pt x="1055880" y="1395"/>
                </a:lnTo>
                <a:lnTo>
                  <a:pt x="1057275" y="4763"/>
                </a:lnTo>
                <a:lnTo>
                  <a:pt x="1055880" y="8130"/>
                </a:lnTo>
                <a:lnTo>
                  <a:pt x="1052513" y="9525"/>
                </a:lnTo>
                <a:close/>
              </a:path>
              <a:path w="4343401" h="9525">
                <a:moveTo>
                  <a:pt x="1096770" y="8130"/>
                </a:moveTo>
                <a:lnTo>
                  <a:pt x="1095375" y="4763"/>
                </a:lnTo>
                <a:lnTo>
                  <a:pt x="1096770" y="1395"/>
                </a:lnTo>
                <a:lnTo>
                  <a:pt x="1100138" y="0"/>
                </a:lnTo>
                <a:lnTo>
                  <a:pt x="1103505" y="1395"/>
                </a:lnTo>
                <a:lnTo>
                  <a:pt x="1104901" y="4763"/>
                </a:lnTo>
                <a:lnTo>
                  <a:pt x="1103505" y="8130"/>
                </a:lnTo>
                <a:lnTo>
                  <a:pt x="1100138" y="9525"/>
                </a:lnTo>
                <a:close/>
              </a:path>
              <a:path w="4343401" h="9525">
                <a:moveTo>
                  <a:pt x="1144396" y="8130"/>
                </a:moveTo>
                <a:lnTo>
                  <a:pt x="1143001" y="4763"/>
                </a:lnTo>
                <a:lnTo>
                  <a:pt x="1144396" y="1395"/>
                </a:lnTo>
                <a:lnTo>
                  <a:pt x="1147763" y="0"/>
                </a:lnTo>
                <a:lnTo>
                  <a:pt x="1151130" y="1395"/>
                </a:lnTo>
                <a:lnTo>
                  <a:pt x="1152525" y="4763"/>
                </a:lnTo>
                <a:lnTo>
                  <a:pt x="1151130" y="8130"/>
                </a:lnTo>
                <a:lnTo>
                  <a:pt x="1147763" y="9525"/>
                </a:lnTo>
                <a:close/>
              </a:path>
              <a:path w="4343401" h="9525">
                <a:moveTo>
                  <a:pt x="1192021" y="8130"/>
                </a:moveTo>
                <a:lnTo>
                  <a:pt x="1190625" y="4763"/>
                </a:lnTo>
                <a:lnTo>
                  <a:pt x="1192021" y="1395"/>
                </a:lnTo>
                <a:lnTo>
                  <a:pt x="1195388" y="0"/>
                </a:lnTo>
                <a:lnTo>
                  <a:pt x="1198755" y="1395"/>
                </a:lnTo>
                <a:lnTo>
                  <a:pt x="1200151" y="4763"/>
                </a:lnTo>
                <a:lnTo>
                  <a:pt x="1198755" y="8130"/>
                </a:lnTo>
                <a:lnTo>
                  <a:pt x="1195388" y="9525"/>
                </a:lnTo>
                <a:close/>
              </a:path>
              <a:path w="4343401" h="9525">
                <a:moveTo>
                  <a:pt x="1239646" y="8130"/>
                </a:moveTo>
                <a:lnTo>
                  <a:pt x="1238251" y="4763"/>
                </a:lnTo>
                <a:lnTo>
                  <a:pt x="1239646" y="1395"/>
                </a:lnTo>
                <a:lnTo>
                  <a:pt x="1243013" y="0"/>
                </a:lnTo>
                <a:lnTo>
                  <a:pt x="1246380" y="1395"/>
                </a:lnTo>
                <a:lnTo>
                  <a:pt x="1247775" y="4763"/>
                </a:lnTo>
                <a:lnTo>
                  <a:pt x="1246380" y="8130"/>
                </a:lnTo>
                <a:lnTo>
                  <a:pt x="1243013" y="9525"/>
                </a:lnTo>
                <a:close/>
              </a:path>
              <a:path w="4343401" h="9525">
                <a:moveTo>
                  <a:pt x="1287271" y="8130"/>
                </a:moveTo>
                <a:lnTo>
                  <a:pt x="1285875" y="4763"/>
                </a:lnTo>
                <a:lnTo>
                  <a:pt x="1287271" y="1395"/>
                </a:lnTo>
                <a:lnTo>
                  <a:pt x="1290638" y="0"/>
                </a:lnTo>
                <a:lnTo>
                  <a:pt x="1294005" y="1395"/>
                </a:lnTo>
                <a:lnTo>
                  <a:pt x="1295401" y="4763"/>
                </a:lnTo>
                <a:lnTo>
                  <a:pt x="1294005" y="8130"/>
                </a:lnTo>
                <a:lnTo>
                  <a:pt x="1290638" y="9525"/>
                </a:lnTo>
                <a:close/>
              </a:path>
              <a:path w="4343401" h="9525">
                <a:moveTo>
                  <a:pt x="1334896" y="8130"/>
                </a:moveTo>
                <a:lnTo>
                  <a:pt x="1333501" y="4763"/>
                </a:lnTo>
                <a:lnTo>
                  <a:pt x="1334896" y="1395"/>
                </a:lnTo>
                <a:lnTo>
                  <a:pt x="1338263" y="0"/>
                </a:lnTo>
                <a:lnTo>
                  <a:pt x="1341630" y="1395"/>
                </a:lnTo>
                <a:lnTo>
                  <a:pt x="1343025" y="4763"/>
                </a:lnTo>
                <a:lnTo>
                  <a:pt x="1341630" y="8130"/>
                </a:lnTo>
                <a:lnTo>
                  <a:pt x="1338263" y="9525"/>
                </a:lnTo>
                <a:close/>
              </a:path>
              <a:path w="4343401" h="9525">
                <a:moveTo>
                  <a:pt x="1382521" y="8130"/>
                </a:moveTo>
                <a:lnTo>
                  <a:pt x="1381125" y="4763"/>
                </a:lnTo>
                <a:lnTo>
                  <a:pt x="1382521" y="1395"/>
                </a:lnTo>
                <a:lnTo>
                  <a:pt x="1385888" y="0"/>
                </a:lnTo>
                <a:lnTo>
                  <a:pt x="1389255" y="1395"/>
                </a:lnTo>
                <a:lnTo>
                  <a:pt x="1390651" y="4763"/>
                </a:lnTo>
                <a:lnTo>
                  <a:pt x="1389255" y="8130"/>
                </a:lnTo>
                <a:lnTo>
                  <a:pt x="1385888" y="9525"/>
                </a:lnTo>
                <a:close/>
              </a:path>
              <a:path w="4343401" h="9525">
                <a:moveTo>
                  <a:pt x="1430146" y="8130"/>
                </a:moveTo>
                <a:lnTo>
                  <a:pt x="1428751" y="4763"/>
                </a:lnTo>
                <a:lnTo>
                  <a:pt x="1430146" y="1395"/>
                </a:lnTo>
                <a:lnTo>
                  <a:pt x="1433513" y="0"/>
                </a:lnTo>
                <a:lnTo>
                  <a:pt x="1436880" y="1395"/>
                </a:lnTo>
                <a:lnTo>
                  <a:pt x="1438275" y="4763"/>
                </a:lnTo>
                <a:lnTo>
                  <a:pt x="1436880" y="8130"/>
                </a:lnTo>
                <a:lnTo>
                  <a:pt x="1433513" y="9525"/>
                </a:lnTo>
                <a:close/>
              </a:path>
              <a:path w="4343401" h="9525">
                <a:moveTo>
                  <a:pt x="1477770" y="8130"/>
                </a:moveTo>
                <a:lnTo>
                  <a:pt x="1476375" y="4763"/>
                </a:lnTo>
                <a:lnTo>
                  <a:pt x="1477770" y="1395"/>
                </a:lnTo>
                <a:lnTo>
                  <a:pt x="1481138" y="0"/>
                </a:lnTo>
                <a:lnTo>
                  <a:pt x="1484505" y="1395"/>
                </a:lnTo>
                <a:lnTo>
                  <a:pt x="1485901" y="4763"/>
                </a:lnTo>
                <a:lnTo>
                  <a:pt x="1484505" y="8130"/>
                </a:lnTo>
                <a:lnTo>
                  <a:pt x="1481138" y="9525"/>
                </a:lnTo>
                <a:close/>
              </a:path>
              <a:path w="4343401" h="9525">
                <a:moveTo>
                  <a:pt x="1525396" y="8130"/>
                </a:moveTo>
                <a:lnTo>
                  <a:pt x="1524001" y="4763"/>
                </a:lnTo>
                <a:lnTo>
                  <a:pt x="1525396" y="1395"/>
                </a:lnTo>
                <a:lnTo>
                  <a:pt x="1528763" y="0"/>
                </a:lnTo>
                <a:lnTo>
                  <a:pt x="1532130" y="1395"/>
                </a:lnTo>
                <a:lnTo>
                  <a:pt x="1533525" y="4763"/>
                </a:lnTo>
                <a:lnTo>
                  <a:pt x="1532130" y="8130"/>
                </a:lnTo>
                <a:lnTo>
                  <a:pt x="1528763" y="9525"/>
                </a:lnTo>
                <a:close/>
              </a:path>
              <a:path w="4343401" h="9525">
                <a:moveTo>
                  <a:pt x="1573021" y="8130"/>
                </a:moveTo>
                <a:lnTo>
                  <a:pt x="1571625" y="4763"/>
                </a:lnTo>
                <a:lnTo>
                  <a:pt x="1573021" y="1395"/>
                </a:lnTo>
                <a:lnTo>
                  <a:pt x="1576388" y="0"/>
                </a:lnTo>
                <a:lnTo>
                  <a:pt x="1579755" y="1395"/>
                </a:lnTo>
                <a:lnTo>
                  <a:pt x="1581151" y="4763"/>
                </a:lnTo>
                <a:lnTo>
                  <a:pt x="1579755" y="8130"/>
                </a:lnTo>
                <a:lnTo>
                  <a:pt x="1576388" y="9525"/>
                </a:lnTo>
                <a:close/>
              </a:path>
              <a:path w="4343401" h="9525">
                <a:moveTo>
                  <a:pt x="1620646" y="8130"/>
                </a:moveTo>
                <a:lnTo>
                  <a:pt x="1619251" y="4763"/>
                </a:lnTo>
                <a:lnTo>
                  <a:pt x="1620646" y="1395"/>
                </a:lnTo>
                <a:lnTo>
                  <a:pt x="1624013" y="0"/>
                </a:lnTo>
                <a:lnTo>
                  <a:pt x="1627380" y="1395"/>
                </a:lnTo>
                <a:lnTo>
                  <a:pt x="1628775" y="4763"/>
                </a:lnTo>
                <a:lnTo>
                  <a:pt x="1627380" y="8130"/>
                </a:lnTo>
                <a:lnTo>
                  <a:pt x="1624013" y="9525"/>
                </a:lnTo>
                <a:close/>
              </a:path>
              <a:path w="4343401" h="9525">
                <a:moveTo>
                  <a:pt x="1668271" y="8130"/>
                </a:moveTo>
                <a:lnTo>
                  <a:pt x="1666875" y="4763"/>
                </a:lnTo>
                <a:lnTo>
                  <a:pt x="1668271" y="1395"/>
                </a:lnTo>
                <a:lnTo>
                  <a:pt x="1671638" y="0"/>
                </a:lnTo>
                <a:lnTo>
                  <a:pt x="1675005" y="1395"/>
                </a:lnTo>
                <a:lnTo>
                  <a:pt x="1676401" y="4763"/>
                </a:lnTo>
                <a:lnTo>
                  <a:pt x="1675005" y="8130"/>
                </a:lnTo>
                <a:lnTo>
                  <a:pt x="1671638" y="9525"/>
                </a:lnTo>
                <a:close/>
              </a:path>
              <a:path w="4343401" h="9525">
                <a:moveTo>
                  <a:pt x="1715896" y="8130"/>
                </a:moveTo>
                <a:lnTo>
                  <a:pt x="1714501" y="4763"/>
                </a:lnTo>
                <a:lnTo>
                  <a:pt x="1715896" y="1395"/>
                </a:lnTo>
                <a:lnTo>
                  <a:pt x="1719263" y="0"/>
                </a:lnTo>
                <a:lnTo>
                  <a:pt x="1722630" y="1395"/>
                </a:lnTo>
                <a:lnTo>
                  <a:pt x="1724025" y="4763"/>
                </a:lnTo>
                <a:lnTo>
                  <a:pt x="1722630" y="8130"/>
                </a:lnTo>
                <a:lnTo>
                  <a:pt x="1719263" y="9525"/>
                </a:lnTo>
                <a:close/>
              </a:path>
              <a:path w="4343401" h="9525">
                <a:moveTo>
                  <a:pt x="1763520" y="8130"/>
                </a:moveTo>
                <a:lnTo>
                  <a:pt x="1762125" y="4763"/>
                </a:lnTo>
                <a:lnTo>
                  <a:pt x="1763520" y="1395"/>
                </a:lnTo>
                <a:lnTo>
                  <a:pt x="1766888" y="0"/>
                </a:lnTo>
                <a:lnTo>
                  <a:pt x="1770255" y="1395"/>
                </a:lnTo>
                <a:lnTo>
                  <a:pt x="1771651" y="4763"/>
                </a:lnTo>
                <a:lnTo>
                  <a:pt x="1770255" y="8130"/>
                </a:lnTo>
                <a:lnTo>
                  <a:pt x="1766888" y="9525"/>
                </a:lnTo>
                <a:close/>
              </a:path>
              <a:path w="4343401" h="9525">
                <a:moveTo>
                  <a:pt x="1811146" y="8130"/>
                </a:moveTo>
                <a:lnTo>
                  <a:pt x="1809751" y="4763"/>
                </a:lnTo>
                <a:lnTo>
                  <a:pt x="1811146" y="1395"/>
                </a:lnTo>
                <a:lnTo>
                  <a:pt x="1814513" y="0"/>
                </a:lnTo>
                <a:lnTo>
                  <a:pt x="1817880" y="1395"/>
                </a:lnTo>
                <a:lnTo>
                  <a:pt x="1819275" y="4763"/>
                </a:lnTo>
                <a:lnTo>
                  <a:pt x="1817880" y="8130"/>
                </a:lnTo>
                <a:lnTo>
                  <a:pt x="1814513" y="9525"/>
                </a:lnTo>
                <a:close/>
              </a:path>
              <a:path w="4343401" h="9525">
                <a:moveTo>
                  <a:pt x="1858771" y="8130"/>
                </a:moveTo>
                <a:lnTo>
                  <a:pt x="1857375" y="4763"/>
                </a:lnTo>
                <a:lnTo>
                  <a:pt x="1858771" y="1395"/>
                </a:lnTo>
                <a:lnTo>
                  <a:pt x="1862138" y="0"/>
                </a:lnTo>
                <a:lnTo>
                  <a:pt x="1865505" y="1395"/>
                </a:lnTo>
                <a:lnTo>
                  <a:pt x="1866901" y="4763"/>
                </a:lnTo>
                <a:lnTo>
                  <a:pt x="1865505" y="8130"/>
                </a:lnTo>
                <a:lnTo>
                  <a:pt x="1862138" y="9525"/>
                </a:lnTo>
                <a:close/>
              </a:path>
              <a:path w="4343401" h="9525">
                <a:moveTo>
                  <a:pt x="1906396" y="8130"/>
                </a:moveTo>
                <a:lnTo>
                  <a:pt x="1905001" y="4763"/>
                </a:lnTo>
                <a:lnTo>
                  <a:pt x="1906396" y="1395"/>
                </a:lnTo>
                <a:lnTo>
                  <a:pt x="1909763" y="0"/>
                </a:lnTo>
                <a:lnTo>
                  <a:pt x="1913130" y="1395"/>
                </a:lnTo>
                <a:lnTo>
                  <a:pt x="1914525" y="4763"/>
                </a:lnTo>
                <a:lnTo>
                  <a:pt x="1913130" y="8130"/>
                </a:lnTo>
                <a:lnTo>
                  <a:pt x="1909763" y="9525"/>
                </a:lnTo>
                <a:close/>
              </a:path>
              <a:path w="4343401" h="9525">
                <a:moveTo>
                  <a:pt x="1954021" y="8130"/>
                </a:moveTo>
                <a:lnTo>
                  <a:pt x="1952625" y="4763"/>
                </a:lnTo>
                <a:lnTo>
                  <a:pt x="1954021" y="1395"/>
                </a:lnTo>
                <a:lnTo>
                  <a:pt x="1957388" y="0"/>
                </a:lnTo>
                <a:lnTo>
                  <a:pt x="1960755" y="1395"/>
                </a:lnTo>
                <a:lnTo>
                  <a:pt x="1962151" y="4763"/>
                </a:lnTo>
                <a:lnTo>
                  <a:pt x="1960755" y="8130"/>
                </a:lnTo>
                <a:lnTo>
                  <a:pt x="1957388" y="9525"/>
                </a:lnTo>
                <a:close/>
              </a:path>
              <a:path w="4343401" h="9525">
                <a:moveTo>
                  <a:pt x="2001645" y="8130"/>
                </a:moveTo>
                <a:lnTo>
                  <a:pt x="2000251" y="4763"/>
                </a:lnTo>
                <a:lnTo>
                  <a:pt x="2001645" y="1395"/>
                </a:lnTo>
                <a:lnTo>
                  <a:pt x="2005013" y="0"/>
                </a:lnTo>
                <a:lnTo>
                  <a:pt x="2008380" y="1395"/>
                </a:lnTo>
                <a:lnTo>
                  <a:pt x="2009775" y="4763"/>
                </a:lnTo>
                <a:lnTo>
                  <a:pt x="2008380" y="8130"/>
                </a:lnTo>
                <a:lnTo>
                  <a:pt x="2005013" y="9525"/>
                </a:lnTo>
                <a:close/>
              </a:path>
              <a:path w="4343401" h="9525">
                <a:moveTo>
                  <a:pt x="2049271" y="8130"/>
                </a:moveTo>
                <a:lnTo>
                  <a:pt x="2047875" y="4763"/>
                </a:lnTo>
                <a:lnTo>
                  <a:pt x="2049271" y="1395"/>
                </a:lnTo>
                <a:lnTo>
                  <a:pt x="2052638" y="0"/>
                </a:lnTo>
                <a:lnTo>
                  <a:pt x="2056005" y="1395"/>
                </a:lnTo>
                <a:lnTo>
                  <a:pt x="2057401" y="4763"/>
                </a:lnTo>
                <a:lnTo>
                  <a:pt x="2056005" y="8130"/>
                </a:lnTo>
                <a:lnTo>
                  <a:pt x="2052638" y="9525"/>
                </a:lnTo>
                <a:close/>
              </a:path>
              <a:path w="4343401" h="9525">
                <a:moveTo>
                  <a:pt x="2096895" y="8130"/>
                </a:moveTo>
                <a:lnTo>
                  <a:pt x="2095501" y="4763"/>
                </a:lnTo>
                <a:lnTo>
                  <a:pt x="2096895" y="1395"/>
                </a:lnTo>
                <a:lnTo>
                  <a:pt x="2100263" y="0"/>
                </a:lnTo>
                <a:lnTo>
                  <a:pt x="2103630" y="1395"/>
                </a:lnTo>
                <a:lnTo>
                  <a:pt x="2105025" y="4763"/>
                </a:lnTo>
                <a:lnTo>
                  <a:pt x="2103630" y="8130"/>
                </a:lnTo>
                <a:lnTo>
                  <a:pt x="2100263" y="9525"/>
                </a:lnTo>
                <a:close/>
              </a:path>
              <a:path w="4343401" h="9525">
                <a:moveTo>
                  <a:pt x="2144521" y="8130"/>
                </a:moveTo>
                <a:lnTo>
                  <a:pt x="2143125" y="4763"/>
                </a:lnTo>
                <a:lnTo>
                  <a:pt x="2144521" y="1395"/>
                </a:lnTo>
                <a:lnTo>
                  <a:pt x="2147888" y="0"/>
                </a:lnTo>
                <a:lnTo>
                  <a:pt x="2151255" y="1395"/>
                </a:lnTo>
                <a:lnTo>
                  <a:pt x="2152651" y="4763"/>
                </a:lnTo>
                <a:lnTo>
                  <a:pt x="2151255" y="8130"/>
                </a:lnTo>
                <a:lnTo>
                  <a:pt x="2147888" y="9525"/>
                </a:lnTo>
                <a:close/>
              </a:path>
              <a:path w="4343401" h="9525">
                <a:moveTo>
                  <a:pt x="2192146" y="8130"/>
                </a:moveTo>
                <a:lnTo>
                  <a:pt x="2190751" y="4763"/>
                </a:lnTo>
                <a:lnTo>
                  <a:pt x="2192146" y="1395"/>
                </a:lnTo>
                <a:lnTo>
                  <a:pt x="2195513" y="0"/>
                </a:lnTo>
                <a:lnTo>
                  <a:pt x="2198880" y="1395"/>
                </a:lnTo>
                <a:lnTo>
                  <a:pt x="2200275" y="4763"/>
                </a:lnTo>
                <a:lnTo>
                  <a:pt x="2198880" y="8130"/>
                </a:lnTo>
                <a:lnTo>
                  <a:pt x="2195513" y="9525"/>
                </a:lnTo>
                <a:close/>
              </a:path>
              <a:path w="4343401" h="9525">
                <a:moveTo>
                  <a:pt x="2239770" y="8130"/>
                </a:moveTo>
                <a:lnTo>
                  <a:pt x="2238375" y="4763"/>
                </a:lnTo>
                <a:lnTo>
                  <a:pt x="2239770" y="1395"/>
                </a:lnTo>
                <a:lnTo>
                  <a:pt x="2243138" y="0"/>
                </a:lnTo>
                <a:lnTo>
                  <a:pt x="2246505" y="1395"/>
                </a:lnTo>
                <a:lnTo>
                  <a:pt x="2247901" y="4763"/>
                </a:lnTo>
                <a:lnTo>
                  <a:pt x="2246505" y="8130"/>
                </a:lnTo>
                <a:lnTo>
                  <a:pt x="2243138" y="9525"/>
                </a:lnTo>
                <a:close/>
              </a:path>
              <a:path w="4343401" h="9525">
                <a:moveTo>
                  <a:pt x="2287396" y="8130"/>
                </a:moveTo>
                <a:lnTo>
                  <a:pt x="2286001" y="4763"/>
                </a:lnTo>
                <a:lnTo>
                  <a:pt x="2287396" y="1395"/>
                </a:lnTo>
                <a:lnTo>
                  <a:pt x="2290763" y="0"/>
                </a:lnTo>
                <a:lnTo>
                  <a:pt x="2294130" y="1395"/>
                </a:lnTo>
                <a:lnTo>
                  <a:pt x="2295525" y="4763"/>
                </a:lnTo>
                <a:lnTo>
                  <a:pt x="2294130" y="8130"/>
                </a:lnTo>
                <a:lnTo>
                  <a:pt x="2290763" y="9525"/>
                </a:lnTo>
                <a:close/>
              </a:path>
              <a:path w="4343401" h="9525">
                <a:moveTo>
                  <a:pt x="2335020" y="8130"/>
                </a:moveTo>
                <a:lnTo>
                  <a:pt x="2333625" y="4763"/>
                </a:lnTo>
                <a:lnTo>
                  <a:pt x="2335020" y="1395"/>
                </a:lnTo>
                <a:lnTo>
                  <a:pt x="2338388" y="0"/>
                </a:lnTo>
                <a:lnTo>
                  <a:pt x="2341755" y="1395"/>
                </a:lnTo>
                <a:lnTo>
                  <a:pt x="2343151" y="4763"/>
                </a:lnTo>
                <a:lnTo>
                  <a:pt x="2341755" y="8130"/>
                </a:lnTo>
                <a:lnTo>
                  <a:pt x="2338388" y="9525"/>
                </a:lnTo>
                <a:close/>
              </a:path>
              <a:path w="4343401" h="9525">
                <a:moveTo>
                  <a:pt x="2382646" y="8130"/>
                </a:moveTo>
                <a:lnTo>
                  <a:pt x="2381251" y="4763"/>
                </a:lnTo>
                <a:lnTo>
                  <a:pt x="2382646" y="1395"/>
                </a:lnTo>
                <a:lnTo>
                  <a:pt x="2386013" y="0"/>
                </a:lnTo>
                <a:lnTo>
                  <a:pt x="2389380" y="1395"/>
                </a:lnTo>
                <a:lnTo>
                  <a:pt x="2390775" y="4763"/>
                </a:lnTo>
                <a:lnTo>
                  <a:pt x="2389380" y="8130"/>
                </a:lnTo>
                <a:lnTo>
                  <a:pt x="2386013" y="9525"/>
                </a:lnTo>
                <a:close/>
              </a:path>
              <a:path w="4343401" h="9525">
                <a:moveTo>
                  <a:pt x="2430271" y="8130"/>
                </a:moveTo>
                <a:lnTo>
                  <a:pt x="2428875" y="4763"/>
                </a:lnTo>
                <a:lnTo>
                  <a:pt x="2430271" y="1395"/>
                </a:lnTo>
                <a:lnTo>
                  <a:pt x="2433638" y="0"/>
                </a:lnTo>
                <a:lnTo>
                  <a:pt x="2437005" y="1395"/>
                </a:lnTo>
                <a:lnTo>
                  <a:pt x="2438401" y="4763"/>
                </a:lnTo>
                <a:lnTo>
                  <a:pt x="2437005" y="8130"/>
                </a:lnTo>
                <a:lnTo>
                  <a:pt x="2433638" y="9525"/>
                </a:lnTo>
                <a:close/>
              </a:path>
              <a:path w="4343401" h="9525">
                <a:moveTo>
                  <a:pt x="2477895" y="8130"/>
                </a:moveTo>
                <a:lnTo>
                  <a:pt x="2476501" y="4763"/>
                </a:lnTo>
                <a:lnTo>
                  <a:pt x="2477895" y="1395"/>
                </a:lnTo>
                <a:lnTo>
                  <a:pt x="2481263" y="0"/>
                </a:lnTo>
                <a:lnTo>
                  <a:pt x="2484630" y="1395"/>
                </a:lnTo>
                <a:lnTo>
                  <a:pt x="2486025" y="4763"/>
                </a:lnTo>
                <a:lnTo>
                  <a:pt x="2484630" y="8130"/>
                </a:lnTo>
                <a:lnTo>
                  <a:pt x="2481263" y="9525"/>
                </a:lnTo>
                <a:close/>
              </a:path>
              <a:path w="4343401" h="9525">
                <a:moveTo>
                  <a:pt x="2525520" y="8130"/>
                </a:moveTo>
                <a:lnTo>
                  <a:pt x="2524125" y="4763"/>
                </a:lnTo>
                <a:lnTo>
                  <a:pt x="2525520" y="1395"/>
                </a:lnTo>
                <a:lnTo>
                  <a:pt x="2528888" y="0"/>
                </a:lnTo>
                <a:lnTo>
                  <a:pt x="2532255" y="1395"/>
                </a:lnTo>
                <a:lnTo>
                  <a:pt x="2533651" y="4763"/>
                </a:lnTo>
                <a:lnTo>
                  <a:pt x="2532255" y="8130"/>
                </a:lnTo>
                <a:lnTo>
                  <a:pt x="2528888" y="9525"/>
                </a:lnTo>
                <a:close/>
              </a:path>
              <a:path w="4343401" h="9525">
                <a:moveTo>
                  <a:pt x="2573145" y="8130"/>
                </a:moveTo>
                <a:lnTo>
                  <a:pt x="2571751" y="4763"/>
                </a:lnTo>
                <a:lnTo>
                  <a:pt x="2573145" y="1395"/>
                </a:lnTo>
                <a:lnTo>
                  <a:pt x="2576513" y="0"/>
                </a:lnTo>
                <a:lnTo>
                  <a:pt x="2579880" y="1395"/>
                </a:lnTo>
                <a:lnTo>
                  <a:pt x="2581275" y="4763"/>
                </a:lnTo>
                <a:lnTo>
                  <a:pt x="2579880" y="8130"/>
                </a:lnTo>
                <a:lnTo>
                  <a:pt x="2576513" y="9525"/>
                </a:lnTo>
                <a:close/>
              </a:path>
              <a:path w="4343401" h="9525">
                <a:moveTo>
                  <a:pt x="2620771" y="8130"/>
                </a:moveTo>
                <a:lnTo>
                  <a:pt x="2619375" y="4763"/>
                </a:lnTo>
                <a:lnTo>
                  <a:pt x="2620771" y="1395"/>
                </a:lnTo>
                <a:lnTo>
                  <a:pt x="2624138" y="0"/>
                </a:lnTo>
                <a:lnTo>
                  <a:pt x="2627505" y="1395"/>
                </a:lnTo>
                <a:lnTo>
                  <a:pt x="2628901" y="4763"/>
                </a:lnTo>
                <a:lnTo>
                  <a:pt x="2627505" y="8130"/>
                </a:lnTo>
                <a:lnTo>
                  <a:pt x="2624138" y="9525"/>
                </a:lnTo>
                <a:close/>
              </a:path>
              <a:path w="4343401" h="9525">
                <a:moveTo>
                  <a:pt x="2668395" y="8130"/>
                </a:moveTo>
                <a:lnTo>
                  <a:pt x="2667001" y="4763"/>
                </a:lnTo>
                <a:lnTo>
                  <a:pt x="2668395" y="1395"/>
                </a:lnTo>
                <a:lnTo>
                  <a:pt x="2671763" y="0"/>
                </a:lnTo>
                <a:lnTo>
                  <a:pt x="2675130" y="1395"/>
                </a:lnTo>
                <a:lnTo>
                  <a:pt x="2676525" y="4763"/>
                </a:lnTo>
                <a:lnTo>
                  <a:pt x="2675130" y="8130"/>
                </a:lnTo>
                <a:lnTo>
                  <a:pt x="2671763" y="9525"/>
                </a:lnTo>
                <a:close/>
              </a:path>
              <a:path w="4343401" h="9525">
                <a:moveTo>
                  <a:pt x="2716020" y="8130"/>
                </a:moveTo>
                <a:lnTo>
                  <a:pt x="2714625" y="4763"/>
                </a:lnTo>
                <a:lnTo>
                  <a:pt x="2716020" y="1395"/>
                </a:lnTo>
                <a:lnTo>
                  <a:pt x="2719388" y="0"/>
                </a:lnTo>
                <a:lnTo>
                  <a:pt x="2722755" y="1395"/>
                </a:lnTo>
                <a:lnTo>
                  <a:pt x="2724151" y="4763"/>
                </a:lnTo>
                <a:lnTo>
                  <a:pt x="2722755" y="8130"/>
                </a:lnTo>
                <a:lnTo>
                  <a:pt x="2719388" y="9525"/>
                </a:lnTo>
                <a:close/>
              </a:path>
              <a:path w="4343401" h="9525">
                <a:moveTo>
                  <a:pt x="2763645" y="8130"/>
                </a:moveTo>
                <a:lnTo>
                  <a:pt x="2762251" y="4763"/>
                </a:lnTo>
                <a:lnTo>
                  <a:pt x="2763645" y="1395"/>
                </a:lnTo>
                <a:lnTo>
                  <a:pt x="2767013" y="0"/>
                </a:lnTo>
                <a:lnTo>
                  <a:pt x="2770380" y="1395"/>
                </a:lnTo>
                <a:lnTo>
                  <a:pt x="2771775" y="4763"/>
                </a:lnTo>
                <a:lnTo>
                  <a:pt x="2770380" y="8130"/>
                </a:lnTo>
                <a:lnTo>
                  <a:pt x="2767013" y="9525"/>
                </a:lnTo>
                <a:close/>
              </a:path>
              <a:path w="4343401" h="9525">
                <a:moveTo>
                  <a:pt x="2811270" y="8130"/>
                </a:moveTo>
                <a:lnTo>
                  <a:pt x="2809875" y="4763"/>
                </a:lnTo>
                <a:lnTo>
                  <a:pt x="2811270" y="1395"/>
                </a:lnTo>
                <a:lnTo>
                  <a:pt x="2814638" y="0"/>
                </a:lnTo>
                <a:lnTo>
                  <a:pt x="2818005" y="1395"/>
                </a:lnTo>
                <a:lnTo>
                  <a:pt x="2819401" y="4763"/>
                </a:lnTo>
                <a:lnTo>
                  <a:pt x="2818005" y="8130"/>
                </a:lnTo>
                <a:lnTo>
                  <a:pt x="2814638" y="9525"/>
                </a:lnTo>
                <a:close/>
              </a:path>
              <a:path w="4343401" h="9525">
                <a:moveTo>
                  <a:pt x="2858895" y="8130"/>
                </a:moveTo>
                <a:lnTo>
                  <a:pt x="2857501" y="4763"/>
                </a:lnTo>
                <a:lnTo>
                  <a:pt x="2858895" y="1395"/>
                </a:lnTo>
                <a:lnTo>
                  <a:pt x="2862263" y="0"/>
                </a:lnTo>
                <a:lnTo>
                  <a:pt x="2865630" y="1395"/>
                </a:lnTo>
                <a:lnTo>
                  <a:pt x="2867025" y="4763"/>
                </a:lnTo>
                <a:lnTo>
                  <a:pt x="2865630" y="8130"/>
                </a:lnTo>
                <a:lnTo>
                  <a:pt x="2862263" y="9525"/>
                </a:lnTo>
                <a:close/>
              </a:path>
              <a:path w="4343401" h="9525">
                <a:moveTo>
                  <a:pt x="2906520" y="8130"/>
                </a:moveTo>
                <a:lnTo>
                  <a:pt x="2905125" y="4763"/>
                </a:lnTo>
                <a:lnTo>
                  <a:pt x="2906520" y="1395"/>
                </a:lnTo>
                <a:lnTo>
                  <a:pt x="2909888" y="0"/>
                </a:lnTo>
                <a:lnTo>
                  <a:pt x="2913255" y="1395"/>
                </a:lnTo>
                <a:lnTo>
                  <a:pt x="2914651" y="4763"/>
                </a:lnTo>
                <a:lnTo>
                  <a:pt x="2913255" y="8130"/>
                </a:lnTo>
                <a:lnTo>
                  <a:pt x="2909888" y="9525"/>
                </a:lnTo>
                <a:close/>
              </a:path>
              <a:path w="4343401" h="9525">
                <a:moveTo>
                  <a:pt x="2954145" y="8130"/>
                </a:moveTo>
                <a:lnTo>
                  <a:pt x="2952751" y="4763"/>
                </a:lnTo>
                <a:lnTo>
                  <a:pt x="2954145" y="1395"/>
                </a:lnTo>
                <a:lnTo>
                  <a:pt x="2957513" y="0"/>
                </a:lnTo>
                <a:lnTo>
                  <a:pt x="2960880" y="1395"/>
                </a:lnTo>
                <a:lnTo>
                  <a:pt x="2962275" y="4763"/>
                </a:lnTo>
                <a:lnTo>
                  <a:pt x="2960880" y="8130"/>
                </a:lnTo>
                <a:lnTo>
                  <a:pt x="2957513" y="9525"/>
                </a:lnTo>
                <a:close/>
              </a:path>
              <a:path w="4343401" h="9525">
                <a:moveTo>
                  <a:pt x="3001770" y="8130"/>
                </a:moveTo>
                <a:lnTo>
                  <a:pt x="3000375" y="4763"/>
                </a:lnTo>
                <a:lnTo>
                  <a:pt x="3001770" y="1395"/>
                </a:lnTo>
                <a:lnTo>
                  <a:pt x="3005138" y="0"/>
                </a:lnTo>
                <a:lnTo>
                  <a:pt x="3008505" y="1395"/>
                </a:lnTo>
                <a:lnTo>
                  <a:pt x="3009901" y="4763"/>
                </a:lnTo>
                <a:lnTo>
                  <a:pt x="3008505" y="8130"/>
                </a:lnTo>
                <a:lnTo>
                  <a:pt x="3005138" y="9525"/>
                </a:lnTo>
                <a:close/>
              </a:path>
              <a:path w="4343401" h="9525">
                <a:moveTo>
                  <a:pt x="3049395" y="8130"/>
                </a:moveTo>
                <a:lnTo>
                  <a:pt x="3048001" y="4763"/>
                </a:lnTo>
                <a:lnTo>
                  <a:pt x="3049395" y="1395"/>
                </a:lnTo>
                <a:lnTo>
                  <a:pt x="3052763" y="0"/>
                </a:lnTo>
                <a:lnTo>
                  <a:pt x="3056130" y="1395"/>
                </a:lnTo>
                <a:lnTo>
                  <a:pt x="3057525" y="4763"/>
                </a:lnTo>
                <a:lnTo>
                  <a:pt x="3056130" y="8130"/>
                </a:lnTo>
                <a:lnTo>
                  <a:pt x="3052763" y="9525"/>
                </a:lnTo>
                <a:close/>
              </a:path>
              <a:path w="4343401" h="9525">
                <a:moveTo>
                  <a:pt x="3097021" y="8130"/>
                </a:moveTo>
                <a:lnTo>
                  <a:pt x="3095625" y="4763"/>
                </a:lnTo>
                <a:lnTo>
                  <a:pt x="3097021" y="1395"/>
                </a:lnTo>
                <a:lnTo>
                  <a:pt x="3100388" y="0"/>
                </a:lnTo>
                <a:lnTo>
                  <a:pt x="3103755" y="1395"/>
                </a:lnTo>
                <a:lnTo>
                  <a:pt x="3105151" y="4763"/>
                </a:lnTo>
                <a:lnTo>
                  <a:pt x="3103755" y="8130"/>
                </a:lnTo>
                <a:lnTo>
                  <a:pt x="3100388" y="9525"/>
                </a:lnTo>
                <a:close/>
              </a:path>
              <a:path w="4343401" h="9525">
                <a:moveTo>
                  <a:pt x="3144645" y="8130"/>
                </a:moveTo>
                <a:lnTo>
                  <a:pt x="3143251" y="4763"/>
                </a:lnTo>
                <a:lnTo>
                  <a:pt x="3144645" y="1395"/>
                </a:lnTo>
                <a:lnTo>
                  <a:pt x="3148013" y="0"/>
                </a:lnTo>
                <a:lnTo>
                  <a:pt x="3151380" y="1395"/>
                </a:lnTo>
                <a:lnTo>
                  <a:pt x="3152775" y="4763"/>
                </a:lnTo>
                <a:lnTo>
                  <a:pt x="3151380" y="8130"/>
                </a:lnTo>
                <a:lnTo>
                  <a:pt x="3148013" y="9525"/>
                </a:lnTo>
                <a:close/>
              </a:path>
              <a:path w="4343401" h="9525">
                <a:moveTo>
                  <a:pt x="3192270" y="8130"/>
                </a:moveTo>
                <a:lnTo>
                  <a:pt x="3190875" y="4763"/>
                </a:lnTo>
                <a:lnTo>
                  <a:pt x="3192270" y="1395"/>
                </a:lnTo>
                <a:lnTo>
                  <a:pt x="3195638" y="0"/>
                </a:lnTo>
                <a:lnTo>
                  <a:pt x="3199005" y="1395"/>
                </a:lnTo>
                <a:lnTo>
                  <a:pt x="3200401" y="4763"/>
                </a:lnTo>
                <a:lnTo>
                  <a:pt x="3199005" y="8130"/>
                </a:lnTo>
                <a:lnTo>
                  <a:pt x="3195638" y="9525"/>
                </a:lnTo>
                <a:close/>
              </a:path>
              <a:path w="4343401" h="9525">
                <a:moveTo>
                  <a:pt x="3239895" y="8130"/>
                </a:moveTo>
                <a:lnTo>
                  <a:pt x="3238501" y="4763"/>
                </a:lnTo>
                <a:lnTo>
                  <a:pt x="3239895" y="1395"/>
                </a:lnTo>
                <a:lnTo>
                  <a:pt x="3243263" y="0"/>
                </a:lnTo>
                <a:lnTo>
                  <a:pt x="3246630" y="1395"/>
                </a:lnTo>
                <a:lnTo>
                  <a:pt x="3248025" y="4763"/>
                </a:lnTo>
                <a:lnTo>
                  <a:pt x="3246630" y="8130"/>
                </a:lnTo>
                <a:lnTo>
                  <a:pt x="3243263" y="9525"/>
                </a:lnTo>
                <a:close/>
              </a:path>
              <a:path w="4343401" h="9525">
                <a:moveTo>
                  <a:pt x="3287520" y="8130"/>
                </a:moveTo>
                <a:lnTo>
                  <a:pt x="3286125" y="4763"/>
                </a:lnTo>
                <a:lnTo>
                  <a:pt x="3287520" y="1395"/>
                </a:lnTo>
                <a:lnTo>
                  <a:pt x="3290888" y="0"/>
                </a:lnTo>
                <a:lnTo>
                  <a:pt x="3294255" y="1395"/>
                </a:lnTo>
                <a:lnTo>
                  <a:pt x="3295651" y="4763"/>
                </a:lnTo>
                <a:lnTo>
                  <a:pt x="3294255" y="8130"/>
                </a:lnTo>
                <a:lnTo>
                  <a:pt x="3290888" y="9525"/>
                </a:lnTo>
                <a:close/>
              </a:path>
              <a:path w="4343401" h="9525">
                <a:moveTo>
                  <a:pt x="3335145" y="8130"/>
                </a:moveTo>
                <a:lnTo>
                  <a:pt x="3333751" y="4763"/>
                </a:lnTo>
                <a:lnTo>
                  <a:pt x="3335145" y="1395"/>
                </a:lnTo>
                <a:lnTo>
                  <a:pt x="3338513" y="0"/>
                </a:lnTo>
                <a:lnTo>
                  <a:pt x="3341880" y="1395"/>
                </a:lnTo>
                <a:lnTo>
                  <a:pt x="3343275" y="4763"/>
                </a:lnTo>
                <a:lnTo>
                  <a:pt x="3341880" y="8130"/>
                </a:lnTo>
                <a:lnTo>
                  <a:pt x="3338513" y="9525"/>
                </a:lnTo>
                <a:close/>
              </a:path>
              <a:path w="4343401" h="9525">
                <a:moveTo>
                  <a:pt x="3382770" y="8130"/>
                </a:moveTo>
                <a:lnTo>
                  <a:pt x="3381375" y="4763"/>
                </a:lnTo>
                <a:lnTo>
                  <a:pt x="3382770" y="1395"/>
                </a:lnTo>
                <a:lnTo>
                  <a:pt x="3386138" y="0"/>
                </a:lnTo>
                <a:lnTo>
                  <a:pt x="3389505" y="1395"/>
                </a:lnTo>
                <a:lnTo>
                  <a:pt x="3390901" y="4763"/>
                </a:lnTo>
                <a:lnTo>
                  <a:pt x="3389505" y="8130"/>
                </a:lnTo>
                <a:lnTo>
                  <a:pt x="3386138" y="9525"/>
                </a:lnTo>
                <a:close/>
              </a:path>
              <a:path w="4343401" h="9525">
                <a:moveTo>
                  <a:pt x="3430395" y="8130"/>
                </a:moveTo>
                <a:lnTo>
                  <a:pt x="3429001" y="4763"/>
                </a:lnTo>
                <a:lnTo>
                  <a:pt x="3430395" y="1395"/>
                </a:lnTo>
                <a:lnTo>
                  <a:pt x="3433763" y="0"/>
                </a:lnTo>
                <a:lnTo>
                  <a:pt x="3437130" y="1395"/>
                </a:lnTo>
                <a:lnTo>
                  <a:pt x="3438525" y="4763"/>
                </a:lnTo>
                <a:lnTo>
                  <a:pt x="3437130" y="8130"/>
                </a:lnTo>
                <a:lnTo>
                  <a:pt x="3433763" y="9525"/>
                </a:lnTo>
                <a:close/>
              </a:path>
              <a:path w="4343401" h="9525">
                <a:moveTo>
                  <a:pt x="3478020" y="8130"/>
                </a:moveTo>
                <a:lnTo>
                  <a:pt x="3476625" y="4763"/>
                </a:lnTo>
                <a:lnTo>
                  <a:pt x="3478020" y="1395"/>
                </a:lnTo>
                <a:lnTo>
                  <a:pt x="3481388" y="0"/>
                </a:lnTo>
                <a:lnTo>
                  <a:pt x="3484755" y="1395"/>
                </a:lnTo>
                <a:lnTo>
                  <a:pt x="3486151" y="4763"/>
                </a:lnTo>
                <a:lnTo>
                  <a:pt x="3484755" y="8130"/>
                </a:lnTo>
                <a:lnTo>
                  <a:pt x="3481388" y="9525"/>
                </a:lnTo>
                <a:close/>
              </a:path>
              <a:path w="4343401" h="9525">
                <a:moveTo>
                  <a:pt x="3525645" y="8130"/>
                </a:moveTo>
                <a:lnTo>
                  <a:pt x="3524251" y="4763"/>
                </a:lnTo>
                <a:lnTo>
                  <a:pt x="3525645" y="1395"/>
                </a:lnTo>
                <a:lnTo>
                  <a:pt x="3529013" y="0"/>
                </a:lnTo>
                <a:lnTo>
                  <a:pt x="3532380" y="1395"/>
                </a:lnTo>
                <a:lnTo>
                  <a:pt x="3533775" y="4763"/>
                </a:lnTo>
                <a:lnTo>
                  <a:pt x="3532380" y="8130"/>
                </a:lnTo>
                <a:lnTo>
                  <a:pt x="3529013" y="9525"/>
                </a:lnTo>
                <a:close/>
              </a:path>
              <a:path w="4343401" h="9525">
                <a:moveTo>
                  <a:pt x="3573271" y="8130"/>
                </a:moveTo>
                <a:lnTo>
                  <a:pt x="3571875" y="4763"/>
                </a:lnTo>
                <a:lnTo>
                  <a:pt x="3573271" y="1395"/>
                </a:lnTo>
                <a:lnTo>
                  <a:pt x="3576638" y="0"/>
                </a:lnTo>
                <a:lnTo>
                  <a:pt x="3580005" y="1395"/>
                </a:lnTo>
                <a:lnTo>
                  <a:pt x="3581401" y="4763"/>
                </a:lnTo>
                <a:lnTo>
                  <a:pt x="3580005" y="8130"/>
                </a:lnTo>
                <a:lnTo>
                  <a:pt x="3576638" y="9525"/>
                </a:lnTo>
                <a:close/>
              </a:path>
              <a:path w="4343401" h="9525">
                <a:moveTo>
                  <a:pt x="3620895" y="8130"/>
                </a:moveTo>
                <a:lnTo>
                  <a:pt x="3619501" y="4763"/>
                </a:lnTo>
                <a:lnTo>
                  <a:pt x="3620895" y="1395"/>
                </a:lnTo>
                <a:lnTo>
                  <a:pt x="3624263" y="0"/>
                </a:lnTo>
                <a:lnTo>
                  <a:pt x="3627630" y="1395"/>
                </a:lnTo>
                <a:lnTo>
                  <a:pt x="3629025" y="4763"/>
                </a:lnTo>
                <a:lnTo>
                  <a:pt x="3627630" y="8130"/>
                </a:lnTo>
                <a:lnTo>
                  <a:pt x="3624263" y="9525"/>
                </a:lnTo>
                <a:close/>
              </a:path>
              <a:path w="4343401" h="9525">
                <a:moveTo>
                  <a:pt x="3668520" y="8130"/>
                </a:moveTo>
                <a:lnTo>
                  <a:pt x="3667125" y="4763"/>
                </a:lnTo>
                <a:lnTo>
                  <a:pt x="3668520" y="1395"/>
                </a:lnTo>
                <a:lnTo>
                  <a:pt x="3671888" y="0"/>
                </a:lnTo>
                <a:lnTo>
                  <a:pt x="3675255" y="1395"/>
                </a:lnTo>
                <a:lnTo>
                  <a:pt x="3676651" y="4763"/>
                </a:lnTo>
                <a:lnTo>
                  <a:pt x="3675255" y="8130"/>
                </a:lnTo>
                <a:lnTo>
                  <a:pt x="3671888" y="9525"/>
                </a:lnTo>
                <a:close/>
              </a:path>
              <a:path w="4343401" h="9525">
                <a:moveTo>
                  <a:pt x="3716145" y="8130"/>
                </a:moveTo>
                <a:lnTo>
                  <a:pt x="3714751" y="4763"/>
                </a:lnTo>
                <a:lnTo>
                  <a:pt x="3716145" y="1395"/>
                </a:lnTo>
                <a:lnTo>
                  <a:pt x="3719513" y="0"/>
                </a:lnTo>
                <a:lnTo>
                  <a:pt x="3722880" y="1395"/>
                </a:lnTo>
                <a:lnTo>
                  <a:pt x="3724275" y="4763"/>
                </a:lnTo>
                <a:lnTo>
                  <a:pt x="3722880" y="8130"/>
                </a:lnTo>
                <a:lnTo>
                  <a:pt x="3719513" y="9525"/>
                </a:lnTo>
                <a:close/>
              </a:path>
              <a:path w="4343401" h="9525">
                <a:moveTo>
                  <a:pt x="3763770" y="8130"/>
                </a:moveTo>
                <a:lnTo>
                  <a:pt x="3762375" y="4763"/>
                </a:lnTo>
                <a:lnTo>
                  <a:pt x="3763770" y="1395"/>
                </a:lnTo>
                <a:lnTo>
                  <a:pt x="3767138" y="0"/>
                </a:lnTo>
                <a:lnTo>
                  <a:pt x="3770505" y="1395"/>
                </a:lnTo>
                <a:lnTo>
                  <a:pt x="3771901" y="4763"/>
                </a:lnTo>
                <a:lnTo>
                  <a:pt x="3770505" y="8130"/>
                </a:lnTo>
                <a:lnTo>
                  <a:pt x="3767138" y="9525"/>
                </a:lnTo>
                <a:close/>
              </a:path>
              <a:path w="4343401" h="9525">
                <a:moveTo>
                  <a:pt x="3811395" y="8130"/>
                </a:moveTo>
                <a:lnTo>
                  <a:pt x="3810001" y="4763"/>
                </a:lnTo>
                <a:lnTo>
                  <a:pt x="3811395" y="1395"/>
                </a:lnTo>
                <a:lnTo>
                  <a:pt x="3814763" y="0"/>
                </a:lnTo>
                <a:lnTo>
                  <a:pt x="3818130" y="1395"/>
                </a:lnTo>
                <a:lnTo>
                  <a:pt x="3819525" y="4763"/>
                </a:lnTo>
                <a:lnTo>
                  <a:pt x="3818130" y="8130"/>
                </a:lnTo>
                <a:lnTo>
                  <a:pt x="3814763" y="9525"/>
                </a:lnTo>
                <a:close/>
              </a:path>
              <a:path w="4343401" h="9525">
                <a:moveTo>
                  <a:pt x="3859020" y="8130"/>
                </a:moveTo>
                <a:lnTo>
                  <a:pt x="3857625" y="4763"/>
                </a:lnTo>
                <a:lnTo>
                  <a:pt x="3859020" y="1395"/>
                </a:lnTo>
                <a:lnTo>
                  <a:pt x="3862388" y="0"/>
                </a:lnTo>
                <a:lnTo>
                  <a:pt x="3865755" y="1395"/>
                </a:lnTo>
                <a:lnTo>
                  <a:pt x="3867151" y="4763"/>
                </a:lnTo>
                <a:lnTo>
                  <a:pt x="3865755" y="8130"/>
                </a:lnTo>
                <a:lnTo>
                  <a:pt x="3862388" y="9525"/>
                </a:lnTo>
                <a:close/>
              </a:path>
              <a:path w="4343401" h="9525">
                <a:moveTo>
                  <a:pt x="3906645" y="8130"/>
                </a:moveTo>
                <a:lnTo>
                  <a:pt x="3905251" y="4763"/>
                </a:lnTo>
                <a:lnTo>
                  <a:pt x="3906645" y="1395"/>
                </a:lnTo>
                <a:lnTo>
                  <a:pt x="3910013" y="0"/>
                </a:lnTo>
                <a:lnTo>
                  <a:pt x="3913380" y="1395"/>
                </a:lnTo>
                <a:lnTo>
                  <a:pt x="3914775" y="4763"/>
                </a:lnTo>
                <a:lnTo>
                  <a:pt x="3913380" y="8130"/>
                </a:lnTo>
                <a:lnTo>
                  <a:pt x="3910013" y="9525"/>
                </a:lnTo>
                <a:close/>
              </a:path>
              <a:path w="4343401" h="9525">
                <a:moveTo>
                  <a:pt x="3954270" y="8130"/>
                </a:moveTo>
                <a:lnTo>
                  <a:pt x="3952875" y="4763"/>
                </a:lnTo>
                <a:lnTo>
                  <a:pt x="3954270" y="1395"/>
                </a:lnTo>
                <a:lnTo>
                  <a:pt x="3957638" y="0"/>
                </a:lnTo>
                <a:lnTo>
                  <a:pt x="3961005" y="1395"/>
                </a:lnTo>
                <a:lnTo>
                  <a:pt x="3962401" y="4763"/>
                </a:lnTo>
                <a:lnTo>
                  <a:pt x="3961005" y="8130"/>
                </a:lnTo>
                <a:lnTo>
                  <a:pt x="3957638" y="9525"/>
                </a:lnTo>
                <a:close/>
              </a:path>
              <a:path w="4343401" h="9525">
                <a:moveTo>
                  <a:pt x="4001895" y="8130"/>
                </a:moveTo>
                <a:lnTo>
                  <a:pt x="4000501" y="4763"/>
                </a:lnTo>
                <a:lnTo>
                  <a:pt x="4001895" y="1395"/>
                </a:lnTo>
                <a:lnTo>
                  <a:pt x="4005263" y="0"/>
                </a:lnTo>
                <a:lnTo>
                  <a:pt x="4008630" y="1395"/>
                </a:lnTo>
                <a:lnTo>
                  <a:pt x="4010025" y="4763"/>
                </a:lnTo>
                <a:lnTo>
                  <a:pt x="4008630" y="8130"/>
                </a:lnTo>
                <a:lnTo>
                  <a:pt x="4005263" y="9525"/>
                </a:lnTo>
                <a:close/>
              </a:path>
              <a:path w="4343401" h="9525">
                <a:moveTo>
                  <a:pt x="4049520" y="8130"/>
                </a:moveTo>
                <a:lnTo>
                  <a:pt x="4048125" y="4763"/>
                </a:lnTo>
                <a:lnTo>
                  <a:pt x="4049520" y="1395"/>
                </a:lnTo>
                <a:lnTo>
                  <a:pt x="4052888" y="0"/>
                </a:lnTo>
                <a:lnTo>
                  <a:pt x="4056255" y="1395"/>
                </a:lnTo>
                <a:lnTo>
                  <a:pt x="4057651" y="4763"/>
                </a:lnTo>
                <a:lnTo>
                  <a:pt x="4056255" y="8130"/>
                </a:lnTo>
                <a:lnTo>
                  <a:pt x="4052888" y="9525"/>
                </a:lnTo>
                <a:close/>
              </a:path>
              <a:path w="4343401" h="9525">
                <a:moveTo>
                  <a:pt x="4097145" y="8130"/>
                </a:moveTo>
                <a:lnTo>
                  <a:pt x="4095751" y="4763"/>
                </a:lnTo>
                <a:lnTo>
                  <a:pt x="4097145" y="1395"/>
                </a:lnTo>
                <a:lnTo>
                  <a:pt x="4100513" y="0"/>
                </a:lnTo>
                <a:lnTo>
                  <a:pt x="4103880" y="1395"/>
                </a:lnTo>
                <a:lnTo>
                  <a:pt x="4105275" y="4763"/>
                </a:lnTo>
                <a:lnTo>
                  <a:pt x="4103880" y="8130"/>
                </a:lnTo>
                <a:lnTo>
                  <a:pt x="4100513" y="9525"/>
                </a:lnTo>
                <a:close/>
              </a:path>
              <a:path w="4343401" h="9525">
                <a:moveTo>
                  <a:pt x="4144770" y="8130"/>
                </a:moveTo>
                <a:lnTo>
                  <a:pt x="4143375" y="4763"/>
                </a:lnTo>
                <a:lnTo>
                  <a:pt x="4144770" y="1395"/>
                </a:lnTo>
                <a:lnTo>
                  <a:pt x="4148138" y="0"/>
                </a:lnTo>
                <a:lnTo>
                  <a:pt x="4151505" y="1395"/>
                </a:lnTo>
                <a:lnTo>
                  <a:pt x="4152901" y="4763"/>
                </a:lnTo>
                <a:lnTo>
                  <a:pt x="4151505" y="8130"/>
                </a:lnTo>
                <a:lnTo>
                  <a:pt x="4148138" y="9525"/>
                </a:lnTo>
                <a:close/>
              </a:path>
              <a:path w="4343401" h="9525">
                <a:moveTo>
                  <a:pt x="4192395" y="8130"/>
                </a:moveTo>
                <a:lnTo>
                  <a:pt x="4191001" y="4763"/>
                </a:lnTo>
                <a:lnTo>
                  <a:pt x="4192395" y="1395"/>
                </a:lnTo>
                <a:lnTo>
                  <a:pt x="4195763" y="0"/>
                </a:lnTo>
                <a:lnTo>
                  <a:pt x="4199130" y="1395"/>
                </a:lnTo>
                <a:lnTo>
                  <a:pt x="4200525" y="4763"/>
                </a:lnTo>
                <a:lnTo>
                  <a:pt x="4199130" y="8130"/>
                </a:lnTo>
                <a:lnTo>
                  <a:pt x="4195763" y="9525"/>
                </a:lnTo>
                <a:close/>
              </a:path>
              <a:path w="4343401" h="9525">
                <a:moveTo>
                  <a:pt x="4240020" y="8130"/>
                </a:moveTo>
                <a:lnTo>
                  <a:pt x="4238625" y="4763"/>
                </a:lnTo>
                <a:lnTo>
                  <a:pt x="4240020" y="1395"/>
                </a:lnTo>
                <a:lnTo>
                  <a:pt x="4243388" y="0"/>
                </a:lnTo>
                <a:lnTo>
                  <a:pt x="4246755" y="1395"/>
                </a:lnTo>
                <a:lnTo>
                  <a:pt x="4248151" y="4763"/>
                </a:lnTo>
                <a:lnTo>
                  <a:pt x="4246755" y="8130"/>
                </a:lnTo>
                <a:lnTo>
                  <a:pt x="4243388" y="9525"/>
                </a:lnTo>
                <a:close/>
              </a:path>
              <a:path w="4343401" h="9525">
                <a:moveTo>
                  <a:pt x="4287645" y="8130"/>
                </a:moveTo>
                <a:lnTo>
                  <a:pt x="4286251" y="4763"/>
                </a:lnTo>
                <a:lnTo>
                  <a:pt x="4287645" y="1395"/>
                </a:lnTo>
                <a:lnTo>
                  <a:pt x="4291013" y="0"/>
                </a:lnTo>
                <a:lnTo>
                  <a:pt x="4294380" y="1395"/>
                </a:lnTo>
                <a:lnTo>
                  <a:pt x="4295775" y="4763"/>
                </a:lnTo>
                <a:lnTo>
                  <a:pt x="4294380" y="8130"/>
                </a:lnTo>
                <a:lnTo>
                  <a:pt x="4291013" y="9525"/>
                </a:lnTo>
                <a:close/>
              </a:path>
              <a:path w="4343401" h="9525">
                <a:moveTo>
                  <a:pt x="4335270" y="8130"/>
                </a:moveTo>
                <a:lnTo>
                  <a:pt x="4333875" y="4763"/>
                </a:lnTo>
                <a:lnTo>
                  <a:pt x="4335270" y="1395"/>
                </a:lnTo>
                <a:lnTo>
                  <a:pt x="4338638" y="0"/>
                </a:lnTo>
                <a:lnTo>
                  <a:pt x="4342005" y="1395"/>
                </a:lnTo>
                <a:lnTo>
                  <a:pt x="4343401" y="4763"/>
                </a:lnTo>
                <a:lnTo>
                  <a:pt x="4342005" y="8130"/>
                </a:lnTo>
                <a:lnTo>
                  <a:pt x="4338638" y="9525"/>
                </a:lnTo>
                <a:close/>
              </a:path>
            </a:pathLst>
          </a:custGeom>
          <a:solidFill>
            <a:srgbClr val="C8C6C4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7" name="text 1"/>
          <p:cNvSpPr txBox="1"/>
          <p:nvPr/>
        </p:nvSpPr>
        <p:spPr>
          <a:xfrm>
            <a:off x="7074917" y="5013089"/>
            <a:ext cx="295466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Segoe UI"/>
                <a:cs typeface="Segoe UI"/>
              </a:rPr>
              <a:t>40 mil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7448848" y="4598789"/>
            <a:ext cx="4071938" cy="8930"/>
          </a:xfrm>
          <a:custGeom>
            <a:avLst/>
            <a:gdLst/>
            <a:ahLst/>
            <a:cxnLst/>
            <a:rect l="l" t="t" r="r" b="b"/>
            <a:pathLst>
              <a:path w="4343401" h="9525">
                <a:moveTo>
                  <a:pt x="1396" y="8130"/>
                </a:moveTo>
                <a:lnTo>
                  <a:pt x="1" y="4763"/>
                </a:lnTo>
                <a:lnTo>
                  <a:pt x="1396" y="1395"/>
                </a:lnTo>
                <a:lnTo>
                  <a:pt x="4763" y="0"/>
                </a:lnTo>
                <a:lnTo>
                  <a:pt x="8130" y="1395"/>
                </a:lnTo>
                <a:lnTo>
                  <a:pt x="9526" y="4763"/>
                </a:lnTo>
                <a:lnTo>
                  <a:pt x="8130" y="8130"/>
                </a:lnTo>
                <a:lnTo>
                  <a:pt x="4763" y="9525"/>
                </a:lnTo>
                <a:close/>
              </a:path>
              <a:path w="4343401" h="9525">
                <a:moveTo>
                  <a:pt x="49021" y="8130"/>
                </a:moveTo>
                <a:lnTo>
                  <a:pt x="47626" y="4763"/>
                </a:lnTo>
                <a:lnTo>
                  <a:pt x="49021" y="1395"/>
                </a:lnTo>
                <a:lnTo>
                  <a:pt x="52388" y="0"/>
                </a:lnTo>
                <a:lnTo>
                  <a:pt x="55755" y="1395"/>
                </a:lnTo>
                <a:lnTo>
                  <a:pt x="57151" y="4763"/>
                </a:lnTo>
                <a:lnTo>
                  <a:pt x="55755" y="8130"/>
                </a:lnTo>
                <a:lnTo>
                  <a:pt x="52388" y="9525"/>
                </a:lnTo>
                <a:close/>
              </a:path>
              <a:path w="4343401" h="9525">
                <a:moveTo>
                  <a:pt x="96646" y="8130"/>
                </a:moveTo>
                <a:lnTo>
                  <a:pt x="95251" y="4763"/>
                </a:lnTo>
                <a:lnTo>
                  <a:pt x="96646" y="1395"/>
                </a:lnTo>
                <a:lnTo>
                  <a:pt x="100013" y="0"/>
                </a:lnTo>
                <a:lnTo>
                  <a:pt x="103380" y="1395"/>
                </a:lnTo>
                <a:lnTo>
                  <a:pt x="104776" y="4763"/>
                </a:lnTo>
                <a:lnTo>
                  <a:pt x="103380" y="8130"/>
                </a:lnTo>
                <a:lnTo>
                  <a:pt x="100013" y="9525"/>
                </a:lnTo>
                <a:close/>
              </a:path>
              <a:path w="4343401" h="9525">
                <a:moveTo>
                  <a:pt x="144271" y="8130"/>
                </a:moveTo>
                <a:lnTo>
                  <a:pt x="142876" y="4763"/>
                </a:lnTo>
                <a:lnTo>
                  <a:pt x="144271" y="1395"/>
                </a:lnTo>
                <a:lnTo>
                  <a:pt x="147638" y="0"/>
                </a:lnTo>
                <a:lnTo>
                  <a:pt x="151005" y="1395"/>
                </a:lnTo>
                <a:lnTo>
                  <a:pt x="152401" y="4763"/>
                </a:lnTo>
                <a:lnTo>
                  <a:pt x="151005" y="8130"/>
                </a:lnTo>
                <a:lnTo>
                  <a:pt x="147638" y="9525"/>
                </a:lnTo>
                <a:close/>
              </a:path>
              <a:path w="4343401" h="9525">
                <a:moveTo>
                  <a:pt x="191896" y="8130"/>
                </a:moveTo>
                <a:lnTo>
                  <a:pt x="190501" y="4763"/>
                </a:lnTo>
                <a:lnTo>
                  <a:pt x="191896" y="1395"/>
                </a:lnTo>
                <a:lnTo>
                  <a:pt x="195263" y="0"/>
                </a:lnTo>
                <a:lnTo>
                  <a:pt x="198630" y="1395"/>
                </a:lnTo>
                <a:lnTo>
                  <a:pt x="200026" y="4763"/>
                </a:lnTo>
                <a:lnTo>
                  <a:pt x="198630" y="8130"/>
                </a:lnTo>
                <a:lnTo>
                  <a:pt x="195263" y="9525"/>
                </a:lnTo>
                <a:close/>
              </a:path>
              <a:path w="4343401" h="9525">
                <a:moveTo>
                  <a:pt x="239521" y="8130"/>
                </a:moveTo>
                <a:lnTo>
                  <a:pt x="238126" y="4763"/>
                </a:lnTo>
                <a:lnTo>
                  <a:pt x="239521" y="1395"/>
                </a:lnTo>
                <a:lnTo>
                  <a:pt x="242888" y="0"/>
                </a:lnTo>
                <a:lnTo>
                  <a:pt x="246255" y="1395"/>
                </a:lnTo>
                <a:lnTo>
                  <a:pt x="247651" y="4763"/>
                </a:lnTo>
                <a:lnTo>
                  <a:pt x="246255" y="8130"/>
                </a:lnTo>
                <a:lnTo>
                  <a:pt x="242888" y="9525"/>
                </a:lnTo>
                <a:close/>
              </a:path>
              <a:path w="4343401" h="9525">
                <a:moveTo>
                  <a:pt x="287146" y="8130"/>
                </a:moveTo>
                <a:lnTo>
                  <a:pt x="285751" y="4763"/>
                </a:lnTo>
                <a:lnTo>
                  <a:pt x="287146" y="1395"/>
                </a:lnTo>
                <a:lnTo>
                  <a:pt x="290513" y="0"/>
                </a:lnTo>
                <a:lnTo>
                  <a:pt x="293880" y="1395"/>
                </a:lnTo>
                <a:lnTo>
                  <a:pt x="295276" y="4763"/>
                </a:lnTo>
                <a:lnTo>
                  <a:pt x="293880" y="8130"/>
                </a:lnTo>
                <a:lnTo>
                  <a:pt x="290513" y="9525"/>
                </a:lnTo>
                <a:close/>
              </a:path>
              <a:path w="4343401" h="9525">
                <a:moveTo>
                  <a:pt x="334771" y="8130"/>
                </a:moveTo>
                <a:lnTo>
                  <a:pt x="333376" y="4763"/>
                </a:lnTo>
                <a:lnTo>
                  <a:pt x="334771" y="1395"/>
                </a:lnTo>
                <a:lnTo>
                  <a:pt x="338138" y="0"/>
                </a:lnTo>
                <a:lnTo>
                  <a:pt x="341505" y="1395"/>
                </a:lnTo>
                <a:lnTo>
                  <a:pt x="342901" y="4763"/>
                </a:lnTo>
                <a:lnTo>
                  <a:pt x="341505" y="8130"/>
                </a:lnTo>
                <a:lnTo>
                  <a:pt x="338138" y="9525"/>
                </a:lnTo>
                <a:close/>
              </a:path>
              <a:path w="4343401" h="9525">
                <a:moveTo>
                  <a:pt x="382396" y="8130"/>
                </a:moveTo>
                <a:lnTo>
                  <a:pt x="381001" y="4763"/>
                </a:lnTo>
                <a:lnTo>
                  <a:pt x="382396" y="1395"/>
                </a:lnTo>
                <a:lnTo>
                  <a:pt x="385763" y="0"/>
                </a:lnTo>
                <a:lnTo>
                  <a:pt x="389130" y="1395"/>
                </a:lnTo>
                <a:lnTo>
                  <a:pt x="390526" y="4763"/>
                </a:lnTo>
                <a:lnTo>
                  <a:pt x="389130" y="8130"/>
                </a:lnTo>
                <a:lnTo>
                  <a:pt x="385763" y="9525"/>
                </a:lnTo>
                <a:close/>
              </a:path>
              <a:path w="4343401" h="9525">
                <a:moveTo>
                  <a:pt x="430021" y="8130"/>
                </a:moveTo>
                <a:lnTo>
                  <a:pt x="428626" y="4763"/>
                </a:lnTo>
                <a:lnTo>
                  <a:pt x="430021" y="1395"/>
                </a:lnTo>
                <a:lnTo>
                  <a:pt x="433388" y="0"/>
                </a:lnTo>
                <a:lnTo>
                  <a:pt x="436755" y="1395"/>
                </a:lnTo>
                <a:lnTo>
                  <a:pt x="438151" y="4763"/>
                </a:lnTo>
                <a:lnTo>
                  <a:pt x="436755" y="8130"/>
                </a:lnTo>
                <a:lnTo>
                  <a:pt x="433388" y="9525"/>
                </a:lnTo>
                <a:close/>
              </a:path>
              <a:path w="4343401" h="9525">
                <a:moveTo>
                  <a:pt x="477646" y="8130"/>
                </a:moveTo>
                <a:lnTo>
                  <a:pt x="476251" y="4763"/>
                </a:lnTo>
                <a:lnTo>
                  <a:pt x="477646" y="1395"/>
                </a:lnTo>
                <a:lnTo>
                  <a:pt x="481013" y="0"/>
                </a:lnTo>
                <a:lnTo>
                  <a:pt x="484380" y="1395"/>
                </a:lnTo>
                <a:lnTo>
                  <a:pt x="485776" y="4763"/>
                </a:lnTo>
                <a:lnTo>
                  <a:pt x="484380" y="8130"/>
                </a:lnTo>
                <a:lnTo>
                  <a:pt x="481013" y="9525"/>
                </a:lnTo>
                <a:close/>
              </a:path>
              <a:path w="4343401" h="9525">
                <a:moveTo>
                  <a:pt x="525271" y="8130"/>
                </a:moveTo>
                <a:lnTo>
                  <a:pt x="523876" y="4763"/>
                </a:lnTo>
                <a:lnTo>
                  <a:pt x="525271" y="1395"/>
                </a:lnTo>
                <a:lnTo>
                  <a:pt x="528638" y="0"/>
                </a:lnTo>
                <a:lnTo>
                  <a:pt x="532005" y="1395"/>
                </a:lnTo>
                <a:lnTo>
                  <a:pt x="533401" y="4763"/>
                </a:lnTo>
                <a:lnTo>
                  <a:pt x="532005" y="8130"/>
                </a:lnTo>
                <a:lnTo>
                  <a:pt x="528638" y="9525"/>
                </a:lnTo>
                <a:close/>
              </a:path>
              <a:path w="4343401" h="9525">
                <a:moveTo>
                  <a:pt x="572896" y="8130"/>
                </a:moveTo>
                <a:lnTo>
                  <a:pt x="571501" y="4763"/>
                </a:lnTo>
                <a:lnTo>
                  <a:pt x="572896" y="1395"/>
                </a:lnTo>
                <a:lnTo>
                  <a:pt x="576263" y="0"/>
                </a:lnTo>
                <a:lnTo>
                  <a:pt x="579630" y="1395"/>
                </a:lnTo>
                <a:lnTo>
                  <a:pt x="581026" y="4763"/>
                </a:lnTo>
                <a:lnTo>
                  <a:pt x="579630" y="8130"/>
                </a:lnTo>
                <a:lnTo>
                  <a:pt x="576263" y="9525"/>
                </a:lnTo>
                <a:close/>
              </a:path>
              <a:path w="4343401" h="9525">
                <a:moveTo>
                  <a:pt x="620520" y="8130"/>
                </a:moveTo>
                <a:lnTo>
                  <a:pt x="619126" y="4763"/>
                </a:lnTo>
                <a:lnTo>
                  <a:pt x="620520" y="1395"/>
                </a:lnTo>
                <a:lnTo>
                  <a:pt x="623888" y="0"/>
                </a:lnTo>
                <a:lnTo>
                  <a:pt x="627255" y="1395"/>
                </a:lnTo>
                <a:lnTo>
                  <a:pt x="628651" y="4763"/>
                </a:lnTo>
                <a:lnTo>
                  <a:pt x="627255" y="8130"/>
                </a:lnTo>
                <a:lnTo>
                  <a:pt x="623888" y="9525"/>
                </a:lnTo>
                <a:close/>
              </a:path>
              <a:path w="4343401" h="9525">
                <a:moveTo>
                  <a:pt x="668145" y="8130"/>
                </a:moveTo>
                <a:lnTo>
                  <a:pt x="666751" y="4763"/>
                </a:lnTo>
                <a:lnTo>
                  <a:pt x="668145" y="1395"/>
                </a:lnTo>
                <a:lnTo>
                  <a:pt x="671513" y="0"/>
                </a:lnTo>
                <a:lnTo>
                  <a:pt x="674880" y="1395"/>
                </a:lnTo>
                <a:lnTo>
                  <a:pt x="676275" y="4763"/>
                </a:lnTo>
                <a:lnTo>
                  <a:pt x="674880" y="8130"/>
                </a:lnTo>
                <a:lnTo>
                  <a:pt x="671513" y="9525"/>
                </a:lnTo>
                <a:close/>
              </a:path>
              <a:path w="4343401" h="9525">
                <a:moveTo>
                  <a:pt x="715771" y="8130"/>
                </a:moveTo>
                <a:lnTo>
                  <a:pt x="714375" y="4763"/>
                </a:lnTo>
                <a:lnTo>
                  <a:pt x="715771" y="1395"/>
                </a:lnTo>
                <a:lnTo>
                  <a:pt x="719138" y="0"/>
                </a:lnTo>
                <a:lnTo>
                  <a:pt x="722505" y="1395"/>
                </a:lnTo>
                <a:lnTo>
                  <a:pt x="723901" y="4763"/>
                </a:lnTo>
                <a:lnTo>
                  <a:pt x="722505" y="8130"/>
                </a:lnTo>
                <a:lnTo>
                  <a:pt x="719138" y="9525"/>
                </a:lnTo>
                <a:close/>
              </a:path>
              <a:path w="4343401" h="9525">
                <a:moveTo>
                  <a:pt x="763396" y="8130"/>
                </a:moveTo>
                <a:lnTo>
                  <a:pt x="762001" y="4763"/>
                </a:lnTo>
                <a:lnTo>
                  <a:pt x="763396" y="1395"/>
                </a:lnTo>
                <a:lnTo>
                  <a:pt x="766763" y="0"/>
                </a:lnTo>
                <a:lnTo>
                  <a:pt x="770130" y="1395"/>
                </a:lnTo>
                <a:lnTo>
                  <a:pt x="771525" y="4763"/>
                </a:lnTo>
                <a:lnTo>
                  <a:pt x="770130" y="8130"/>
                </a:lnTo>
                <a:lnTo>
                  <a:pt x="766763" y="9525"/>
                </a:lnTo>
                <a:close/>
              </a:path>
              <a:path w="4343401" h="9525">
                <a:moveTo>
                  <a:pt x="811020" y="8130"/>
                </a:moveTo>
                <a:lnTo>
                  <a:pt x="809625" y="4763"/>
                </a:lnTo>
                <a:lnTo>
                  <a:pt x="811020" y="1395"/>
                </a:lnTo>
                <a:lnTo>
                  <a:pt x="814388" y="0"/>
                </a:lnTo>
                <a:lnTo>
                  <a:pt x="817755" y="1395"/>
                </a:lnTo>
                <a:lnTo>
                  <a:pt x="819151" y="4763"/>
                </a:lnTo>
                <a:lnTo>
                  <a:pt x="817755" y="8130"/>
                </a:lnTo>
                <a:lnTo>
                  <a:pt x="814388" y="9525"/>
                </a:lnTo>
                <a:close/>
              </a:path>
              <a:path w="4343401" h="9525">
                <a:moveTo>
                  <a:pt x="858646" y="8130"/>
                </a:moveTo>
                <a:lnTo>
                  <a:pt x="857251" y="4763"/>
                </a:lnTo>
                <a:lnTo>
                  <a:pt x="858646" y="1395"/>
                </a:lnTo>
                <a:lnTo>
                  <a:pt x="862013" y="0"/>
                </a:lnTo>
                <a:lnTo>
                  <a:pt x="865380" y="1395"/>
                </a:lnTo>
                <a:lnTo>
                  <a:pt x="866775" y="4763"/>
                </a:lnTo>
                <a:lnTo>
                  <a:pt x="865380" y="8130"/>
                </a:lnTo>
                <a:lnTo>
                  <a:pt x="862013" y="9525"/>
                </a:lnTo>
                <a:close/>
              </a:path>
              <a:path w="4343401" h="9525">
                <a:moveTo>
                  <a:pt x="906271" y="8130"/>
                </a:moveTo>
                <a:lnTo>
                  <a:pt x="904875" y="4763"/>
                </a:lnTo>
                <a:lnTo>
                  <a:pt x="906271" y="1395"/>
                </a:lnTo>
                <a:lnTo>
                  <a:pt x="909638" y="0"/>
                </a:lnTo>
                <a:lnTo>
                  <a:pt x="913005" y="1395"/>
                </a:lnTo>
                <a:lnTo>
                  <a:pt x="914401" y="4763"/>
                </a:lnTo>
                <a:lnTo>
                  <a:pt x="913005" y="8130"/>
                </a:lnTo>
                <a:lnTo>
                  <a:pt x="909638" y="9525"/>
                </a:lnTo>
                <a:close/>
              </a:path>
              <a:path w="4343401" h="9525">
                <a:moveTo>
                  <a:pt x="953896" y="8130"/>
                </a:moveTo>
                <a:lnTo>
                  <a:pt x="952501" y="4763"/>
                </a:lnTo>
                <a:lnTo>
                  <a:pt x="953896" y="1395"/>
                </a:lnTo>
                <a:lnTo>
                  <a:pt x="957263" y="0"/>
                </a:lnTo>
                <a:lnTo>
                  <a:pt x="960630" y="1395"/>
                </a:lnTo>
                <a:lnTo>
                  <a:pt x="962025" y="4763"/>
                </a:lnTo>
                <a:lnTo>
                  <a:pt x="960630" y="8130"/>
                </a:lnTo>
                <a:lnTo>
                  <a:pt x="957263" y="9525"/>
                </a:lnTo>
                <a:close/>
              </a:path>
              <a:path w="4343401" h="9525">
                <a:moveTo>
                  <a:pt x="1001521" y="8130"/>
                </a:moveTo>
                <a:lnTo>
                  <a:pt x="1000125" y="4763"/>
                </a:lnTo>
                <a:lnTo>
                  <a:pt x="1001521" y="1395"/>
                </a:lnTo>
                <a:lnTo>
                  <a:pt x="1004888" y="0"/>
                </a:lnTo>
                <a:lnTo>
                  <a:pt x="1008255" y="1395"/>
                </a:lnTo>
                <a:lnTo>
                  <a:pt x="1009651" y="4763"/>
                </a:lnTo>
                <a:lnTo>
                  <a:pt x="1008255" y="8130"/>
                </a:lnTo>
                <a:lnTo>
                  <a:pt x="1004888" y="9525"/>
                </a:lnTo>
                <a:close/>
              </a:path>
              <a:path w="4343401" h="9525">
                <a:moveTo>
                  <a:pt x="1049146" y="8130"/>
                </a:moveTo>
                <a:lnTo>
                  <a:pt x="1047751" y="4763"/>
                </a:lnTo>
                <a:lnTo>
                  <a:pt x="1049146" y="1395"/>
                </a:lnTo>
                <a:lnTo>
                  <a:pt x="1052513" y="0"/>
                </a:lnTo>
                <a:lnTo>
                  <a:pt x="1055880" y="1395"/>
                </a:lnTo>
                <a:lnTo>
                  <a:pt x="1057275" y="4763"/>
                </a:lnTo>
                <a:lnTo>
                  <a:pt x="1055880" y="8130"/>
                </a:lnTo>
                <a:lnTo>
                  <a:pt x="1052513" y="9525"/>
                </a:lnTo>
                <a:close/>
              </a:path>
              <a:path w="4343401" h="9525">
                <a:moveTo>
                  <a:pt x="1096770" y="8130"/>
                </a:moveTo>
                <a:lnTo>
                  <a:pt x="1095375" y="4763"/>
                </a:lnTo>
                <a:lnTo>
                  <a:pt x="1096770" y="1395"/>
                </a:lnTo>
                <a:lnTo>
                  <a:pt x="1100138" y="0"/>
                </a:lnTo>
                <a:lnTo>
                  <a:pt x="1103505" y="1395"/>
                </a:lnTo>
                <a:lnTo>
                  <a:pt x="1104901" y="4763"/>
                </a:lnTo>
                <a:lnTo>
                  <a:pt x="1103505" y="8130"/>
                </a:lnTo>
                <a:lnTo>
                  <a:pt x="1100138" y="9525"/>
                </a:lnTo>
                <a:close/>
              </a:path>
              <a:path w="4343401" h="9525">
                <a:moveTo>
                  <a:pt x="1144396" y="8130"/>
                </a:moveTo>
                <a:lnTo>
                  <a:pt x="1143001" y="4763"/>
                </a:lnTo>
                <a:lnTo>
                  <a:pt x="1144396" y="1395"/>
                </a:lnTo>
                <a:lnTo>
                  <a:pt x="1147763" y="0"/>
                </a:lnTo>
                <a:lnTo>
                  <a:pt x="1151130" y="1395"/>
                </a:lnTo>
                <a:lnTo>
                  <a:pt x="1152525" y="4763"/>
                </a:lnTo>
                <a:lnTo>
                  <a:pt x="1151130" y="8130"/>
                </a:lnTo>
                <a:lnTo>
                  <a:pt x="1147763" y="9525"/>
                </a:lnTo>
                <a:close/>
              </a:path>
              <a:path w="4343401" h="9525">
                <a:moveTo>
                  <a:pt x="1192021" y="8130"/>
                </a:moveTo>
                <a:lnTo>
                  <a:pt x="1190625" y="4763"/>
                </a:lnTo>
                <a:lnTo>
                  <a:pt x="1192021" y="1395"/>
                </a:lnTo>
                <a:lnTo>
                  <a:pt x="1195388" y="0"/>
                </a:lnTo>
                <a:lnTo>
                  <a:pt x="1198755" y="1395"/>
                </a:lnTo>
                <a:lnTo>
                  <a:pt x="1200151" y="4763"/>
                </a:lnTo>
                <a:lnTo>
                  <a:pt x="1198755" y="8130"/>
                </a:lnTo>
                <a:lnTo>
                  <a:pt x="1195388" y="9525"/>
                </a:lnTo>
                <a:close/>
              </a:path>
              <a:path w="4343401" h="9525">
                <a:moveTo>
                  <a:pt x="1239646" y="8130"/>
                </a:moveTo>
                <a:lnTo>
                  <a:pt x="1238251" y="4763"/>
                </a:lnTo>
                <a:lnTo>
                  <a:pt x="1239646" y="1395"/>
                </a:lnTo>
                <a:lnTo>
                  <a:pt x="1243013" y="0"/>
                </a:lnTo>
                <a:lnTo>
                  <a:pt x="1246380" y="1395"/>
                </a:lnTo>
                <a:lnTo>
                  <a:pt x="1247775" y="4763"/>
                </a:lnTo>
                <a:lnTo>
                  <a:pt x="1246380" y="8130"/>
                </a:lnTo>
                <a:lnTo>
                  <a:pt x="1243013" y="9525"/>
                </a:lnTo>
                <a:close/>
              </a:path>
              <a:path w="4343401" h="9525">
                <a:moveTo>
                  <a:pt x="1287271" y="8130"/>
                </a:moveTo>
                <a:lnTo>
                  <a:pt x="1285875" y="4763"/>
                </a:lnTo>
                <a:lnTo>
                  <a:pt x="1287271" y="1395"/>
                </a:lnTo>
                <a:lnTo>
                  <a:pt x="1290638" y="0"/>
                </a:lnTo>
                <a:lnTo>
                  <a:pt x="1294005" y="1395"/>
                </a:lnTo>
                <a:lnTo>
                  <a:pt x="1295401" y="4763"/>
                </a:lnTo>
                <a:lnTo>
                  <a:pt x="1294005" y="8130"/>
                </a:lnTo>
                <a:lnTo>
                  <a:pt x="1290638" y="9525"/>
                </a:lnTo>
                <a:close/>
              </a:path>
              <a:path w="4343401" h="9525">
                <a:moveTo>
                  <a:pt x="1334896" y="8130"/>
                </a:moveTo>
                <a:lnTo>
                  <a:pt x="1333501" y="4763"/>
                </a:lnTo>
                <a:lnTo>
                  <a:pt x="1334896" y="1395"/>
                </a:lnTo>
                <a:lnTo>
                  <a:pt x="1338263" y="0"/>
                </a:lnTo>
                <a:lnTo>
                  <a:pt x="1341630" y="1395"/>
                </a:lnTo>
                <a:lnTo>
                  <a:pt x="1343025" y="4763"/>
                </a:lnTo>
                <a:lnTo>
                  <a:pt x="1341630" y="8130"/>
                </a:lnTo>
                <a:lnTo>
                  <a:pt x="1338263" y="9525"/>
                </a:lnTo>
                <a:close/>
              </a:path>
              <a:path w="4343401" h="9525">
                <a:moveTo>
                  <a:pt x="1382521" y="8130"/>
                </a:moveTo>
                <a:lnTo>
                  <a:pt x="1381125" y="4763"/>
                </a:lnTo>
                <a:lnTo>
                  <a:pt x="1382521" y="1395"/>
                </a:lnTo>
                <a:lnTo>
                  <a:pt x="1385888" y="0"/>
                </a:lnTo>
                <a:lnTo>
                  <a:pt x="1389255" y="1395"/>
                </a:lnTo>
                <a:lnTo>
                  <a:pt x="1390651" y="4763"/>
                </a:lnTo>
                <a:lnTo>
                  <a:pt x="1389255" y="8130"/>
                </a:lnTo>
                <a:lnTo>
                  <a:pt x="1385888" y="9525"/>
                </a:lnTo>
                <a:close/>
              </a:path>
              <a:path w="4343401" h="9525">
                <a:moveTo>
                  <a:pt x="1430146" y="8130"/>
                </a:moveTo>
                <a:lnTo>
                  <a:pt x="1428751" y="4763"/>
                </a:lnTo>
                <a:lnTo>
                  <a:pt x="1430146" y="1395"/>
                </a:lnTo>
                <a:lnTo>
                  <a:pt x="1433513" y="0"/>
                </a:lnTo>
                <a:lnTo>
                  <a:pt x="1436880" y="1395"/>
                </a:lnTo>
                <a:lnTo>
                  <a:pt x="1438275" y="4763"/>
                </a:lnTo>
                <a:lnTo>
                  <a:pt x="1436880" y="8130"/>
                </a:lnTo>
                <a:lnTo>
                  <a:pt x="1433513" y="9525"/>
                </a:lnTo>
                <a:close/>
              </a:path>
              <a:path w="4343401" h="9525">
                <a:moveTo>
                  <a:pt x="1477770" y="8130"/>
                </a:moveTo>
                <a:lnTo>
                  <a:pt x="1476375" y="4763"/>
                </a:lnTo>
                <a:lnTo>
                  <a:pt x="1477770" y="1395"/>
                </a:lnTo>
                <a:lnTo>
                  <a:pt x="1481138" y="0"/>
                </a:lnTo>
                <a:lnTo>
                  <a:pt x="1484505" y="1395"/>
                </a:lnTo>
                <a:lnTo>
                  <a:pt x="1485901" y="4763"/>
                </a:lnTo>
                <a:lnTo>
                  <a:pt x="1484505" y="8130"/>
                </a:lnTo>
                <a:lnTo>
                  <a:pt x="1481138" y="9525"/>
                </a:lnTo>
                <a:close/>
              </a:path>
              <a:path w="4343401" h="9525">
                <a:moveTo>
                  <a:pt x="1525396" y="8130"/>
                </a:moveTo>
                <a:lnTo>
                  <a:pt x="1524001" y="4763"/>
                </a:lnTo>
                <a:lnTo>
                  <a:pt x="1525396" y="1395"/>
                </a:lnTo>
                <a:lnTo>
                  <a:pt x="1528763" y="0"/>
                </a:lnTo>
                <a:lnTo>
                  <a:pt x="1532130" y="1395"/>
                </a:lnTo>
                <a:lnTo>
                  <a:pt x="1533525" y="4763"/>
                </a:lnTo>
                <a:lnTo>
                  <a:pt x="1532130" y="8130"/>
                </a:lnTo>
                <a:lnTo>
                  <a:pt x="1528763" y="9525"/>
                </a:lnTo>
                <a:close/>
              </a:path>
              <a:path w="4343401" h="9525">
                <a:moveTo>
                  <a:pt x="1573021" y="8130"/>
                </a:moveTo>
                <a:lnTo>
                  <a:pt x="1571625" y="4763"/>
                </a:lnTo>
                <a:lnTo>
                  <a:pt x="1573021" y="1395"/>
                </a:lnTo>
                <a:lnTo>
                  <a:pt x="1576388" y="0"/>
                </a:lnTo>
                <a:lnTo>
                  <a:pt x="1579755" y="1395"/>
                </a:lnTo>
                <a:lnTo>
                  <a:pt x="1581151" y="4763"/>
                </a:lnTo>
                <a:lnTo>
                  <a:pt x="1579755" y="8130"/>
                </a:lnTo>
                <a:lnTo>
                  <a:pt x="1576388" y="9525"/>
                </a:lnTo>
                <a:close/>
              </a:path>
              <a:path w="4343401" h="9525">
                <a:moveTo>
                  <a:pt x="1620646" y="8130"/>
                </a:moveTo>
                <a:lnTo>
                  <a:pt x="1619251" y="4763"/>
                </a:lnTo>
                <a:lnTo>
                  <a:pt x="1620646" y="1395"/>
                </a:lnTo>
                <a:lnTo>
                  <a:pt x="1624013" y="0"/>
                </a:lnTo>
                <a:lnTo>
                  <a:pt x="1627380" y="1395"/>
                </a:lnTo>
                <a:lnTo>
                  <a:pt x="1628775" y="4763"/>
                </a:lnTo>
                <a:lnTo>
                  <a:pt x="1627380" y="8130"/>
                </a:lnTo>
                <a:lnTo>
                  <a:pt x="1624013" y="9525"/>
                </a:lnTo>
                <a:close/>
              </a:path>
              <a:path w="4343401" h="9525">
                <a:moveTo>
                  <a:pt x="1668271" y="8130"/>
                </a:moveTo>
                <a:lnTo>
                  <a:pt x="1666875" y="4763"/>
                </a:lnTo>
                <a:lnTo>
                  <a:pt x="1668271" y="1395"/>
                </a:lnTo>
                <a:lnTo>
                  <a:pt x="1671638" y="0"/>
                </a:lnTo>
                <a:lnTo>
                  <a:pt x="1675005" y="1395"/>
                </a:lnTo>
                <a:lnTo>
                  <a:pt x="1676401" y="4763"/>
                </a:lnTo>
                <a:lnTo>
                  <a:pt x="1675005" y="8130"/>
                </a:lnTo>
                <a:lnTo>
                  <a:pt x="1671638" y="9525"/>
                </a:lnTo>
                <a:close/>
              </a:path>
              <a:path w="4343401" h="9525">
                <a:moveTo>
                  <a:pt x="1715896" y="8130"/>
                </a:moveTo>
                <a:lnTo>
                  <a:pt x="1714501" y="4763"/>
                </a:lnTo>
                <a:lnTo>
                  <a:pt x="1715896" y="1395"/>
                </a:lnTo>
                <a:lnTo>
                  <a:pt x="1719263" y="0"/>
                </a:lnTo>
                <a:lnTo>
                  <a:pt x="1722630" y="1395"/>
                </a:lnTo>
                <a:lnTo>
                  <a:pt x="1724025" y="4763"/>
                </a:lnTo>
                <a:lnTo>
                  <a:pt x="1722630" y="8130"/>
                </a:lnTo>
                <a:lnTo>
                  <a:pt x="1719263" y="9525"/>
                </a:lnTo>
                <a:close/>
              </a:path>
              <a:path w="4343401" h="9525">
                <a:moveTo>
                  <a:pt x="1763520" y="8130"/>
                </a:moveTo>
                <a:lnTo>
                  <a:pt x="1762125" y="4763"/>
                </a:lnTo>
                <a:lnTo>
                  <a:pt x="1763520" y="1395"/>
                </a:lnTo>
                <a:lnTo>
                  <a:pt x="1766888" y="0"/>
                </a:lnTo>
                <a:lnTo>
                  <a:pt x="1770255" y="1395"/>
                </a:lnTo>
                <a:lnTo>
                  <a:pt x="1771651" y="4763"/>
                </a:lnTo>
                <a:lnTo>
                  <a:pt x="1770255" y="8130"/>
                </a:lnTo>
                <a:lnTo>
                  <a:pt x="1766888" y="9525"/>
                </a:lnTo>
                <a:close/>
              </a:path>
              <a:path w="4343401" h="9525">
                <a:moveTo>
                  <a:pt x="1811146" y="8130"/>
                </a:moveTo>
                <a:lnTo>
                  <a:pt x="1809751" y="4763"/>
                </a:lnTo>
                <a:lnTo>
                  <a:pt x="1811146" y="1395"/>
                </a:lnTo>
                <a:lnTo>
                  <a:pt x="1814513" y="0"/>
                </a:lnTo>
                <a:lnTo>
                  <a:pt x="1817880" y="1395"/>
                </a:lnTo>
                <a:lnTo>
                  <a:pt x="1819275" y="4763"/>
                </a:lnTo>
                <a:lnTo>
                  <a:pt x="1817880" y="8130"/>
                </a:lnTo>
                <a:lnTo>
                  <a:pt x="1814513" y="9525"/>
                </a:lnTo>
                <a:close/>
              </a:path>
              <a:path w="4343401" h="9525">
                <a:moveTo>
                  <a:pt x="1858771" y="8130"/>
                </a:moveTo>
                <a:lnTo>
                  <a:pt x="1857375" y="4763"/>
                </a:lnTo>
                <a:lnTo>
                  <a:pt x="1858771" y="1395"/>
                </a:lnTo>
                <a:lnTo>
                  <a:pt x="1862138" y="0"/>
                </a:lnTo>
                <a:lnTo>
                  <a:pt x="1865505" y="1395"/>
                </a:lnTo>
                <a:lnTo>
                  <a:pt x="1866901" y="4763"/>
                </a:lnTo>
                <a:lnTo>
                  <a:pt x="1865505" y="8130"/>
                </a:lnTo>
                <a:lnTo>
                  <a:pt x="1862138" y="9525"/>
                </a:lnTo>
                <a:close/>
              </a:path>
              <a:path w="4343401" h="9525">
                <a:moveTo>
                  <a:pt x="1906396" y="8130"/>
                </a:moveTo>
                <a:lnTo>
                  <a:pt x="1905001" y="4763"/>
                </a:lnTo>
                <a:lnTo>
                  <a:pt x="1906396" y="1395"/>
                </a:lnTo>
                <a:lnTo>
                  <a:pt x="1909763" y="0"/>
                </a:lnTo>
                <a:lnTo>
                  <a:pt x="1913130" y="1395"/>
                </a:lnTo>
                <a:lnTo>
                  <a:pt x="1914525" y="4763"/>
                </a:lnTo>
                <a:lnTo>
                  <a:pt x="1913130" y="8130"/>
                </a:lnTo>
                <a:lnTo>
                  <a:pt x="1909763" y="9525"/>
                </a:lnTo>
                <a:close/>
              </a:path>
              <a:path w="4343401" h="9525">
                <a:moveTo>
                  <a:pt x="1954021" y="8130"/>
                </a:moveTo>
                <a:lnTo>
                  <a:pt x="1952625" y="4763"/>
                </a:lnTo>
                <a:lnTo>
                  <a:pt x="1954021" y="1395"/>
                </a:lnTo>
                <a:lnTo>
                  <a:pt x="1957388" y="0"/>
                </a:lnTo>
                <a:lnTo>
                  <a:pt x="1960755" y="1395"/>
                </a:lnTo>
                <a:lnTo>
                  <a:pt x="1962151" y="4763"/>
                </a:lnTo>
                <a:lnTo>
                  <a:pt x="1960755" y="8130"/>
                </a:lnTo>
                <a:lnTo>
                  <a:pt x="1957388" y="9525"/>
                </a:lnTo>
                <a:close/>
              </a:path>
              <a:path w="4343401" h="9525">
                <a:moveTo>
                  <a:pt x="2001645" y="8130"/>
                </a:moveTo>
                <a:lnTo>
                  <a:pt x="2000251" y="4763"/>
                </a:lnTo>
                <a:lnTo>
                  <a:pt x="2001645" y="1395"/>
                </a:lnTo>
                <a:lnTo>
                  <a:pt x="2005013" y="0"/>
                </a:lnTo>
                <a:lnTo>
                  <a:pt x="2008380" y="1395"/>
                </a:lnTo>
                <a:lnTo>
                  <a:pt x="2009775" y="4763"/>
                </a:lnTo>
                <a:lnTo>
                  <a:pt x="2008380" y="8130"/>
                </a:lnTo>
                <a:lnTo>
                  <a:pt x="2005013" y="9525"/>
                </a:lnTo>
                <a:close/>
              </a:path>
              <a:path w="4343401" h="9525">
                <a:moveTo>
                  <a:pt x="2049271" y="8130"/>
                </a:moveTo>
                <a:lnTo>
                  <a:pt x="2047875" y="4763"/>
                </a:lnTo>
                <a:lnTo>
                  <a:pt x="2049271" y="1395"/>
                </a:lnTo>
                <a:lnTo>
                  <a:pt x="2052638" y="0"/>
                </a:lnTo>
                <a:lnTo>
                  <a:pt x="2056005" y="1395"/>
                </a:lnTo>
                <a:lnTo>
                  <a:pt x="2057401" y="4763"/>
                </a:lnTo>
                <a:lnTo>
                  <a:pt x="2056005" y="8130"/>
                </a:lnTo>
                <a:lnTo>
                  <a:pt x="2052638" y="9525"/>
                </a:lnTo>
                <a:close/>
              </a:path>
              <a:path w="4343401" h="9525">
                <a:moveTo>
                  <a:pt x="2096895" y="8130"/>
                </a:moveTo>
                <a:lnTo>
                  <a:pt x="2095501" y="4763"/>
                </a:lnTo>
                <a:lnTo>
                  <a:pt x="2096895" y="1395"/>
                </a:lnTo>
                <a:lnTo>
                  <a:pt x="2100263" y="0"/>
                </a:lnTo>
                <a:lnTo>
                  <a:pt x="2103630" y="1395"/>
                </a:lnTo>
                <a:lnTo>
                  <a:pt x="2105025" y="4763"/>
                </a:lnTo>
                <a:lnTo>
                  <a:pt x="2103630" y="8130"/>
                </a:lnTo>
                <a:lnTo>
                  <a:pt x="2100263" y="9525"/>
                </a:lnTo>
                <a:close/>
              </a:path>
              <a:path w="4343401" h="9525">
                <a:moveTo>
                  <a:pt x="2144521" y="8130"/>
                </a:moveTo>
                <a:lnTo>
                  <a:pt x="2143125" y="4763"/>
                </a:lnTo>
                <a:lnTo>
                  <a:pt x="2144521" y="1395"/>
                </a:lnTo>
                <a:lnTo>
                  <a:pt x="2147888" y="0"/>
                </a:lnTo>
                <a:lnTo>
                  <a:pt x="2151255" y="1395"/>
                </a:lnTo>
                <a:lnTo>
                  <a:pt x="2152651" y="4763"/>
                </a:lnTo>
                <a:lnTo>
                  <a:pt x="2151255" y="8130"/>
                </a:lnTo>
                <a:lnTo>
                  <a:pt x="2147888" y="9525"/>
                </a:lnTo>
                <a:close/>
              </a:path>
              <a:path w="4343401" h="9525">
                <a:moveTo>
                  <a:pt x="2192146" y="8130"/>
                </a:moveTo>
                <a:lnTo>
                  <a:pt x="2190751" y="4763"/>
                </a:lnTo>
                <a:lnTo>
                  <a:pt x="2192146" y="1395"/>
                </a:lnTo>
                <a:lnTo>
                  <a:pt x="2195513" y="0"/>
                </a:lnTo>
                <a:lnTo>
                  <a:pt x="2198880" y="1395"/>
                </a:lnTo>
                <a:lnTo>
                  <a:pt x="2200275" y="4763"/>
                </a:lnTo>
                <a:lnTo>
                  <a:pt x="2198880" y="8130"/>
                </a:lnTo>
                <a:lnTo>
                  <a:pt x="2195513" y="9525"/>
                </a:lnTo>
                <a:close/>
              </a:path>
              <a:path w="4343401" h="9525">
                <a:moveTo>
                  <a:pt x="2239770" y="8130"/>
                </a:moveTo>
                <a:lnTo>
                  <a:pt x="2238375" y="4763"/>
                </a:lnTo>
                <a:lnTo>
                  <a:pt x="2239770" y="1395"/>
                </a:lnTo>
                <a:lnTo>
                  <a:pt x="2243138" y="0"/>
                </a:lnTo>
                <a:lnTo>
                  <a:pt x="2246505" y="1395"/>
                </a:lnTo>
                <a:lnTo>
                  <a:pt x="2247901" y="4763"/>
                </a:lnTo>
                <a:lnTo>
                  <a:pt x="2246505" y="8130"/>
                </a:lnTo>
                <a:lnTo>
                  <a:pt x="2243138" y="9525"/>
                </a:lnTo>
                <a:close/>
              </a:path>
              <a:path w="4343401" h="9525">
                <a:moveTo>
                  <a:pt x="2287396" y="8130"/>
                </a:moveTo>
                <a:lnTo>
                  <a:pt x="2286001" y="4763"/>
                </a:lnTo>
                <a:lnTo>
                  <a:pt x="2287396" y="1395"/>
                </a:lnTo>
                <a:lnTo>
                  <a:pt x="2290763" y="0"/>
                </a:lnTo>
                <a:lnTo>
                  <a:pt x="2294130" y="1395"/>
                </a:lnTo>
                <a:lnTo>
                  <a:pt x="2295525" y="4763"/>
                </a:lnTo>
                <a:lnTo>
                  <a:pt x="2294130" y="8130"/>
                </a:lnTo>
                <a:lnTo>
                  <a:pt x="2290763" y="9525"/>
                </a:lnTo>
                <a:close/>
              </a:path>
              <a:path w="4343401" h="9525">
                <a:moveTo>
                  <a:pt x="2335020" y="8130"/>
                </a:moveTo>
                <a:lnTo>
                  <a:pt x="2333625" y="4763"/>
                </a:lnTo>
                <a:lnTo>
                  <a:pt x="2335020" y="1395"/>
                </a:lnTo>
                <a:lnTo>
                  <a:pt x="2338388" y="0"/>
                </a:lnTo>
                <a:lnTo>
                  <a:pt x="2341755" y="1395"/>
                </a:lnTo>
                <a:lnTo>
                  <a:pt x="2343151" y="4763"/>
                </a:lnTo>
                <a:lnTo>
                  <a:pt x="2341755" y="8130"/>
                </a:lnTo>
                <a:lnTo>
                  <a:pt x="2338388" y="9525"/>
                </a:lnTo>
                <a:close/>
              </a:path>
              <a:path w="4343401" h="9525">
                <a:moveTo>
                  <a:pt x="2382646" y="8130"/>
                </a:moveTo>
                <a:lnTo>
                  <a:pt x="2381251" y="4763"/>
                </a:lnTo>
                <a:lnTo>
                  <a:pt x="2382646" y="1395"/>
                </a:lnTo>
                <a:lnTo>
                  <a:pt x="2386013" y="0"/>
                </a:lnTo>
                <a:lnTo>
                  <a:pt x="2389380" y="1395"/>
                </a:lnTo>
                <a:lnTo>
                  <a:pt x="2390775" y="4763"/>
                </a:lnTo>
                <a:lnTo>
                  <a:pt x="2389380" y="8130"/>
                </a:lnTo>
                <a:lnTo>
                  <a:pt x="2386013" y="9525"/>
                </a:lnTo>
                <a:close/>
              </a:path>
              <a:path w="4343401" h="9525">
                <a:moveTo>
                  <a:pt x="2430271" y="8130"/>
                </a:moveTo>
                <a:lnTo>
                  <a:pt x="2428875" y="4763"/>
                </a:lnTo>
                <a:lnTo>
                  <a:pt x="2430271" y="1395"/>
                </a:lnTo>
                <a:lnTo>
                  <a:pt x="2433638" y="0"/>
                </a:lnTo>
                <a:lnTo>
                  <a:pt x="2437005" y="1395"/>
                </a:lnTo>
                <a:lnTo>
                  <a:pt x="2438401" y="4763"/>
                </a:lnTo>
                <a:lnTo>
                  <a:pt x="2437005" y="8130"/>
                </a:lnTo>
                <a:lnTo>
                  <a:pt x="2433638" y="9525"/>
                </a:lnTo>
                <a:close/>
              </a:path>
              <a:path w="4343401" h="9525">
                <a:moveTo>
                  <a:pt x="2477895" y="8130"/>
                </a:moveTo>
                <a:lnTo>
                  <a:pt x="2476501" y="4763"/>
                </a:lnTo>
                <a:lnTo>
                  <a:pt x="2477895" y="1395"/>
                </a:lnTo>
                <a:lnTo>
                  <a:pt x="2481263" y="0"/>
                </a:lnTo>
                <a:lnTo>
                  <a:pt x="2484630" y="1395"/>
                </a:lnTo>
                <a:lnTo>
                  <a:pt x="2486025" y="4763"/>
                </a:lnTo>
                <a:lnTo>
                  <a:pt x="2484630" y="8130"/>
                </a:lnTo>
                <a:lnTo>
                  <a:pt x="2481263" y="9525"/>
                </a:lnTo>
                <a:close/>
              </a:path>
              <a:path w="4343401" h="9525">
                <a:moveTo>
                  <a:pt x="2525520" y="8130"/>
                </a:moveTo>
                <a:lnTo>
                  <a:pt x="2524125" y="4763"/>
                </a:lnTo>
                <a:lnTo>
                  <a:pt x="2525520" y="1395"/>
                </a:lnTo>
                <a:lnTo>
                  <a:pt x="2528888" y="0"/>
                </a:lnTo>
                <a:lnTo>
                  <a:pt x="2532255" y="1395"/>
                </a:lnTo>
                <a:lnTo>
                  <a:pt x="2533651" y="4763"/>
                </a:lnTo>
                <a:lnTo>
                  <a:pt x="2532255" y="8130"/>
                </a:lnTo>
                <a:lnTo>
                  <a:pt x="2528888" y="9525"/>
                </a:lnTo>
                <a:close/>
              </a:path>
              <a:path w="4343401" h="9525">
                <a:moveTo>
                  <a:pt x="2573145" y="8130"/>
                </a:moveTo>
                <a:lnTo>
                  <a:pt x="2571751" y="4763"/>
                </a:lnTo>
                <a:lnTo>
                  <a:pt x="2573145" y="1395"/>
                </a:lnTo>
                <a:lnTo>
                  <a:pt x="2576513" y="0"/>
                </a:lnTo>
                <a:lnTo>
                  <a:pt x="2579880" y="1395"/>
                </a:lnTo>
                <a:lnTo>
                  <a:pt x="2581275" y="4763"/>
                </a:lnTo>
                <a:lnTo>
                  <a:pt x="2579880" y="8130"/>
                </a:lnTo>
                <a:lnTo>
                  <a:pt x="2576513" y="9525"/>
                </a:lnTo>
                <a:close/>
              </a:path>
              <a:path w="4343401" h="9525">
                <a:moveTo>
                  <a:pt x="2620771" y="8130"/>
                </a:moveTo>
                <a:lnTo>
                  <a:pt x="2619375" y="4763"/>
                </a:lnTo>
                <a:lnTo>
                  <a:pt x="2620771" y="1395"/>
                </a:lnTo>
                <a:lnTo>
                  <a:pt x="2624138" y="0"/>
                </a:lnTo>
                <a:lnTo>
                  <a:pt x="2627505" y="1395"/>
                </a:lnTo>
                <a:lnTo>
                  <a:pt x="2628901" y="4763"/>
                </a:lnTo>
                <a:lnTo>
                  <a:pt x="2627505" y="8130"/>
                </a:lnTo>
                <a:lnTo>
                  <a:pt x="2624138" y="9525"/>
                </a:lnTo>
                <a:close/>
              </a:path>
              <a:path w="4343401" h="9525">
                <a:moveTo>
                  <a:pt x="2668395" y="8130"/>
                </a:moveTo>
                <a:lnTo>
                  <a:pt x="2667001" y="4763"/>
                </a:lnTo>
                <a:lnTo>
                  <a:pt x="2668395" y="1395"/>
                </a:lnTo>
                <a:lnTo>
                  <a:pt x="2671763" y="0"/>
                </a:lnTo>
                <a:lnTo>
                  <a:pt x="2675130" y="1395"/>
                </a:lnTo>
                <a:lnTo>
                  <a:pt x="2676525" y="4763"/>
                </a:lnTo>
                <a:lnTo>
                  <a:pt x="2675130" y="8130"/>
                </a:lnTo>
                <a:lnTo>
                  <a:pt x="2671763" y="9525"/>
                </a:lnTo>
                <a:close/>
              </a:path>
              <a:path w="4343401" h="9525">
                <a:moveTo>
                  <a:pt x="2716020" y="8130"/>
                </a:moveTo>
                <a:lnTo>
                  <a:pt x="2714625" y="4763"/>
                </a:lnTo>
                <a:lnTo>
                  <a:pt x="2716020" y="1395"/>
                </a:lnTo>
                <a:lnTo>
                  <a:pt x="2719388" y="0"/>
                </a:lnTo>
                <a:lnTo>
                  <a:pt x="2722755" y="1395"/>
                </a:lnTo>
                <a:lnTo>
                  <a:pt x="2724151" y="4763"/>
                </a:lnTo>
                <a:lnTo>
                  <a:pt x="2722755" y="8130"/>
                </a:lnTo>
                <a:lnTo>
                  <a:pt x="2719388" y="9525"/>
                </a:lnTo>
                <a:close/>
              </a:path>
              <a:path w="4343401" h="9525">
                <a:moveTo>
                  <a:pt x="2763645" y="8130"/>
                </a:moveTo>
                <a:lnTo>
                  <a:pt x="2762251" y="4763"/>
                </a:lnTo>
                <a:lnTo>
                  <a:pt x="2763645" y="1395"/>
                </a:lnTo>
                <a:lnTo>
                  <a:pt x="2767013" y="0"/>
                </a:lnTo>
                <a:lnTo>
                  <a:pt x="2770380" y="1395"/>
                </a:lnTo>
                <a:lnTo>
                  <a:pt x="2771775" y="4763"/>
                </a:lnTo>
                <a:lnTo>
                  <a:pt x="2770380" y="8130"/>
                </a:lnTo>
                <a:lnTo>
                  <a:pt x="2767013" y="9525"/>
                </a:lnTo>
                <a:close/>
              </a:path>
              <a:path w="4343401" h="9525">
                <a:moveTo>
                  <a:pt x="2811270" y="8130"/>
                </a:moveTo>
                <a:lnTo>
                  <a:pt x="2809875" y="4763"/>
                </a:lnTo>
                <a:lnTo>
                  <a:pt x="2811270" y="1395"/>
                </a:lnTo>
                <a:lnTo>
                  <a:pt x="2814638" y="0"/>
                </a:lnTo>
                <a:lnTo>
                  <a:pt x="2818005" y="1395"/>
                </a:lnTo>
                <a:lnTo>
                  <a:pt x="2819401" y="4763"/>
                </a:lnTo>
                <a:lnTo>
                  <a:pt x="2818005" y="8130"/>
                </a:lnTo>
                <a:lnTo>
                  <a:pt x="2814638" y="9525"/>
                </a:lnTo>
                <a:close/>
              </a:path>
              <a:path w="4343401" h="9525">
                <a:moveTo>
                  <a:pt x="2858895" y="8130"/>
                </a:moveTo>
                <a:lnTo>
                  <a:pt x="2857501" y="4763"/>
                </a:lnTo>
                <a:lnTo>
                  <a:pt x="2858895" y="1395"/>
                </a:lnTo>
                <a:lnTo>
                  <a:pt x="2862263" y="0"/>
                </a:lnTo>
                <a:lnTo>
                  <a:pt x="2865630" y="1395"/>
                </a:lnTo>
                <a:lnTo>
                  <a:pt x="2867025" y="4763"/>
                </a:lnTo>
                <a:lnTo>
                  <a:pt x="2865630" y="8130"/>
                </a:lnTo>
                <a:lnTo>
                  <a:pt x="2862263" y="9525"/>
                </a:lnTo>
                <a:close/>
              </a:path>
              <a:path w="4343401" h="9525">
                <a:moveTo>
                  <a:pt x="2906520" y="8130"/>
                </a:moveTo>
                <a:lnTo>
                  <a:pt x="2905125" y="4763"/>
                </a:lnTo>
                <a:lnTo>
                  <a:pt x="2906520" y="1395"/>
                </a:lnTo>
                <a:lnTo>
                  <a:pt x="2909888" y="0"/>
                </a:lnTo>
                <a:lnTo>
                  <a:pt x="2913255" y="1395"/>
                </a:lnTo>
                <a:lnTo>
                  <a:pt x="2914651" y="4763"/>
                </a:lnTo>
                <a:lnTo>
                  <a:pt x="2913255" y="8130"/>
                </a:lnTo>
                <a:lnTo>
                  <a:pt x="2909888" y="9525"/>
                </a:lnTo>
                <a:close/>
              </a:path>
              <a:path w="4343401" h="9525">
                <a:moveTo>
                  <a:pt x="2954145" y="8130"/>
                </a:moveTo>
                <a:lnTo>
                  <a:pt x="2952751" y="4763"/>
                </a:lnTo>
                <a:lnTo>
                  <a:pt x="2954145" y="1395"/>
                </a:lnTo>
                <a:lnTo>
                  <a:pt x="2957513" y="0"/>
                </a:lnTo>
                <a:lnTo>
                  <a:pt x="2960880" y="1395"/>
                </a:lnTo>
                <a:lnTo>
                  <a:pt x="2962275" y="4763"/>
                </a:lnTo>
                <a:lnTo>
                  <a:pt x="2960880" y="8130"/>
                </a:lnTo>
                <a:lnTo>
                  <a:pt x="2957513" y="9525"/>
                </a:lnTo>
                <a:close/>
              </a:path>
              <a:path w="4343401" h="9525">
                <a:moveTo>
                  <a:pt x="3001770" y="8130"/>
                </a:moveTo>
                <a:lnTo>
                  <a:pt x="3000375" y="4763"/>
                </a:lnTo>
                <a:lnTo>
                  <a:pt x="3001770" y="1395"/>
                </a:lnTo>
                <a:lnTo>
                  <a:pt x="3005138" y="0"/>
                </a:lnTo>
                <a:lnTo>
                  <a:pt x="3008505" y="1395"/>
                </a:lnTo>
                <a:lnTo>
                  <a:pt x="3009901" y="4763"/>
                </a:lnTo>
                <a:lnTo>
                  <a:pt x="3008505" y="8130"/>
                </a:lnTo>
                <a:lnTo>
                  <a:pt x="3005138" y="9525"/>
                </a:lnTo>
                <a:close/>
              </a:path>
              <a:path w="4343401" h="9525">
                <a:moveTo>
                  <a:pt x="3049395" y="8130"/>
                </a:moveTo>
                <a:lnTo>
                  <a:pt x="3048001" y="4763"/>
                </a:lnTo>
                <a:lnTo>
                  <a:pt x="3049395" y="1395"/>
                </a:lnTo>
                <a:lnTo>
                  <a:pt x="3052763" y="0"/>
                </a:lnTo>
                <a:lnTo>
                  <a:pt x="3056130" y="1395"/>
                </a:lnTo>
                <a:lnTo>
                  <a:pt x="3057525" y="4763"/>
                </a:lnTo>
                <a:lnTo>
                  <a:pt x="3056130" y="8130"/>
                </a:lnTo>
                <a:lnTo>
                  <a:pt x="3052763" y="9525"/>
                </a:lnTo>
                <a:close/>
              </a:path>
              <a:path w="4343401" h="9525">
                <a:moveTo>
                  <a:pt x="3097021" y="8130"/>
                </a:moveTo>
                <a:lnTo>
                  <a:pt x="3095625" y="4763"/>
                </a:lnTo>
                <a:lnTo>
                  <a:pt x="3097021" y="1395"/>
                </a:lnTo>
                <a:lnTo>
                  <a:pt x="3100388" y="0"/>
                </a:lnTo>
                <a:lnTo>
                  <a:pt x="3103755" y="1395"/>
                </a:lnTo>
                <a:lnTo>
                  <a:pt x="3105151" y="4763"/>
                </a:lnTo>
                <a:lnTo>
                  <a:pt x="3103755" y="8130"/>
                </a:lnTo>
                <a:lnTo>
                  <a:pt x="3100388" y="9525"/>
                </a:lnTo>
                <a:close/>
              </a:path>
              <a:path w="4343401" h="9525">
                <a:moveTo>
                  <a:pt x="3144645" y="8130"/>
                </a:moveTo>
                <a:lnTo>
                  <a:pt x="3143251" y="4763"/>
                </a:lnTo>
                <a:lnTo>
                  <a:pt x="3144645" y="1395"/>
                </a:lnTo>
                <a:lnTo>
                  <a:pt x="3148013" y="0"/>
                </a:lnTo>
                <a:lnTo>
                  <a:pt x="3151380" y="1395"/>
                </a:lnTo>
                <a:lnTo>
                  <a:pt x="3152775" y="4763"/>
                </a:lnTo>
                <a:lnTo>
                  <a:pt x="3151380" y="8130"/>
                </a:lnTo>
                <a:lnTo>
                  <a:pt x="3148013" y="9525"/>
                </a:lnTo>
                <a:close/>
              </a:path>
              <a:path w="4343401" h="9525">
                <a:moveTo>
                  <a:pt x="3192270" y="8130"/>
                </a:moveTo>
                <a:lnTo>
                  <a:pt x="3190875" y="4763"/>
                </a:lnTo>
                <a:lnTo>
                  <a:pt x="3192270" y="1395"/>
                </a:lnTo>
                <a:lnTo>
                  <a:pt x="3195638" y="0"/>
                </a:lnTo>
                <a:lnTo>
                  <a:pt x="3199005" y="1395"/>
                </a:lnTo>
                <a:lnTo>
                  <a:pt x="3200401" y="4763"/>
                </a:lnTo>
                <a:lnTo>
                  <a:pt x="3199005" y="8130"/>
                </a:lnTo>
                <a:lnTo>
                  <a:pt x="3195638" y="9525"/>
                </a:lnTo>
                <a:close/>
              </a:path>
              <a:path w="4343401" h="9525">
                <a:moveTo>
                  <a:pt x="3239895" y="8130"/>
                </a:moveTo>
                <a:lnTo>
                  <a:pt x="3238501" y="4763"/>
                </a:lnTo>
                <a:lnTo>
                  <a:pt x="3239895" y="1395"/>
                </a:lnTo>
                <a:lnTo>
                  <a:pt x="3243263" y="0"/>
                </a:lnTo>
                <a:lnTo>
                  <a:pt x="3246630" y="1395"/>
                </a:lnTo>
                <a:lnTo>
                  <a:pt x="3248025" y="4763"/>
                </a:lnTo>
                <a:lnTo>
                  <a:pt x="3246630" y="8130"/>
                </a:lnTo>
                <a:lnTo>
                  <a:pt x="3243263" y="9525"/>
                </a:lnTo>
                <a:close/>
              </a:path>
              <a:path w="4343401" h="9525">
                <a:moveTo>
                  <a:pt x="3287520" y="8130"/>
                </a:moveTo>
                <a:lnTo>
                  <a:pt x="3286125" y="4763"/>
                </a:lnTo>
                <a:lnTo>
                  <a:pt x="3287520" y="1395"/>
                </a:lnTo>
                <a:lnTo>
                  <a:pt x="3290888" y="0"/>
                </a:lnTo>
                <a:lnTo>
                  <a:pt x="3294255" y="1395"/>
                </a:lnTo>
                <a:lnTo>
                  <a:pt x="3295651" y="4763"/>
                </a:lnTo>
                <a:lnTo>
                  <a:pt x="3294255" y="8130"/>
                </a:lnTo>
                <a:lnTo>
                  <a:pt x="3290888" y="9525"/>
                </a:lnTo>
                <a:close/>
              </a:path>
              <a:path w="4343401" h="9525">
                <a:moveTo>
                  <a:pt x="3335145" y="8130"/>
                </a:moveTo>
                <a:lnTo>
                  <a:pt x="3333751" y="4763"/>
                </a:lnTo>
                <a:lnTo>
                  <a:pt x="3335145" y="1395"/>
                </a:lnTo>
                <a:lnTo>
                  <a:pt x="3338513" y="0"/>
                </a:lnTo>
                <a:lnTo>
                  <a:pt x="3341880" y="1395"/>
                </a:lnTo>
                <a:lnTo>
                  <a:pt x="3343275" y="4763"/>
                </a:lnTo>
                <a:lnTo>
                  <a:pt x="3341880" y="8130"/>
                </a:lnTo>
                <a:lnTo>
                  <a:pt x="3338513" y="9525"/>
                </a:lnTo>
                <a:close/>
              </a:path>
              <a:path w="4343401" h="9525">
                <a:moveTo>
                  <a:pt x="3382770" y="8130"/>
                </a:moveTo>
                <a:lnTo>
                  <a:pt x="3381375" y="4763"/>
                </a:lnTo>
                <a:lnTo>
                  <a:pt x="3382770" y="1395"/>
                </a:lnTo>
                <a:lnTo>
                  <a:pt x="3386138" y="0"/>
                </a:lnTo>
                <a:lnTo>
                  <a:pt x="3389505" y="1395"/>
                </a:lnTo>
                <a:lnTo>
                  <a:pt x="3390901" y="4763"/>
                </a:lnTo>
                <a:lnTo>
                  <a:pt x="3389505" y="8130"/>
                </a:lnTo>
                <a:lnTo>
                  <a:pt x="3386138" y="9525"/>
                </a:lnTo>
                <a:close/>
              </a:path>
              <a:path w="4343401" h="9525">
                <a:moveTo>
                  <a:pt x="3430395" y="8130"/>
                </a:moveTo>
                <a:lnTo>
                  <a:pt x="3429001" y="4763"/>
                </a:lnTo>
                <a:lnTo>
                  <a:pt x="3430395" y="1395"/>
                </a:lnTo>
                <a:lnTo>
                  <a:pt x="3433763" y="0"/>
                </a:lnTo>
                <a:lnTo>
                  <a:pt x="3437130" y="1395"/>
                </a:lnTo>
                <a:lnTo>
                  <a:pt x="3438525" y="4763"/>
                </a:lnTo>
                <a:lnTo>
                  <a:pt x="3437130" y="8130"/>
                </a:lnTo>
                <a:lnTo>
                  <a:pt x="3433763" y="9525"/>
                </a:lnTo>
                <a:close/>
              </a:path>
              <a:path w="4343401" h="9525">
                <a:moveTo>
                  <a:pt x="3478020" y="8130"/>
                </a:moveTo>
                <a:lnTo>
                  <a:pt x="3476625" y="4763"/>
                </a:lnTo>
                <a:lnTo>
                  <a:pt x="3478020" y="1395"/>
                </a:lnTo>
                <a:lnTo>
                  <a:pt x="3481388" y="0"/>
                </a:lnTo>
                <a:lnTo>
                  <a:pt x="3484755" y="1395"/>
                </a:lnTo>
                <a:lnTo>
                  <a:pt x="3486151" y="4763"/>
                </a:lnTo>
                <a:lnTo>
                  <a:pt x="3484755" y="8130"/>
                </a:lnTo>
                <a:lnTo>
                  <a:pt x="3481388" y="9525"/>
                </a:lnTo>
                <a:close/>
              </a:path>
              <a:path w="4343401" h="9525">
                <a:moveTo>
                  <a:pt x="3525645" y="8130"/>
                </a:moveTo>
                <a:lnTo>
                  <a:pt x="3524251" y="4763"/>
                </a:lnTo>
                <a:lnTo>
                  <a:pt x="3525645" y="1395"/>
                </a:lnTo>
                <a:lnTo>
                  <a:pt x="3529013" y="0"/>
                </a:lnTo>
                <a:lnTo>
                  <a:pt x="3532380" y="1395"/>
                </a:lnTo>
                <a:lnTo>
                  <a:pt x="3533775" y="4763"/>
                </a:lnTo>
                <a:lnTo>
                  <a:pt x="3532380" y="8130"/>
                </a:lnTo>
                <a:lnTo>
                  <a:pt x="3529013" y="9525"/>
                </a:lnTo>
                <a:close/>
              </a:path>
              <a:path w="4343401" h="9525">
                <a:moveTo>
                  <a:pt x="3573271" y="8130"/>
                </a:moveTo>
                <a:lnTo>
                  <a:pt x="3571875" y="4763"/>
                </a:lnTo>
                <a:lnTo>
                  <a:pt x="3573271" y="1395"/>
                </a:lnTo>
                <a:lnTo>
                  <a:pt x="3576638" y="0"/>
                </a:lnTo>
                <a:lnTo>
                  <a:pt x="3580005" y="1395"/>
                </a:lnTo>
                <a:lnTo>
                  <a:pt x="3581401" y="4763"/>
                </a:lnTo>
                <a:lnTo>
                  <a:pt x="3580005" y="8130"/>
                </a:lnTo>
                <a:lnTo>
                  <a:pt x="3576638" y="9525"/>
                </a:lnTo>
                <a:close/>
              </a:path>
              <a:path w="4343401" h="9525">
                <a:moveTo>
                  <a:pt x="3620895" y="8130"/>
                </a:moveTo>
                <a:lnTo>
                  <a:pt x="3619501" y="4763"/>
                </a:lnTo>
                <a:lnTo>
                  <a:pt x="3620895" y="1395"/>
                </a:lnTo>
                <a:lnTo>
                  <a:pt x="3624263" y="0"/>
                </a:lnTo>
                <a:lnTo>
                  <a:pt x="3627630" y="1395"/>
                </a:lnTo>
                <a:lnTo>
                  <a:pt x="3629025" y="4763"/>
                </a:lnTo>
                <a:lnTo>
                  <a:pt x="3627630" y="8130"/>
                </a:lnTo>
                <a:lnTo>
                  <a:pt x="3624263" y="9525"/>
                </a:lnTo>
                <a:close/>
              </a:path>
              <a:path w="4343401" h="9525">
                <a:moveTo>
                  <a:pt x="3668520" y="8130"/>
                </a:moveTo>
                <a:lnTo>
                  <a:pt x="3667125" y="4763"/>
                </a:lnTo>
                <a:lnTo>
                  <a:pt x="3668520" y="1395"/>
                </a:lnTo>
                <a:lnTo>
                  <a:pt x="3671888" y="0"/>
                </a:lnTo>
                <a:lnTo>
                  <a:pt x="3675255" y="1395"/>
                </a:lnTo>
                <a:lnTo>
                  <a:pt x="3676651" y="4763"/>
                </a:lnTo>
                <a:lnTo>
                  <a:pt x="3675255" y="8130"/>
                </a:lnTo>
                <a:lnTo>
                  <a:pt x="3671888" y="9525"/>
                </a:lnTo>
                <a:close/>
              </a:path>
              <a:path w="4343401" h="9525">
                <a:moveTo>
                  <a:pt x="3716145" y="8130"/>
                </a:moveTo>
                <a:lnTo>
                  <a:pt x="3714751" y="4763"/>
                </a:lnTo>
                <a:lnTo>
                  <a:pt x="3716145" y="1395"/>
                </a:lnTo>
                <a:lnTo>
                  <a:pt x="3719513" y="0"/>
                </a:lnTo>
                <a:lnTo>
                  <a:pt x="3722880" y="1395"/>
                </a:lnTo>
                <a:lnTo>
                  <a:pt x="3724275" y="4763"/>
                </a:lnTo>
                <a:lnTo>
                  <a:pt x="3722880" y="8130"/>
                </a:lnTo>
                <a:lnTo>
                  <a:pt x="3719513" y="9525"/>
                </a:lnTo>
                <a:close/>
              </a:path>
              <a:path w="4343401" h="9525">
                <a:moveTo>
                  <a:pt x="3763770" y="8130"/>
                </a:moveTo>
                <a:lnTo>
                  <a:pt x="3762375" y="4763"/>
                </a:lnTo>
                <a:lnTo>
                  <a:pt x="3763770" y="1395"/>
                </a:lnTo>
                <a:lnTo>
                  <a:pt x="3767138" y="0"/>
                </a:lnTo>
                <a:lnTo>
                  <a:pt x="3770505" y="1395"/>
                </a:lnTo>
                <a:lnTo>
                  <a:pt x="3771901" y="4763"/>
                </a:lnTo>
                <a:lnTo>
                  <a:pt x="3770505" y="8130"/>
                </a:lnTo>
                <a:lnTo>
                  <a:pt x="3767138" y="9525"/>
                </a:lnTo>
                <a:close/>
              </a:path>
              <a:path w="4343401" h="9525">
                <a:moveTo>
                  <a:pt x="3811395" y="8130"/>
                </a:moveTo>
                <a:lnTo>
                  <a:pt x="3810001" y="4763"/>
                </a:lnTo>
                <a:lnTo>
                  <a:pt x="3811395" y="1395"/>
                </a:lnTo>
                <a:lnTo>
                  <a:pt x="3814763" y="0"/>
                </a:lnTo>
                <a:lnTo>
                  <a:pt x="3818130" y="1395"/>
                </a:lnTo>
                <a:lnTo>
                  <a:pt x="3819525" y="4763"/>
                </a:lnTo>
                <a:lnTo>
                  <a:pt x="3818130" y="8130"/>
                </a:lnTo>
                <a:lnTo>
                  <a:pt x="3814763" y="9525"/>
                </a:lnTo>
                <a:close/>
              </a:path>
              <a:path w="4343401" h="9525">
                <a:moveTo>
                  <a:pt x="3859020" y="8130"/>
                </a:moveTo>
                <a:lnTo>
                  <a:pt x="3857625" y="4763"/>
                </a:lnTo>
                <a:lnTo>
                  <a:pt x="3859020" y="1395"/>
                </a:lnTo>
                <a:lnTo>
                  <a:pt x="3862388" y="0"/>
                </a:lnTo>
                <a:lnTo>
                  <a:pt x="3865755" y="1395"/>
                </a:lnTo>
                <a:lnTo>
                  <a:pt x="3867151" y="4763"/>
                </a:lnTo>
                <a:lnTo>
                  <a:pt x="3865755" y="8130"/>
                </a:lnTo>
                <a:lnTo>
                  <a:pt x="3862388" y="9525"/>
                </a:lnTo>
                <a:close/>
              </a:path>
              <a:path w="4343401" h="9525">
                <a:moveTo>
                  <a:pt x="3906645" y="8130"/>
                </a:moveTo>
                <a:lnTo>
                  <a:pt x="3905251" y="4763"/>
                </a:lnTo>
                <a:lnTo>
                  <a:pt x="3906645" y="1395"/>
                </a:lnTo>
                <a:lnTo>
                  <a:pt x="3910013" y="0"/>
                </a:lnTo>
                <a:lnTo>
                  <a:pt x="3913380" y="1395"/>
                </a:lnTo>
                <a:lnTo>
                  <a:pt x="3914775" y="4763"/>
                </a:lnTo>
                <a:lnTo>
                  <a:pt x="3913380" y="8130"/>
                </a:lnTo>
                <a:lnTo>
                  <a:pt x="3910013" y="9525"/>
                </a:lnTo>
                <a:close/>
              </a:path>
              <a:path w="4343401" h="9525">
                <a:moveTo>
                  <a:pt x="3954270" y="8130"/>
                </a:moveTo>
                <a:lnTo>
                  <a:pt x="3952875" y="4763"/>
                </a:lnTo>
                <a:lnTo>
                  <a:pt x="3954270" y="1395"/>
                </a:lnTo>
                <a:lnTo>
                  <a:pt x="3957638" y="0"/>
                </a:lnTo>
                <a:lnTo>
                  <a:pt x="3961005" y="1395"/>
                </a:lnTo>
                <a:lnTo>
                  <a:pt x="3962401" y="4763"/>
                </a:lnTo>
                <a:lnTo>
                  <a:pt x="3961005" y="8130"/>
                </a:lnTo>
                <a:lnTo>
                  <a:pt x="3957638" y="9525"/>
                </a:lnTo>
                <a:close/>
              </a:path>
              <a:path w="4343401" h="9525">
                <a:moveTo>
                  <a:pt x="4001895" y="8130"/>
                </a:moveTo>
                <a:lnTo>
                  <a:pt x="4000501" y="4763"/>
                </a:lnTo>
                <a:lnTo>
                  <a:pt x="4001895" y="1395"/>
                </a:lnTo>
                <a:lnTo>
                  <a:pt x="4005263" y="0"/>
                </a:lnTo>
                <a:lnTo>
                  <a:pt x="4008630" y="1395"/>
                </a:lnTo>
                <a:lnTo>
                  <a:pt x="4010025" y="4763"/>
                </a:lnTo>
                <a:lnTo>
                  <a:pt x="4008630" y="8130"/>
                </a:lnTo>
                <a:lnTo>
                  <a:pt x="4005263" y="9525"/>
                </a:lnTo>
                <a:close/>
              </a:path>
              <a:path w="4343401" h="9525">
                <a:moveTo>
                  <a:pt x="4049520" y="8130"/>
                </a:moveTo>
                <a:lnTo>
                  <a:pt x="4048125" y="4763"/>
                </a:lnTo>
                <a:lnTo>
                  <a:pt x="4049520" y="1395"/>
                </a:lnTo>
                <a:lnTo>
                  <a:pt x="4052888" y="0"/>
                </a:lnTo>
                <a:lnTo>
                  <a:pt x="4056255" y="1395"/>
                </a:lnTo>
                <a:lnTo>
                  <a:pt x="4057651" y="4763"/>
                </a:lnTo>
                <a:lnTo>
                  <a:pt x="4056255" y="8130"/>
                </a:lnTo>
                <a:lnTo>
                  <a:pt x="4052888" y="9525"/>
                </a:lnTo>
                <a:close/>
              </a:path>
              <a:path w="4343401" h="9525">
                <a:moveTo>
                  <a:pt x="4097145" y="8130"/>
                </a:moveTo>
                <a:lnTo>
                  <a:pt x="4095751" y="4763"/>
                </a:lnTo>
                <a:lnTo>
                  <a:pt x="4097145" y="1395"/>
                </a:lnTo>
                <a:lnTo>
                  <a:pt x="4100513" y="0"/>
                </a:lnTo>
                <a:lnTo>
                  <a:pt x="4103880" y="1395"/>
                </a:lnTo>
                <a:lnTo>
                  <a:pt x="4105275" y="4763"/>
                </a:lnTo>
                <a:lnTo>
                  <a:pt x="4103880" y="8130"/>
                </a:lnTo>
                <a:lnTo>
                  <a:pt x="4100513" y="9525"/>
                </a:lnTo>
                <a:close/>
              </a:path>
              <a:path w="4343401" h="9525">
                <a:moveTo>
                  <a:pt x="4144770" y="8130"/>
                </a:moveTo>
                <a:lnTo>
                  <a:pt x="4143375" y="4763"/>
                </a:lnTo>
                <a:lnTo>
                  <a:pt x="4144770" y="1395"/>
                </a:lnTo>
                <a:lnTo>
                  <a:pt x="4148138" y="0"/>
                </a:lnTo>
                <a:lnTo>
                  <a:pt x="4151505" y="1395"/>
                </a:lnTo>
                <a:lnTo>
                  <a:pt x="4152901" y="4763"/>
                </a:lnTo>
                <a:lnTo>
                  <a:pt x="4151505" y="8130"/>
                </a:lnTo>
                <a:lnTo>
                  <a:pt x="4148138" y="9525"/>
                </a:lnTo>
                <a:close/>
              </a:path>
              <a:path w="4343401" h="9525">
                <a:moveTo>
                  <a:pt x="4192395" y="8130"/>
                </a:moveTo>
                <a:lnTo>
                  <a:pt x="4191001" y="4763"/>
                </a:lnTo>
                <a:lnTo>
                  <a:pt x="4192395" y="1395"/>
                </a:lnTo>
                <a:lnTo>
                  <a:pt x="4195763" y="0"/>
                </a:lnTo>
                <a:lnTo>
                  <a:pt x="4199130" y="1395"/>
                </a:lnTo>
                <a:lnTo>
                  <a:pt x="4200525" y="4763"/>
                </a:lnTo>
                <a:lnTo>
                  <a:pt x="4199130" y="8130"/>
                </a:lnTo>
                <a:lnTo>
                  <a:pt x="4195763" y="9525"/>
                </a:lnTo>
                <a:close/>
              </a:path>
              <a:path w="4343401" h="9525">
                <a:moveTo>
                  <a:pt x="4240020" y="8130"/>
                </a:moveTo>
                <a:lnTo>
                  <a:pt x="4238625" y="4763"/>
                </a:lnTo>
                <a:lnTo>
                  <a:pt x="4240020" y="1395"/>
                </a:lnTo>
                <a:lnTo>
                  <a:pt x="4243388" y="0"/>
                </a:lnTo>
                <a:lnTo>
                  <a:pt x="4246755" y="1395"/>
                </a:lnTo>
                <a:lnTo>
                  <a:pt x="4248151" y="4763"/>
                </a:lnTo>
                <a:lnTo>
                  <a:pt x="4246755" y="8130"/>
                </a:lnTo>
                <a:lnTo>
                  <a:pt x="4243388" y="9525"/>
                </a:lnTo>
                <a:close/>
              </a:path>
              <a:path w="4343401" h="9525">
                <a:moveTo>
                  <a:pt x="4287645" y="8130"/>
                </a:moveTo>
                <a:lnTo>
                  <a:pt x="4286251" y="4763"/>
                </a:lnTo>
                <a:lnTo>
                  <a:pt x="4287645" y="1395"/>
                </a:lnTo>
                <a:lnTo>
                  <a:pt x="4291013" y="0"/>
                </a:lnTo>
                <a:lnTo>
                  <a:pt x="4294380" y="1395"/>
                </a:lnTo>
                <a:lnTo>
                  <a:pt x="4295775" y="4763"/>
                </a:lnTo>
                <a:lnTo>
                  <a:pt x="4294380" y="8130"/>
                </a:lnTo>
                <a:lnTo>
                  <a:pt x="4291013" y="9525"/>
                </a:lnTo>
                <a:close/>
              </a:path>
              <a:path w="4343401" h="9525">
                <a:moveTo>
                  <a:pt x="4335270" y="8130"/>
                </a:moveTo>
                <a:lnTo>
                  <a:pt x="4333875" y="4763"/>
                </a:lnTo>
                <a:lnTo>
                  <a:pt x="4335270" y="1395"/>
                </a:lnTo>
                <a:lnTo>
                  <a:pt x="4338638" y="0"/>
                </a:lnTo>
                <a:lnTo>
                  <a:pt x="4342005" y="1395"/>
                </a:lnTo>
                <a:lnTo>
                  <a:pt x="4343401" y="4763"/>
                </a:lnTo>
                <a:lnTo>
                  <a:pt x="4342005" y="8130"/>
                </a:lnTo>
                <a:lnTo>
                  <a:pt x="4338638" y="9525"/>
                </a:lnTo>
                <a:close/>
              </a:path>
            </a:pathLst>
          </a:custGeom>
          <a:solidFill>
            <a:srgbClr val="C8C6C4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8" name="text 1"/>
          <p:cNvSpPr txBox="1"/>
          <p:nvPr/>
        </p:nvSpPr>
        <p:spPr>
          <a:xfrm>
            <a:off x="7074917" y="4521956"/>
            <a:ext cx="295466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Segoe UI"/>
                <a:cs typeface="Segoe UI"/>
              </a:rPr>
              <a:t>60 mil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7448848" y="4107657"/>
            <a:ext cx="4071938" cy="8930"/>
          </a:xfrm>
          <a:custGeom>
            <a:avLst/>
            <a:gdLst/>
            <a:ahLst/>
            <a:cxnLst/>
            <a:rect l="l" t="t" r="r" b="b"/>
            <a:pathLst>
              <a:path w="4343401" h="9525">
                <a:moveTo>
                  <a:pt x="1396" y="8130"/>
                </a:moveTo>
                <a:lnTo>
                  <a:pt x="1" y="4763"/>
                </a:lnTo>
                <a:lnTo>
                  <a:pt x="1396" y="1395"/>
                </a:lnTo>
                <a:lnTo>
                  <a:pt x="4763" y="0"/>
                </a:lnTo>
                <a:lnTo>
                  <a:pt x="8130" y="1395"/>
                </a:lnTo>
                <a:lnTo>
                  <a:pt x="9526" y="4763"/>
                </a:lnTo>
                <a:lnTo>
                  <a:pt x="8130" y="8130"/>
                </a:lnTo>
                <a:lnTo>
                  <a:pt x="4763" y="9525"/>
                </a:lnTo>
                <a:close/>
              </a:path>
              <a:path w="4343401" h="9525">
                <a:moveTo>
                  <a:pt x="49021" y="8130"/>
                </a:moveTo>
                <a:lnTo>
                  <a:pt x="47626" y="4763"/>
                </a:lnTo>
                <a:lnTo>
                  <a:pt x="49021" y="1395"/>
                </a:lnTo>
                <a:lnTo>
                  <a:pt x="52388" y="0"/>
                </a:lnTo>
                <a:lnTo>
                  <a:pt x="55755" y="1395"/>
                </a:lnTo>
                <a:lnTo>
                  <a:pt x="57151" y="4763"/>
                </a:lnTo>
                <a:lnTo>
                  <a:pt x="55755" y="8130"/>
                </a:lnTo>
                <a:lnTo>
                  <a:pt x="52388" y="9525"/>
                </a:lnTo>
                <a:close/>
              </a:path>
              <a:path w="4343401" h="9525">
                <a:moveTo>
                  <a:pt x="96646" y="8130"/>
                </a:moveTo>
                <a:lnTo>
                  <a:pt x="95251" y="4763"/>
                </a:lnTo>
                <a:lnTo>
                  <a:pt x="96646" y="1395"/>
                </a:lnTo>
                <a:lnTo>
                  <a:pt x="100013" y="0"/>
                </a:lnTo>
                <a:lnTo>
                  <a:pt x="103380" y="1395"/>
                </a:lnTo>
                <a:lnTo>
                  <a:pt x="104776" y="4763"/>
                </a:lnTo>
                <a:lnTo>
                  <a:pt x="103380" y="8130"/>
                </a:lnTo>
                <a:lnTo>
                  <a:pt x="100013" y="9525"/>
                </a:lnTo>
                <a:close/>
              </a:path>
              <a:path w="4343401" h="9525">
                <a:moveTo>
                  <a:pt x="144271" y="8130"/>
                </a:moveTo>
                <a:lnTo>
                  <a:pt x="142876" y="4763"/>
                </a:lnTo>
                <a:lnTo>
                  <a:pt x="144271" y="1395"/>
                </a:lnTo>
                <a:lnTo>
                  <a:pt x="147638" y="0"/>
                </a:lnTo>
                <a:lnTo>
                  <a:pt x="151005" y="1395"/>
                </a:lnTo>
                <a:lnTo>
                  <a:pt x="152401" y="4763"/>
                </a:lnTo>
                <a:lnTo>
                  <a:pt x="151005" y="8130"/>
                </a:lnTo>
                <a:lnTo>
                  <a:pt x="147638" y="9525"/>
                </a:lnTo>
                <a:close/>
              </a:path>
              <a:path w="4343401" h="9525">
                <a:moveTo>
                  <a:pt x="191896" y="8130"/>
                </a:moveTo>
                <a:lnTo>
                  <a:pt x="190501" y="4763"/>
                </a:lnTo>
                <a:lnTo>
                  <a:pt x="191896" y="1395"/>
                </a:lnTo>
                <a:lnTo>
                  <a:pt x="195263" y="0"/>
                </a:lnTo>
                <a:lnTo>
                  <a:pt x="198630" y="1395"/>
                </a:lnTo>
                <a:lnTo>
                  <a:pt x="200026" y="4763"/>
                </a:lnTo>
                <a:lnTo>
                  <a:pt x="198630" y="8130"/>
                </a:lnTo>
                <a:lnTo>
                  <a:pt x="195263" y="9525"/>
                </a:lnTo>
                <a:close/>
              </a:path>
              <a:path w="4343401" h="9525">
                <a:moveTo>
                  <a:pt x="239521" y="8130"/>
                </a:moveTo>
                <a:lnTo>
                  <a:pt x="238126" y="4763"/>
                </a:lnTo>
                <a:lnTo>
                  <a:pt x="239521" y="1395"/>
                </a:lnTo>
                <a:lnTo>
                  <a:pt x="242888" y="0"/>
                </a:lnTo>
                <a:lnTo>
                  <a:pt x="246255" y="1395"/>
                </a:lnTo>
                <a:lnTo>
                  <a:pt x="247651" y="4763"/>
                </a:lnTo>
                <a:lnTo>
                  <a:pt x="246255" y="8130"/>
                </a:lnTo>
                <a:lnTo>
                  <a:pt x="242888" y="9525"/>
                </a:lnTo>
                <a:close/>
              </a:path>
              <a:path w="4343401" h="9525">
                <a:moveTo>
                  <a:pt x="287146" y="8130"/>
                </a:moveTo>
                <a:lnTo>
                  <a:pt x="285751" y="4763"/>
                </a:lnTo>
                <a:lnTo>
                  <a:pt x="287146" y="1395"/>
                </a:lnTo>
                <a:lnTo>
                  <a:pt x="290513" y="0"/>
                </a:lnTo>
                <a:lnTo>
                  <a:pt x="293880" y="1395"/>
                </a:lnTo>
                <a:lnTo>
                  <a:pt x="295276" y="4763"/>
                </a:lnTo>
                <a:lnTo>
                  <a:pt x="293880" y="8130"/>
                </a:lnTo>
                <a:lnTo>
                  <a:pt x="290513" y="9525"/>
                </a:lnTo>
                <a:close/>
              </a:path>
              <a:path w="4343401" h="9525">
                <a:moveTo>
                  <a:pt x="334771" y="8130"/>
                </a:moveTo>
                <a:lnTo>
                  <a:pt x="333376" y="4763"/>
                </a:lnTo>
                <a:lnTo>
                  <a:pt x="334771" y="1395"/>
                </a:lnTo>
                <a:lnTo>
                  <a:pt x="338138" y="0"/>
                </a:lnTo>
                <a:lnTo>
                  <a:pt x="341505" y="1395"/>
                </a:lnTo>
                <a:lnTo>
                  <a:pt x="342901" y="4763"/>
                </a:lnTo>
                <a:lnTo>
                  <a:pt x="341505" y="8130"/>
                </a:lnTo>
                <a:lnTo>
                  <a:pt x="338138" y="9525"/>
                </a:lnTo>
                <a:close/>
              </a:path>
              <a:path w="4343401" h="9525">
                <a:moveTo>
                  <a:pt x="382396" y="8130"/>
                </a:moveTo>
                <a:lnTo>
                  <a:pt x="381001" y="4763"/>
                </a:lnTo>
                <a:lnTo>
                  <a:pt x="382396" y="1395"/>
                </a:lnTo>
                <a:lnTo>
                  <a:pt x="385763" y="0"/>
                </a:lnTo>
                <a:lnTo>
                  <a:pt x="389130" y="1395"/>
                </a:lnTo>
                <a:lnTo>
                  <a:pt x="390526" y="4763"/>
                </a:lnTo>
                <a:lnTo>
                  <a:pt x="389130" y="8130"/>
                </a:lnTo>
                <a:lnTo>
                  <a:pt x="385763" y="9525"/>
                </a:lnTo>
                <a:close/>
              </a:path>
              <a:path w="4343401" h="9525">
                <a:moveTo>
                  <a:pt x="430021" y="8130"/>
                </a:moveTo>
                <a:lnTo>
                  <a:pt x="428626" y="4763"/>
                </a:lnTo>
                <a:lnTo>
                  <a:pt x="430021" y="1395"/>
                </a:lnTo>
                <a:lnTo>
                  <a:pt x="433388" y="0"/>
                </a:lnTo>
                <a:lnTo>
                  <a:pt x="436755" y="1395"/>
                </a:lnTo>
                <a:lnTo>
                  <a:pt x="438151" y="4763"/>
                </a:lnTo>
                <a:lnTo>
                  <a:pt x="436755" y="8130"/>
                </a:lnTo>
                <a:lnTo>
                  <a:pt x="433388" y="9525"/>
                </a:lnTo>
                <a:close/>
              </a:path>
              <a:path w="4343401" h="9525">
                <a:moveTo>
                  <a:pt x="477646" y="8130"/>
                </a:moveTo>
                <a:lnTo>
                  <a:pt x="476251" y="4763"/>
                </a:lnTo>
                <a:lnTo>
                  <a:pt x="477646" y="1395"/>
                </a:lnTo>
                <a:lnTo>
                  <a:pt x="481013" y="0"/>
                </a:lnTo>
                <a:lnTo>
                  <a:pt x="484380" y="1395"/>
                </a:lnTo>
                <a:lnTo>
                  <a:pt x="485776" y="4763"/>
                </a:lnTo>
                <a:lnTo>
                  <a:pt x="484380" y="8130"/>
                </a:lnTo>
                <a:lnTo>
                  <a:pt x="481013" y="9525"/>
                </a:lnTo>
                <a:close/>
              </a:path>
              <a:path w="4343401" h="9525">
                <a:moveTo>
                  <a:pt x="525271" y="8130"/>
                </a:moveTo>
                <a:lnTo>
                  <a:pt x="523876" y="4763"/>
                </a:lnTo>
                <a:lnTo>
                  <a:pt x="525271" y="1395"/>
                </a:lnTo>
                <a:lnTo>
                  <a:pt x="528638" y="0"/>
                </a:lnTo>
                <a:lnTo>
                  <a:pt x="532005" y="1395"/>
                </a:lnTo>
                <a:lnTo>
                  <a:pt x="533401" y="4763"/>
                </a:lnTo>
                <a:lnTo>
                  <a:pt x="532005" y="8130"/>
                </a:lnTo>
                <a:lnTo>
                  <a:pt x="528638" y="9525"/>
                </a:lnTo>
                <a:close/>
              </a:path>
              <a:path w="4343401" h="9525">
                <a:moveTo>
                  <a:pt x="572896" y="8130"/>
                </a:moveTo>
                <a:lnTo>
                  <a:pt x="571501" y="4763"/>
                </a:lnTo>
                <a:lnTo>
                  <a:pt x="572896" y="1395"/>
                </a:lnTo>
                <a:lnTo>
                  <a:pt x="576263" y="0"/>
                </a:lnTo>
                <a:lnTo>
                  <a:pt x="579630" y="1395"/>
                </a:lnTo>
                <a:lnTo>
                  <a:pt x="581026" y="4763"/>
                </a:lnTo>
                <a:lnTo>
                  <a:pt x="579630" y="8130"/>
                </a:lnTo>
                <a:lnTo>
                  <a:pt x="576263" y="9525"/>
                </a:lnTo>
                <a:close/>
              </a:path>
              <a:path w="4343401" h="9525">
                <a:moveTo>
                  <a:pt x="620520" y="8130"/>
                </a:moveTo>
                <a:lnTo>
                  <a:pt x="619126" y="4763"/>
                </a:lnTo>
                <a:lnTo>
                  <a:pt x="620520" y="1395"/>
                </a:lnTo>
                <a:lnTo>
                  <a:pt x="623888" y="0"/>
                </a:lnTo>
                <a:lnTo>
                  <a:pt x="627255" y="1395"/>
                </a:lnTo>
                <a:lnTo>
                  <a:pt x="628651" y="4763"/>
                </a:lnTo>
                <a:lnTo>
                  <a:pt x="627255" y="8130"/>
                </a:lnTo>
                <a:lnTo>
                  <a:pt x="623888" y="9525"/>
                </a:lnTo>
                <a:close/>
              </a:path>
              <a:path w="4343401" h="9525">
                <a:moveTo>
                  <a:pt x="668145" y="8130"/>
                </a:moveTo>
                <a:lnTo>
                  <a:pt x="666751" y="4763"/>
                </a:lnTo>
                <a:lnTo>
                  <a:pt x="668145" y="1395"/>
                </a:lnTo>
                <a:lnTo>
                  <a:pt x="671513" y="0"/>
                </a:lnTo>
                <a:lnTo>
                  <a:pt x="674880" y="1395"/>
                </a:lnTo>
                <a:lnTo>
                  <a:pt x="676275" y="4763"/>
                </a:lnTo>
                <a:lnTo>
                  <a:pt x="674880" y="8130"/>
                </a:lnTo>
                <a:lnTo>
                  <a:pt x="671513" y="9525"/>
                </a:lnTo>
                <a:close/>
              </a:path>
              <a:path w="4343401" h="9525">
                <a:moveTo>
                  <a:pt x="715771" y="8130"/>
                </a:moveTo>
                <a:lnTo>
                  <a:pt x="714375" y="4763"/>
                </a:lnTo>
                <a:lnTo>
                  <a:pt x="715771" y="1395"/>
                </a:lnTo>
                <a:lnTo>
                  <a:pt x="719138" y="0"/>
                </a:lnTo>
                <a:lnTo>
                  <a:pt x="722505" y="1395"/>
                </a:lnTo>
                <a:lnTo>
                  <a:pt x="723901" y="4763"/>
                </a:lnTo>
                <a:lnTo>
                  <a:pt x="722505" y="8130"/>
                </a:lnTo>
                <a:lnTo>
                  <a:pt x="719138" y="9525"/>
                </a:lnTo>
                <a:close/>
              </a:path>
              <a:path w="4343401" h="9525">
                <a:moveTo>
                  <a:pt x="763396" y="8130"/>
                </a:moveTo>
                <a:lnTo>
                  <a:pt x="762001" y="4763"/>
                </a:lnTo>
                <a:lnTo>
                  <a:pt x="763396" y="1395"/>
                </a:lnTo>
                <a:lnTo>
                  <a:pt x="766763" y="0"/>
                </a:lnTo>
                <a:lnTo>
                  <a:pt x="770130" y="1395"/>
                </a:lnTo>
                <a:lnTo>
                  <a:pt x="771525" y="4763"/>
                </a:lnTo>
                <a:lnTo>
                  <a:pt x="770130" y="8130"/>
                </a:lnTo>
                <a:lnTo>
                  <a:pt x="766763" y="9525"/>
                </a:lnTo>
                <a:close/>
              </a:path>
              <a:path w="4343401" h="9525">
                <a:moveTo>
                  <a:pt x="811020" y="8130"/>
                </a:moveTo>
                <a:lnTo>
                  <a:pt x="809625" y="4763"/>
                </a:lnTo>
                <a:lnTo>
                  <a:pt x="811020" y="1395"/>
                </a:lnTo>
                <a:lnTo>
                  <a:pt x="814388" y="0"/>
                </a:lnTo>
                <a:lnTo>
                  <a:pt x="817755" y="1395"/>
                </a:lnTo>
                <a:lnTo>
                  <a:pt x="819151" y="4763"/>
                </a:lnTo>
                <a:lnTo>
                  <a:pt x="817755" y="8130"/>
                </a:lnTo>
                <a:lnTo>
                  <a:pt x="814388" y="9525"/>
                </a:lnTo>
                <a:close/>
              </a:path>
              <a:path w="4343401" h="9525">
                <a:moveTo>
                  <a:pt x="858646" y="8130"/>
                </a:moveTo>
                <a:lnTo>
                  <a:pt x="857251" y="4763"/>
                </a:lnTo>
                <a:lnTo>
                  <a:pt x="858646" y="1395"/>
                </a:lnTo>
                <a:lnTo>
                  <a:pt x="862013" y="0"/>
                </a:lnTo>
                <a:lnTo>
                  <a:pt x="865380" y="1395"/>
                </a:lnTo>
                <a:lnTo>
                  <a:pt x="866775" y="4763"/>
                </a:lnTo>
                <a:lnTo>
                  <a:pt x="865380" y="8130"/>
                </a:lnTo>
                <a:lnTo>
                  <a:pt x="862013" y="9525"/>
                </a:lnTo>
                <a:close/>
              </a:path>
              <a:path w="4343401" h="9525">
                <a:moveTo>
                  <a:pt x="906271" y="8130"/>
                </a:moveTo>
                <a:lnTo>
                  <a:pt x="904875" y="4763"/>
                </a:lnTo>
                <a:lnTo>
                  <a:pt x="906271" y="1395"/>
                </a:lnTo>
                <a:lnTo>
                  <a:pt x="909638" y="0"/>
                </a:lnTo>
                <a:lnTo>
                  <a:pt x="913005" y="1395"/>
                </a:lnTo>
                <a:lnTo>
                  <a:pt x="914401" y="4763"/>
                </a:lnTo>
                <a:lnTo>
                  <a:pt x="913005" y="8130"/>
                </a:lnTo>
                <a:lnTo>
                  <a:pt x="909638" y="9525"/>
                </a:lnTo>
                <a:close/>
              </a:path>
              <a:path w="4343401" h="9525">
                <a:moveTo>
                  <a:pt x="953896" y="8130"/>
                </a:moveTo>
                <a:lnTo>
                  <a:pt x="952501" y="4763"/>
                </a:lnTo>
                <a:lnTo>
                  <a:pt x="953896" y="1395"/>
                </a:lnTo>
                <a:lnTo>
                  <a:pt x="957263" y="0"/>
                </a:lnTo>
                <a:lnTo>
                  <a:pt x="960630" y="1395"/>
                </a:lnTo>
                <a:lnTo>
                  <a:pt x="962025" y="4763"/>
                </a:lnTo>
                <a:lnTo>
                  <a:pt x="960630" y="8130"/>
                </a:lnTo>
                <a:lnTo>
                  <a:pt x="957263" y="9525"/>
                </a:lnTo>
                <a:close/>
              </a:path>
              <a:path w="4343401" h="9525">
                <a:moveTo>
                  <a:pt x="1001521" y="8130"/>
                </a:moveTo>
                <a:lnTo>
                  <a:pt x="1000125" y="4763"/>
                </a:lnTo>
                <a:lnTo>
                  <a:pt x="1001521" y="1395"/>
                </a:lnTo>
                <a:lnTo>
                  <a:pt x="1004888" y="0"/>
                </a:lnTo>
                <a:lnTo>
                  <a:pt x="1008255" y="1395"/>
                </a:lnTo>
                <a:lnTo>
                  <a:pt x="1009651" y="4763"/>
                </a:lnTo>
                <a:lnTo>
                  <a:pt x="1008255" y="8130"/>
                </a:lnTo>
                <a:lnTo>
                  <a:pt x="1004888" y="9525"/>
                </a:lnTo>
                <a:close/>
              </a:path>
              <a:path w="4343401" h="9525">
                <a:moveTo>
                  <a:pt x="1049146" y="8130"/>
                </a:moveTo>
                <a:lnTo>
                  <a:pt x="1047751" y="4763"/>
                </a:lnTo>
                <a:lnTo>
                  <a:pt x="1049146" y="1395"/>
                </a:lnTo>
                <a:lnTo>
                  <a:pt x="1052513" y="0"/>
                </a:lnTo>
                <a:lnTo>
                  <a:pt x="1055880" y="1395"/>
                </a:lnTo>
                <a:lnTo>
                  <a:pt x="1057275" y="4763"/>
                </a:lnTo>
                <a:lnTo>
                  <a:pt x="1055880" y="8130"/>
                </a:lnTo>
                <a:lnTo>
                  <a:pt x="1052513" y="9525"/>
                </a:lnTo>
                <a:close/>
              </a:path>
              <a:path w="4343401" h="9525">
                <a:moveTo>
                  <a:pt x="1096770" y="8130"/>
                </a:moveTo>
                <a:lnTo>
                  <a:pt x="1095375" y="4763"/>
                </a:lnTo>
                <a:lnTo>
                  <a:pt x="1096770" y="1395"/>
                </a:lnTo>
                <a:lnTo>
                  <a:pt x="1100138" y="0"/>
                </a:lnTo>
                <a:lnTo>
                  <a:pt x="1103505" y="1395"/>
                </a:lnTo>
                <a:lnTo>
                  <a:pt x="1104901" y="4763"/>
                </a:lnTo>
                <a:lnTo>
                  <a:pt x="1103505" y="8130"/>
                </a:lnTo>
                <a:lnTo>
                  <a:pt x="1100138" y="9525"/>
                </a:lnTo>
                <a:close/>
              </a:path>
              <a:path w="4343401" h="9525">
                <a:moveTo>
                  <a:pt x="1144396" y="8130"/>
                </a:moveTo>
                <a:lnTo>
                  <a:pt x="1143001" y="4763"/>
                </a:lnTo>
                <a:lnTo>
                  <a:pt x="1144396" y="1395"/>
                </a:lnTo>
                <a:lnTo>
                  <a:pt x="1147763" y="0"/>
                </a:lnTo>
                <a:lnTo>
                  <a:pt x="1151130" y="1395"/>
                </a:lnTo>
                <a:lnTo>
                  <a:pt x="1152525" y="4763"/>
                </a:lnTo>
                <a:lnTo>
                  <a:pt x="1151130" y="8130"/>
                </a:lnTo>
                <a:lnTo>
                  <a:pt x="1147763" y="9525"/>
                </a:lnTo>
                <a:close/>
              </a:path>
              <a:path w="4343401" h="9525">
                <a:moveTo>
                  <a:pt x="1192021" y="8130"/>
                </a:moveTo>
                <a:lnTo>
                  <a:pt x="1190625" y="4763"/>
                </a:lnTo>
                <a:lnTo>
                  <a:pt x="1192021" y="1395"/>
                </a:lnTo>
                <a:lnTo>
                  <a:pt x="1195388" y="0"/>
                </a:lnTo>
                <a:lnTo>
                  <a:pt x="1198755" y="1395"/>
                </a:lnTo>
                <a:lnTo>
                  <a:pt x="1200151" y="4763"/>
                </a:lnTo>
                <a:lnTo>
                  <a:pt x="1198755" y="8130"/>
                </a:lnTo>
                <a:lnTo>
                  <a:pt x="1195388" y="9525"/>
                </a:lnTo>
                <a:close/>
              </a:path>
              <a:path w="4343401" h="9525">
                <a:moveTo>
                  <a:pt x="1239646" y="8130"/>
                </a:moveTo>
                <a:lnTo>
                  <a:pt x="1238251" y="4763"/>
                </a:lnTo>
                <a:lnTo>
                  <a:pt x="1239646" y="1395"/>
                </a:lnTo>
                <a:lnTo>
                  <a:pt x="1243013" y="0"/>
                </a:lnTo>
                <a:lnTo>
                  <a:pt x="1246380" y="1395"/>
                </a:lnTo>
                <a:lnTo>
                  <a:pt x="1247775" y="4763"/>
                </a:lnTo>
                <a:lnTo>
                  <a:pt x="1246380" y="8130"/>
                </a:lnTo>
                <a:lnTo>
                  <a:pt x="1243013" y="9525"/>
                </a:lnTo>
                <a:close/>
              </a:path>
              <a:path w="4343401" h="9525">
                <a:moveTo>
                  <a:pt x="1287271" y="8130"/>
                </a:moveTo>
                <a:lnTo>
                  <a:pt x="1285875" y="4763"/>
                </a:lnTo>
                <a:lnTo>
                  <a:pt x="1287271" y="1395"/>
                </a:lnTo>
                <a:lnTo>
                  <a:pt x="1290638" y="0"/>
                </a:lnTo>
                <a:lnTo>
                  <a:pt x="1294005" y="1395"/>
                </a:lnTo>
                <a:lnTo>
                  <a:pt x="1295401" y="4763"/>
                </a:lnTo>
                <a:lnTo>
                  <a:pt x="1294005" y="8130"/>
                </a:lnTo>
                <a:lnTo>
                  <a:pt x="1290638" y="9525"/>
                </a:lnTo>
                <a:close/>
              </a:path>
              <a:path w="4343401" h="9525">
                <a:moveTo>
                  <a:pt x="1334896" y="8130"/>
                </a:moveTo>
                <a:lnTo>
                  <a:pt x="1333501" y="4763"/>
                </a:lnTo>
                <a:lnTo>
                  <a:pt x="1334896" y="1395"/>
                </a:lnTo>
                <a:lnTo>
                  <a:pt x="1338263" y="0"/>
                </a:lnTo>
                <a:lnTo>
                  <a:pt x="1341630" y="1395"/>
                </a:lnTo>
                <a:lnTo>
                  <a:pt x="1343025" y="4763"/>
                </a:lnTo>
                <a:lnTo>
                  <a:pt x="1341630" y="8130"/>
                </a:lnTo>
                <a:lnTo>
                  <a:pt x="1338263" y="9525"/>
                </a:lnTo>
                <a:close/>
              </a:path>
              <a:path w="4343401" h="9525">
                <a:moveTo>
                  <a:pt x="1382521" y="8130"/>
                </a:moveTo>
                <a:lnTo>
                  <a:pt x="1381125" y="4763"/>
                </a:lnTo>
                <a:lnTo>
                  <a:pt x="1382521" y="1395"/>
                </a:lnTo>
                <a:lnTo>
                  <a:pt x="1385888" y="0"/>
                </a:lnTo>
                <a:lnTo>
                  <a:pt x="1389255" y="1395"/>
                </a:lnTo>
                <a:lnTo>
                  <a:pt x="1390651" y="4763"/>
                </a:lnTo>
                <a:lnTo>
                  <a:pt x="1389255" y="8130"/>
                </a:lnTo>
                <a:lnTo>
                  <a:pt x="1385888" y="9525"/>
                </a:lnTo>
                <a:close/>
              </a:path>
              <a:path w="4343401" h="9525">
                <a:moveTo>
                  <a:pt x="1430146" y="8130"/>
                </a:moveTo>
                <a:lnTo>
                  <a:pt x="1428751" y="4763"/>
                </a:lnTo>
                <a:lnTo>
                  <a:pt x="1430146" y="1395"/>
                </a:lnTo>
                <a:lnTo>
                  <a:pt x="1433513" y="0"/>
                </a:lnTo>
                <a:lnTo>
                  <a:pt x="1436880" y="1395"/>
                </a:lnTo>
                <a:lnTo>
                  <a:pt x="1438275" y="4763"/>
                </a:lnTo>
                <a:lnTo>
                  <a:pt x="1436880" y="8130"/>
                </a:lnTo>
                <a:lnTo>
                  <a:pt x="1433513" y="9525"/>
                </a:lnTo>
                <a:close/>
              </a:path>
              <a:path w="4343401" h="9525">
                <a:moveTo>
                  <a:pt x="1477770" y="8130"/>
                </a:moveTo>
                <a:lnTo>
                  <a:pt x="1476375" y="4763"/>
                </a:lnTo>
                <a:lnTo>
                  <a:pt x="1477770" y="1395"/>
                </a:lnTo>
                <a:lnTo>
                  <a:pt x="1481138" y="0"/>
                </a:lnTo>
                <a:lnTo>
                  <a:pt x="1484505" y="1395"/>
                </a:lnTo>
                <a:lnTo>
                  <a:pt x="1485901" y="4763"/>
                </a:lnTo>
                <a:lnTo>
                  <a:pt x="1484505" y="8130"/>
                </a:lnTo>
                <a:lnTo>
                  <a:pt x="1481138" y="9525"/>
                </a:lnTo>
                <a:close/>
              </a:path>
              <a:path w="4343401" h="9525">
                <a:moveTo>
                  <a:pt x="1525396" y="8130"/>
                </a:moveTo>
                <a:lnTo>
                  <a:pt x="1524001" y="4763"/>
                </a:lnTo>
                <a:lnTo>
                  <a:pt x="1525396" y="1395"/>
                </a:lnTo>
                <a:lnTo>
                  <a:pt x="1528763" y="0"/>
                </a:lnTo>
                <a:lnTo>
                  <a:pt x="1532130" y="1395"/>
                </a:lnTo>
                <a:lnTo>
                  <a:pt x="1533525" y="4763"/>
                </a:lnTo>
                <a:lnTo>
                  <a:pt x="1532130" y="8130"/>
                </a:lnTo>
                <a:lnTo>
                  <a:pt x="1528763" y="9525"/>
                </a:lnTo>
                <a:close/>
              </a:path>
              <a:path w="4343401" h="9525">
                <a:moveTo>
                  <a:pt x="1573021" y="8130"/>
                </a:moveTo>
                <a:lnTo>
                  <a:pt x="1571625" y="4763"/>
                </a:lnTo>
                <a:lnTo>
                  <a:pt x="1573021" y="1395"/>
                </a:lnTo>
                <a:lnTo>
                  <a:pt x="1576388" y="0"/>
                </a:lnTo>
                <a:lnTo>
                  <a:pt x="1579755" y="1395"/>
                </a:lnTo>
                <a:lnTo>
                  <a:pt x="1581151" y="4763"/>
                </a:lnTo>
                <a:lnTo>
                  <a:pt x="1579755" y="8130"/>
                </a:lnTo>
                <a:lnTo>
                  <a:pt x="1576388" y="9525"/>
                </a:lnTo>
                <a:close/>
              </a:path>
              <a:path w="4343401" h="9525">
                <a:moveTo>
                  <a:pt x="1620646" y="8130"/>
                </a:moveTo>
                <a:lnTo>
                  <a:pt x="1619251" y="4763"/>
                </a:lnTo>
                <a:lnTo>
                  <a:pt x="1620646" y="1395"/>
                </a:lnTo>
                <a:lnTo>
                  <a:pt x="1624013" y="0"/>
                </a:lnTo>
                <a:lnTo>
                  <a:pt x="1627380" y="1395"/>
                </a:lnTo>
                <a:lnTo>
                  <a:pt x="1628775" y="4763"/>
                </a:lnTo>
                <a:lnTo>
                  <a:pt x="1627380" y="8130"/>
                </a:lnTo>
                <a:lnTo>
                  <a:pt x="1624013" y="9525"/>
                </a:lnTo>
                <a:close/>
              </a:path>
              <a:path w="4343401" h="9525">
                <a:moveTo>
                  <a:pt x="1668271" y="8130"/>
                </a:moveTo>
                <a:lnTo>
                  <a:pt x="1666875" y="4763"/>
                </a:lnTo>
                <a:lnTo>
                  <a:pt x="1668271" y="1395"/>
                </a:lnTo>
                <a:lnTo>
                  <a:pt x="1671638" y="0"/>
                </a:lnTo>
                <a:lnTo>
                  <a:pt x="1675005" y="1395"/>
                </a:lnTo>
                <a:lnTo>
                  <a:pt x="1676401" y="4763"/>
                </a:lnTo>
                <a:lnTo>
                  <a:pt x="1675005" y="8130"/>
                </a:lnTo>
                <a:lnTo>
                  <a:pt x="1671638" y="9525"/>
                </a:lnTo>
                <a:close/>
              </a:path>
              <a:path w="4343401" h="9525">
                <a:moveTo>
                  <a:pt x="1715896" y="8130"/>
                </a:moveTo>
                <a:lnTo>
                  <a:pt x="1714501" y="4763"/>
                </a:lnTo>
                <a:lnTo>
                  <a:pt x="1715896" y="1395"/>
                </a:lnTo>
                <a:lnTo>
                  <a:pt x="1719263" y="0"/>
                </a:lnTo>
                <a:lnTo>
                  <a:pt x="1722630" y="1395"/>
                </a:lnTo>
                <a:lnTo>
                  <a:pt x="1724025" y="4763"/>
                </a:lnTo>
                <a:lnTo>
                  <a:pt x="1722630" y="8130"/>
                </a:lnTo>
                <a:lnTo>
                  <a:pt x="1719263" y="9525"/>
                </a:lnTo>
                <a:close/>
              </a:path>
              <a:path w="4343401" h="9525">
                <a:moveTo>
                  <a:pt x="1763520" y="8130"/>
                </a:moveTo>
                <a:lnTo>
                  <a:pt x="1762125" y="4763"/>
                </a:lnTo>
                <a:lnTo>
                  <a:pt x="1763520" y="1395"/>
                </a:lnTo>
                <a:lnTo>
                  <a:pt x="1766888" y="0"/>
                </a:lnTo>
                <a:lnTo>
                  <a:pt x="1770255" y="1395"/>
                </a:lnTo>
                <a:lnTo>
                  <a:pt x="1771651" y="4763"/>
                </a:lnTo>
                <a:lnTo>
                  <a:pt x="1770255" y="8130"/>
                </a:lnTo>
                <a:lnTo>
                  <a:pt x="1766888" y="9525"/>
                </a:lnTo>
                <a:close/>
              </a:path>
              <a:path w="4343401" h="9525">
                <a:moveTo>
                  <a:pt x="1811146" y="8130"/>
                </a:moveTo>
                <a:lnTo>
                  <a:pt x="1809751" y="4763"/>
                </a:lnTo>
                <a:lnTo>
                  <a:pt x="1811146" y="1395"/>
                </a:lnTo>
                <a:lnTo>
                  <a:pt x="1814513" y="0"/>
                </a:lnTo>
                <a:lnTo>
                  <a:pt x="1817880" y="1395"/>
                </a:lnTo>
                <a:lnTo>
                  <a:pt x="1819275" y="4763"/>
                </a:lnTo>
                <a:lnTo>
                  <a:pt x="1817880" y="8130"/>
                </a:lnTo>
                <a:lnTo>
                  <a:pt x="1814513" y="9525"/>
                </a:lnTo>
                <a:close/>
              </a:path>
              <a:path w="4343401" h="9525">
                <a:moveTo>
                  <a:pt x="1858771" y="8130"/>
                </a:moveTo>
                <a:lnTo>
                  <a:pt x="1857375" y="4763"/>
                </a:lnTo>
                <a:lnTo>
                  <a:pt x="1858771" y="1395"/>
                </a:lnTo>
                <a:lnTo>
                  <a:pt x="1862138" y="0"/>
                </a:lnTo>
                <a:lnTo>
                  <a:pt x="1865505" y="1395"/>
                </a:lnTo>
                <a:lnTo>
                  <a:pt x="1866901" y="4763"/>
                </a:lnTo>
                <a:lnTo>
                  <a:pt x="1865505" y="8130"/>
                </a:lnTo>
                <a:lnTo>
                  <a:pt x="1862138" y="9525"/>
                </a:lnTo>
                <a:close/>
              </a:path>
              <a:path w="4343401" h="9525">
                <a:moveTo>
                  <a:pt x="1906396" y="8130"/>
                </a:moveTo>
                <a:lnTo>
                  <a:pt x="1905001" y="4763"/>
                </a:lnTo>
                <a:lnTo>
                  <a:pt x="1906396" y="1395"/>
                </a:lnTo>
                <a:lnTo>
                  <a:pt x="1909763" y="0"/>
                </a:lnTo>
                <a:lnTo>
                  <a:pt x="1913130" y="1395"/>
                </a:lnTo>
                <a:lnTo>
                  <a:pt x="1914525" y="4763"/>
                </a:lnTo>
                <a:lnTo>
                  <a:pt x="1913130" y="8130"/>
                </a:lnTo>
                <a:lnTo>
                  <a:pt x="1909763" y="9525"/>
                </a:lnTo>
                <a:close/>
              </a:path>
              <a:path w="4343401" h="9525">
                <a:moveTo>
                  <a:pt x="1954021" y="8130"/>
                </a:moveTo>
                <a:lnTo>
                  <a:pt x="1952625" y="4763"/>
                </a:lnTo>
                <a:lnTo>
                  <a:pt x="1954021" y="1395"/>
                </a:lnTo>
                <a:lnTo>
                  <a:pt x="1957388" y="0"/>
                </a:lnTo>
                <a:lnTo>
                  <a:pt x="1960755" y="1395"/>
                </a:lnTo>
                <a:lnTo>
                  <a:pt x="1962151" y="4763"/>
                </a:lnTo>
                <a:lnTo>
                  <a:pt x="1960755" y="8130"/>
                </a:lnTo>
                <a:lnTo>
                  <a:pt x="1957388" y="9525"/>
                </a:lnTo>
                <a:close/>
              </a:path>
              <a:path w="4343401" h="9525">
                <a:moveTo>
                  <a:pt x="2001645" y="8130"/>
                </a:moveTo>
                <a:lnTo>
                  <a:pt x="2000251" y="4763"/>
                </a:lnTo>
                <a:lnTo>
                  <a:pt x="2001645" y="1395"/>
                </a:lnTo>
                <a:lnTo>
                  <a:pt x="2005013" y="0"/>
                </a:lnTo>
                <a:lnTo>
                  <a:pt x="2008380" y="1395"/>
                </a:lnTo>
                <a:lnTo>
                  <a:pt x="2009775" y="4763"/>
                </a:lnTo>
                <a:lnTo>
                  <a:pt x="2008380" y="8130"/>
                </a:lnTo>
                <a:lnTo>
                  <a:pt x="2005013" y="9525"/>
                </a:lnTo>
                <a:close/>
              </a:path>
              <a:path w="4343401" h="9525">
                <a:moveTo>
                  <a:pt x="2049271" y="8130"/>
                </a:moveTo>
                <a:lnTo>
                  <a:pt x="2047875" y="4763"/>
                </a:lnTo>
                <a:lnTo>
                  <a:pt x="2049271" y="1395"/>
                </a:lnTo>
                <a:lnTo>
                  <a:pt x="2052638" y="0"/>
                </a:lnTo>
                <a:lnTo>
                  <a:pt x="2056005" y="1395"/>
                </a:lnTo>
                <a:lnTo>
                  <a:pt x="2057401" y="4763"/>
                </a:lnTo>
                <a:lnTo>
                  <a:pt x="2056005" y="8130"/>
                </a:lnTo>
                <a:lnTo>
                  <a:pt x="2052638" y="9525"/>
                </a:lnTo>
                <a:close/>
              </a:path>
              <a:path w="4343401" h="9525">
                <a:moveTo>
                  <a:pt x="2096895" y="8130"/>
                </a:moveTo>
                <a:lnTo>
                  <a:pt x="2095501" y="4763"/>
                </a:lnTo>
                <a:lnTo>
                  <a:pt x="2096895" y="1395"/>
                </a:lnTo>
                <a:lnTo>
                  <a:pt x="2100263" y="0"/>
                </a:lnTo>
                <a:lnTo>
                  <a:pt x="2103630" y="1395"/>
                </a:lnTo>
                <a:lnTo>
                  <a:pt x="2105025" y="4763"/>
                </a:lnTo>
                <a:lnTo>
                  <a:pt x="2103630" y="8130"/>
                </a:lnTo>
                <a:lnTo>
                  <a:pt x="2100263" y="9525"/>
                </a:lnTo>
                <a:close/>
              </a:path>
              <a:path w="4343401" h="9525">
                <a:moveTo>
                  <a:pt x="2144521" y="8130"/>
                </a:moveTo>
                <a:lnTo>
                  <a:pt x="2143125" y="4763"/>
                </a:lnTo>
                <a:lnTo>
                  <a:pt x="2144521" y="1395"/>
                </a:lnTo>
                <a:lnTo>
                  <a:pt x="2147888" y="0"/>
                </a:lnTo>
                <a:lnTo>
                  <a:pt x="2151255" y="1395"/>
                </a:lnTo>
                <a:lnTo>
                  <a:pt x="2152651" y="4763"/>
                </a:lnTo>
                <a:lnTo>
                  <a:pt x="2151255" y="8130"/>
                </a:lnTo>
                <a:lnTo>
                  <a:pt x="2147888" y="9525"/>
                </a:lnTo>
                <a:close/>
              </a:path>
              <a:path w="4343401" h="9525">
                <a:moveTo>
                  <a:pt x="2192146" y="8130"/>
                </a:moveTo>
                <a:lnTo>
                  <a:pt x="2190751" y="4763"/>
                </a:lnTo>
                <a:lnTo>
                  <a:pt x="2192146" y="1395"/>
                </a:lnTo>
                <a:lnTo>
                  <a:pt x="2195513" y="0"/>
                </a:lnTo>
                <a:lnTo>
                  <a:pt x="2198880" y="1395"/>
                </a:lnTo>
                <a:lnTo>
                  <a:pt x="2200275" y="4763"/>
                </a:lnTo>
                <a:lnTo>
                  <a:pt x="2198880" y="8130"/>
                </a:lnTo>
                <a:lnTo>
                  <a:pt x="2195513" y="9525"/>
                </a:lnTo>
                <a:close/>
              </a:path>
              <a:path w="4343401" h="9525">
                <a:moveTo>
                  <a:pt x="2239770" y="8130"/>
                </a:moveTo>
                <a:lnTo>
                  <a:pt x="2238375" y="4763"/>
                </a:lnTo>
                <a:lnTo>
                  <a:pt x="2239770" y="1395"/>
                </a:lnTo>
                <a:lnTo>
                  <a:pt x="2243138" y="0"/>
                </a:lnTo>
                <a:lnTo>
                  <a:pt x="2246505" y="1395"/>
                </a:lnTo>
                <a:lnTo>
                  <a:pt x="2247901" y="4763"/>
                </a:lnTo>
                <a:lnTo>
                  <a:pt x="2246505" y="8130"/>
                </a:lnTo>
                <a:lnTo>
                  <a:pt x="2243138" y="9525"/>
                </a:lnTo>
                <a:close/>
              </a:path>
              <a:path w="4343401" h="9525">
                <a:moveTo>
                  <a:pt x="2287396" y="8130"/>
                </a:moveTo>
                <a:lnTo>
                  <a:pt x="2286001" y="4763"/>
                </a:lnTo>
                <a:lnTo>
                  <a:pt x="2287396" y="1395"/>
                </a:lnTo>
                <a:lnTo>
                  <a:pt x="2290763" y="0"/>
                </a:lnTo>
                <a:lnTo>
                  <a:pt x="2294130" y="1395"/>
                </a:lnTo>
                <a:lnTo>
                  <a:pt x="2295525" y="4763"/>
                </a:lnTo>
                <a:lnTo>
                  <a:pt x="2294130" y="8130"/>
                </a:lnTo>
                <a:lnTo>
                  <a:pt x="2290763" y="9525"/>
                </a:lnTo>
                <a:close/>
              </a:path>
              <a:path w="4343401" h="9525">
                <a:moveTo>
                  <a:pt x="2335020" y="8130"/>
                </a:moveTo>
                <a:lnTo>
                  <a:pt x="2333625" y="4763"/>
                </a:lnTo>
                <a:lnTo>
                  <a:pt x="2335020" y="1395"/>
                </a:lnTo>
                <a:lnTo>
                  <a:pt x="2338388" y="0"/>
                </a:lnTo>
                <a:lnTo>
                  <a:pt x="2341755" y="1395"/>
                </a:lnTo>
                <a:lnTo>
                  <a:pt x="2343151" y="4763"/>
                </a:lnTo>
                <a:lnTo>
                  <a:pt x="2341755" y="8130"/>
                </a:lnTo>
                <a:lnTo>
                  <a:pt x="2338388" y="9525"/>
                </a:lnTo>
                <a:close/>
              </a:path>
              <a:path w="4343401" h="9525">
                <a:moveTo>
                  <a:pt x="2382646" y="8130"/>
                </a:moveTo>
                <a:lnTo>
                  <a:pt x="2381251" y="4763"/>
                </a:lnTo>
                <a:lnTo>
                  <a:pt x="2382646" y="1395"/>
                </a:lnTo>
                <a:lnTo>
                  <a:pt x="2386013" y="0"/>
                </a:lnTo>
                <a:lnTo>
                  <a:pt x="2389380" y="1395"/>
                </a:lnTo>
                <a:lnTo>
                  <a:pt x="2390775" y="4763"/>
                </a:lnTo>
                <a:lnTo>
                  <a:pt x="2389380" y="8130"/>
                </a:lnTo>
                <a:lnTo>
                  <a:pt x="2386013" y="9525"/>
                </a:lnTo>
                <a:close/>
              </a:path>
              <a:path w="4343401" h="9525">
                <a:moveTo>
                  <a:pt x="2430271" y="8130"/>
                </a:moveTo>
                <a:lnTo>
                  <a:pt x="2428875" y="4763"/>
                </a:lnTo>
                <a:lnTo>
                  <a:pt x="2430271" y="1395"/>
                </a:lnTo>
                <a:lnTo>
                  <a:pt x="2433638" y="0"/>
                </a:lnTo>
                <a:lnTo>
                  <a:pt x="2437005" y="1395"/>
                </a:lnTo>
                <a:lnTo>
                  <a:pt x="2438401" y="4763"/>
                </a:lnTo>
                <a:lnTo>
                  <a:pt x="2437005" y="8130"/>
                </a:lnTo>
                <a:lnTo>
                  <a:pt x="2433638" y="9525"/>
                </a:lnTo>
                <a:close/>
              </a:path>
              <a:path w="4343401" h="9525">
                <a:moveTo>
                  <a:pt x="2477895" y="8130"/>
                </a:moveTo>
                <a:lnTo>
                  <a:pt x="2476501" y="4763"/>
                </a:lnTo>
                <a:lnTo>
                  <a:pt x="2477895" y="1395"/>
                </a:lnTo>
                <a:lnTo>
                  <a:pt x="2481263" y="0"/>
                </a:lnTo>
                <a:lnTo>
                  <a:pt x="2484630" y="1395"/>
                </a:lnTo>
                <a:lnTo>
                  <a:pt x="2486025" y="4763"/>
                </a:lnTo>
                <a:lnTo>
                  <a:pt x="2484630" y="8130"/>
                </a:lnTo>
                <a:lnTo>
                  <a:pt x="2481263" y="9525"/>
                </a:lnTo>
                <a:close/>
              </a:path>
              <a:path w="4343401" h="9525">
                <a:moveTo>
                  <a:pt x="2525520" y="8130"/>
                </a:moveTo>
                <a:lnTo>
                  <a:pt x="2524125" y="4763"/>
                </a:lnTo>
                <a:lnTo>
                  <a:pt x="2525520" y="1395"/>
                </a:lnTo>
                <a:lnTo>
                  <a:pt x="2528888" y="0"/>
                </a:lnTo>
                <a:lnTo>
                  <a:pt x="2532255" y="1395"/>
                </a:lnTo>
                <a:lnTo>
                  <a:pt x="2533651" y="4763"/>
                </a:lnTo>
                <a:lnTo>
                  <a:pt x="2532255" y="8130"/>
                </a:lnTo>
                <a:lnTo>
                  <a:pt x="2528888" y="9525"/>
                </a:lnTo>
                <a:close/>
              </a:path>
              <a:path w="4343401" h="9525">
                <a:moveTo>
                  <a:pt x="2573145" y="8130"/>
                </a:moveTo>
                <a:lnTo>
                  <a:pt x="2571751" y="4763"/>
                </a:lnTo>
                <a:lnTo>
                  <a:pt x="2573145" y="1395"/>
                </a:lnTo>
                <a:lnTo>
                  <a:pt x="2576513" y="0"/>
                </a:lnTo>
                <a:lnTo>
                  <a:pt x="2579880" y="1395"/>
                </a:lnTo>
                <a:lnTo>
                  <a:pt x="2581275" y="4763"/>
                </a:lnTo>
                <a:lnTo>
                  <a:pt x="2579880" y="8130"/>
                </a:lnTo>
                <a:lnTo>
                  <a:pt x="2576513" y="9525"/>
                </a:lnTo>
                <a:close/>
              </a:path>
              <a:path w="4343401" h="9525">
                <a:moveTo>
                  <a:pt x="2620771" y="8130"/>
                </a:moveTo>
                <a:lnTo>
                  <a:pt x="2619375" y="4763"/>
                </a:lnTo>
                <a:lnTo>
                  <a:pt x="2620771" y="1395"/>
                </a:lnTo>
                <a:lnTo>
                  <a:pt x="2624138" y="0"/>
                </a:lnTo>
                <a:lnTo>
                  <a:pt x="2627505" y="1395"/>
                </a:lnTo>
                <a:lnTo>
                  <a:pt x="2628901" y="4763"/>
                </a:lnTo>
                <a:lnTo>
                  <a:pt x="2627505" y="8130"/>
                </a:lnTo>
                <a:lnTo>
                  <a:pt x="2624138" y="9525"/>
                </a:lnTo>
                <a:close/>
              </a:path>
              <a:path w="4343401" h="9525">
                <a:moveTo>
                  <a:pt x="2668395" y="8130"/>
                </a:moveTo>
                <a:lnTo>
                  <a:pt x="2667001" y="4763"/>
                </a:lnTo>
                <a:lnTo>
                  <a:pt x="2668395" y="1395"/>
                </a:lnTo>
                <a:lnTo>
                  <a:pt x="2671763" y="0"/>
                </a:lnTo>
                <a:lnTo>
                  <a:pt x="2675130" y="1395"/>
                </a:lnTo>
                <a:lnTo>
                  <a:pt x="2676525" y="4763"/>
                </a:lnTo>
                <a:lnTo>
                  <a:pt x="2675130" y="8130"/>
                </a:lnTo>
                <a:lnTo>
                  <a:pt x="2671763" y="9525"/>
                </a:lnTo>
                <a:close/>
              </a:path>
              <a:path w="4343401" h="9525">
                <a:moveTo>
                  <a:pt x="2716020" y="8130"/>
                </a:moveTo>
                <a:lnTo>
                  <a:pt x="2714625" y="4763"/>
                </a:lnTo>
                <a:lnTo>
                  <a:pt x="2716020" y="1395"/>
                </a:lnTo>
                <a:lnTo>
                  <a:pt x="2719388" y="0"/>
                </a:lnTo>
                <a:lnTo>
                  <a:pt x="2722755" y="1395"/>
                </a:lnTo>
                <a:lnTo>
                  <a:pt x="2724151" y="4763"/>
                </a:lnTo>
                <a:lnTo>
                  <a:pt x="2722755" y="8130"/>
                </a:lnTo>
                <a:lnTo>
                  <a:pt x="2719388" y="9525"/>
                </a:lnTo>
                <a:close/>
              </a:path>
              <a:path w="4343401" h="9525">
                <a:moveTo>
                  <a:pt x="2763645" y="8130"/>
                </a:moveTo>
                <a:lnTo>
                  <a:pt x="2762251" y="4763"/>
                </a:lnTo>
                <a:lnTo>
                  <a:pt x="2763645" y="1395"/>
                </a:lnTo>
                <a:lnTo>
                  <a:pt x="2767013" y="0"/>
                </a:lnTo>
                <a:lnTo>
                  <a:pt x="2770380" y="1395"/>
                </a:lnTo>
                <a:lnTo>
                  <a:pt x="2771775" y="4763"/>
                </a:lnTo>
                <a:lnTo>
                  <a:pt x="2770380" y="8130"/>
                </a:lnTo>
                <a:lnTo>
                  <a:pt x="2767013" y="9525"/>
                </a:lnTo>
                <a:close/>
              </a:path>
              <a:path w="4343401" h="9525">
                <a:moveTo>
                  <a:pt x="2811270" y="8130"/>
                </a:moveTo>
                <a:lnTo>
                  <a:pt x="2809875" y="4763"/>
                </a:lnTo>
                <a:lnTo>
                  <a:pt x="2811270" y="1395"/>
                </a:lnTo>
                <a:lnTo>
                  <a:pt x="2814638" y="0"/>
                </a:lnTo>
                <a:lnTo>
                  <a:pt x="2818005" y="1395"/>
                </a:lnTo>
                <a:lnTo>
                  <a:pt x="2819401" y="4763"/>
                </a:lnTo>
                <a:lnTo>
                  <a:pt x="2818005" y="8130"/>
                </a:lnTo>
                <a:lnTo>
                  <a:pt x="2814638" y="9525"/>
                </a:lnTo>
                <a:close/>
              </a:path>
              <a:path w="4343401" h="9525">
                <a:moveTo>
                  <a:pt x="2858895" y="8130"/>
                </a:moveTo>
                <a:lnTo>
                  <a:pt x="2857501" y="4763"/>
                </a:lnTo>
                <a:lnTo>
                  <a:pt x="2858895" y="1395"/>
                </a:lnTo>
                <a:lnTo>
                  <a:pt x="2862263" y="0"/>
                </a:lnTo>
                <a:lnTo>
                  <a:pt x="2865630" y="1395"/>
                </a:lnTo>
                <a:lnTo>
                  <a:pt x="2867025" y="4763"/>
                </a:lnTo>
                <a:lnTo>
                  <a:pt x="2865630" y="8130"/>
                </a:lnTo>
                <a:lnTo>
                  <a:pt x="2862263" y="9525"/>
                </a:lnTo>
                <a:close/>
              </a:path>
              <a:path w="4343401" h="9525">
                <a:moveTo>
                  <a:pt x="2906520" y="8130"/>
                </a:moveTo>
                <a:lnTo>
                  <a:pt x="2905125" y="4763"/>
                </a:lnTo>
                <a:lnTo>
                  <a:pt x="2906520" y="1395"/>
                </a:lnTo>
                <a:lnTo>
                  <a:pt x="2909888" y="0"/>
                </a:lnTo>
                <a:lnTo>
                  <a:pt x="2913255" y="1395"/>
                </a:lnTo>
                <a:lnTo>
                  <a:pt x="2914651" y="4763"/>
                </a:lnTo>
                <a:lnTo>
                  <a:pt x="2913255" y="8130"/>
                </a:lnTo>
                <a:lnTo>
                  <a:pt x="2909888" y="9525"/>
                </a:lnTo>
                <a:close/>
              </a:path>
              <a:path w="4343401" h="9525">
                <a:moveTo>
                  <a:pt x="2954145" y="8130"/>
                </a:moveTo>
                <a:lnTo>
                  <a:pt x="2952751" y="4763"/>
                </a:lnTo>
                <a:lnTo>
                  <a:pt x="2954145" y="1395"/>
                </a:lnTo>
                <a:lnTo>
                  <a:pt x="2957513" y="0"/>
                </a:lnTo>
                <a:lnTo>
                  <a:pt x="2960880" y="1395"/>
                </a:lnTo>
                <a:lnTo>
                  <a:pt x="2962275" y="4763"/>
                </a:lnTo>
                <a:lnTo>
                  <a:pt x="2960880" y="8130"/>
                </a:lnTo>
                <a:lnTo>
                  <a:pt x="2957513" y="9525"/>
                </a:lnTo>
                <a:close/>
              </a:path>
              <a:path w="4343401" h="9525">
                <a:moveTo>
                  <a:pt x="3001770" y="8130"/>
                </a:moveTo>
                <a:lnTo>
                  <a:pt x="3000375" y="4763"/>
                </a:lnTo>
                <a:lnTo>
                  <a:pt x="3001770" y="1395"/>
                </a:lnTo>
                <a:lnTo>
                  <a:pt x="3005138" y="0"/>
                </a:lnTo>
                <a:lnTo>
                  <a:pt x="3008505" y="1395"/>
                </a:lnTo>
                <a:lnTo>
                  <a:pt x="3009901" y="4763"/>
                </a:lnTo>
                <a:lnTo>
                  <a:pt x="3008505" y="8130"/>
                </a:lnTo>
                <a:lnTo>
                  <a:pt x="3005138" y="9525"/>
                </a:lnTo>
                <a:close/>
              </a:path>
              <a:path w="4343401" h="9525">
                <a:moveTo>
                  <a:pt x="3049395" y="8130"/>
                </a:moveTo>
                <a:lnTo>
                  <a:pt x="3048001" y="4763"/>
                </a:lnTo>
                <a:lnTo>
                  <a:pt x="3049395" y="1395"/>
                </a:lnTo>
                <a:lnTo>
                  <a:pt x="3052763" y="0"/>
                </a:lnTo>
                <a:lnTo>
                  <a:pt x="3056130" y="1395"/>
                </a:lnTo>
                <a:lnTo>
                  <a:pt x="3057525" y="4763"/>
                </a:lnTo>
                <a:lnTo>
                  <a:pt x="3056130" y="8130"/>
                </a:lnTo>
                <a:lnTo>
                  <a:pt x="3052763" y="9525"/>
                </a:lnTo>
                <a:close/>
              </a:path>
              <a:path w="4343401" h="9525">
                <a:moveTo>
                  <a:pt x="3097021" y="8130"/>
                </a:moveTo>
                <a:lnTo>
                  <a:pt x="3095625" y="4763"/>
                </a:lnTo>
                <a:lnTo>
                  <a:pt x="3097021" y="1395"/>
                </a:lnTo>
                <a:lnTo>
                  <a:pt x="3100388" y="0"/>
                </a:lnTo>
                <a:lnTo>
                  <a:pt x="3103755" y="1395"/>
                </a:lnTo>
                <a:lnTo>
                  <a:pt x="3105151" y="4763"/>
                </a:lnTo>
                <a:lnTo>
                  <a:pt x="3103755" y="8130"/>
                </a:lnTo>
                <a:lnTo>
                  <a:pt x="3100388" y="9525"/>
                </a:lnTo>
                <a:close/>
              </a:path>
              <a:path w="4343401" h="9525">
                <a:moveTo>
                  <a:pt x="3144645" y="8130"/>
                </a:moveTo>
                <a:lnTo>
                  <a:pt x="3143251" y="4763"/>
                </a:lnTo>
                <a:lnTo>
                  <a:pt x="3144645" y="1395"/>
                </a:lnTo>
                <a:lnTo>
                  <a:pt x="3148013" y="0"/>
                </a:lnTo>
                <a:lnTo>
                  <a:pt x="3151380" y="1395"/>
                </a:lnTo>
                <a:lnTo>
                  <a:pt x="3152775" y="4763"/>
                </a:lnTo>
                <a:lnTo>
                  <a:pt x="3151380" y="8130"/>
                </a:lnTo>
                <a:lnTo>
                  <a:pt x="3148013" y="9525"/>
                </a:lnTo>
                <a:close/>
              </a:path>
              <a:path w="4343401" h="9525">
                <a:moveTo>
                  <a:pt x="3192270" y="8130"/>
                </a:moveTo>
                <a:lnTo>
                  <a:pt x="3190875" y="4763"/>
                </a:lnTo>
                <a:lnTo>
                  <a:pt x="3192270" y="1395"/>
                </a:lnTo>
                <a:lnTo>
                  <a:pt x="3195638" y="0"/>
                </a:lnTo>
                <a:lnTo>
                  <a:pt x="3199005" y="1395"/>
                </a:lnTo>
                <a:lnTo>
                  <a:pt x="3200401" y="4763"/>
                </a:lnTo>
                <a:lnTo>
                  <a:pt x="3199005" y="8130"/>
                </a:lnTo>
                <a:lnTo>
                  <a:pt x="3195638" y="9525"/>
                </a:lnTo>
                <a:close/>
              </a:path>
              <a:path w="4343401" h="9525">
                <a:moveTo>
                  <a:pt x="3239895" y="8130"/>
                </a:moveTo>
                <a:lnTo>
                  <a:pt x="3238501" y="4763"/>
                </a:lnTo>
                <a:lnTo>
                  <a:pt x="3239895" y="1395"/>
                </a:lnTo>
                <a:lnTo>
                  <a:pt x="3243263" y="0"/>
                </a:lnTo>
                <a:lnTo>
                  <a:pt x="3246630" y="1395"/>
                </a:lnTo>
                <a:lnTo>
                  <a:pt x="3248025" y="4763"/>
                </a:lnTo>
                <a:lnTo>
                  <a:pt x="3246630" y="8130"/>
                </a:lnTo>
                <a:lnTo>
                  <a:pt x="3243263" y="9525"/>
                </a:lnTo>
                <a:close/>
              </a:path>
              <a:path w="4343401" h="9525">
                <a:moveTo>
                  <a:pt x="3287520" y="8130"/>
                </a:moveTo>
                <a:lnTo>
                  <a:pt x="3286125" y="4763"/>
                </a:lnTo>
                <a:lnTo>
                  <a:pt x="3287520" y="1395"/>
                </a:lnTo>
                <a:lnTo>
                  <a:pt x="3290888" y="0"/>
                </a:lnTo>
                <a:lnTo>
                  <a:pt x="3294255" y="1395"/>
                </a:lnTo>
                <a:lnTo>
                  <a:pt x="3295651" y="4763"/>
                </a:lnTo>
                <a:lnTo>
                  <a:pt x="3294255" y="8130"/>
                </a:lnTo>
                <a:lnTo>
                  <a:pt x="3290888" y="9525"/>
                </a:lnTo>
                <a:close/>
              </a:path>
              <a:path w="4343401" h="9525">
                <a:moveTo>
                  <a:pt x="3335145" y="8130"/>
                </a:moveTo>
                <a:lnTo>
                  <a:pt x="3333751" y="4763"/>
                </a:lnTo>
                <a:lnTo>
                  <a:pt x="3335145" y="1395"/>
                </a:lnTo>
                <a:lnTo>
                  <a:pt x="3338513" y="0"/>
                </a:lnTo>
                <a:lnTo>
                  <a:pt x="3341880" y="1395"/>
                </a:lnTo>
                <a:lnTo>
                  <a:pt x="3343275" y="4763"/>
                </a:lnTo>
                <a:lnTo>
                  <a:pt x="3341880" y="8130"/>
                </a:lnTo>
                <a:lnTo>
                  <a:pt x="3338513" y="9525"/>
                </a:lnTo>
                <a:close/>
              </a:path>
              <a:path w="4343401" h="9525">
                <a:moveTo>
                  <a:pt x="3382770" y="8130"/>
                </a:moveTo>
                <a:lnTo>
                  <a:pt x="3381375" y="4763"/>
                </a:lnTo>
                <a:lnTo>
                  <a:pt x="3382770" y="1395"/>
                </a:lnTo>
                <a:lnTo>
                  <a:pt x="3386138" y="0"/>
                </a:lnTo>
                <a:lnTo>
                  <a:pt x="3389505" y="1395"/>
                </a:lnTo>
                <a:lnTo>
                  <a:pt x="3390901" y="4763"/>
                </a:lnTo>
                <a:lnTo>
                  <a:pt x="3389505" y="8130"/>
                </a:lnTo>
                <a:lnTo>
                  <a:pt x="3386138" y="9525"/>
                </a:lnTo>
                <a:close/>
              </a:path>
              <a:path w="4343401" h="9525">
                <a:moveTo>
                  <a:pt x="3430395" y="8130"/>
                </a:moveTo>
                <a:lnTo>
                  <a:pt x="3429001" y="4763"/>
                </a:lnTo>
                <a:lnTo>
                  <a:pt x="3430395" y="1395"/>
                </a:lnTo>
                <a:lnTo>
                  <a:pt x="3433763" y="0"/>
                </a:lnTo>
                <a:lnTo>
                  <a:pt x="3437130" y="1395"/>
                </a:lnTo>
                <a:lnTo>
                  <a:pt x="3438525" y="4763"/>
                </a:lnTo>
                <a:lnTo>
                  <a:pt x="3437130" y="8130"/>
                </a:lnTo>
                <a:lnTo>
                  <a:pt x="3433763" y="9525"/>
                </a:lnTo>
                <a:close/>
              </a:path>
              <a:path w="4343401" h="9525">
                <a:moveTo>
                  <a:pt x="3478020" y="8130"/>
                </a:moveTo>
                <a:lnTo>
                  <a:pt x="3476625" y="4763"/>
                </a:lnTo>
                <a:lnTo>
                  <a:pt x="3478020" y="1395"/>
                </a:lnTo>
                <a:lnTo>
                  <a:pt x="3481388" y="0"/>
                </a:lnTo>
                <a:lnTo>
                  <a:pt x="3484755" y="1395"/>
                </a:lnTo>
                <a:lnTo>
                  <a:pt x="3486151" y="4763"/>
                </a:lnTo>
                <a:lnTo>
                  <a:pt x="3484755" y="8130"/>
                </a:lnTo>
                <a:lnTo>
                  <a:pt x="3481388" y="9525"/>
                </a:lnTo>
                <a:close/>
              </a:path>
              <a:path w="4343401" h="9525">
                <a:moveTo>
                  <a:pt x="3525645" y="8130"/>
                </a:moveTo>
                <a:lnTo>
                  <a:pt x="3524251" y="4763"/>
                </a:lnTo>
                <a:lnTo>
                  <a:pt x="3525645" y="1395"/>
                </a:lnTo>
                <a:lnTo>
                  <a:pt x="3529013" y="0"/>
                </a:lnTo>
                <a:lnTo>
                  <a:pt x="3532380" y="1395"/>
                </a:lnTo>
                <a:lnTo>
                  <a:pt x="3533775" y="4763"/>
                </a:lnTo>
                <a:lnTo>
                  <a:pt x="3532380" y="8130"/>
                </a:lnTo>
                <a:lnTo>
                  <a:pt x="3529013" y="9525"/>
                </a:lnTo>
                <a:close/>
              </a:path>
              <a:path w="4343401" h="9525">
                <a:moveTo>
                  <a:pt x="3573271" y="8130"/>
                </a:moveTo>
                <a:lnTo>
                  <a:pt x="3571875" y="4763"/>
                </a:lnTo>
                <a:lnTo>
                  <a:pt x="3573271" y="1395"/>
                </a:lnTo>
                <a:lnTo>
                  <a:pt x="3576638" y="0"/>
                </a:lnTo>
                <a:lnTo>
                  <a:pt x="3580005" y="1395"/>
                </a:lnTo>
                <a:lnTo>
                  <a:pt x="3581401" y="4763"/>
                </a:lnTo>
                <a:lnTo>
                  <a:pt x="3580005" y="8130"/>
                </a:lnTo>
                <a:lnTo>
                  <a:pt x="3576638" y="9525"/>
                </a:lnTo>
                <a:close/>
              </a:path>
              <a:path w="4343401" h="9525">
                <a:moveTo>
                  <a:pt x="3620895" y="8130"/>
                </a:moveTo>
                <a:lnTo>
                  <a:pt x="3619501" y="4763"/>
                </a:lnTo>
                <a:lnTo>
                  <a:pt x="3620895" y="1395"/>
                </a:lnTo>
                <a:lnTo>
                  <a:pt x="3624263" y="0"/>
                </a:lnTo>
                <a:lnTo>
                  <a:pt x="3627630" y="1395"/>
                </a:lnTo>
                <a:lnTo>
                  <a:pt x="3629025" y="4763"/>
                </a:lnTo>
                <a:lnTo>
                  <a:pt x="3627630" y="8130"/>
                </a:lnTo>
                <a:lnTo>
                  <a:pt x="3624263" y="9525"/>
                </a:lnTo>
                <a:close/>
              </a:path>
              <a:path w="4343401" h="9525">
                <a:moveTo>
                  <a:pt x="3668520" y="8130"/>
                </a:moveTo>
                <a:lnTo>
                  <a:pt x="3667125" y="4763"/>
                </a:lnTo>
                <a:lnTo>
                  <a:pt x="3668520" y="1395"/>
                </a:lnTo>
                <a:lnTo>
                  <a:pt x="3671888" y="0"/>
                </a:lnTo>
                <a:lnTo>
                  <a:pt x="3675255" y="1395"/>
                </a:lnTo>
                <a:lnTo>
                  <a:pt x="3676651" y="4763"/>
                </a:lnTo>
                <a:lnTo>
                  <a:pt x="3675255" y="8130"/>
                </a:lnTo>
                <a:lnTo>
                  <a:pt x="3671888" y="9525"/>
                </a:lnTo>
                <a:close/>
              </a:path>
              <a:path w="4343401" h="9525">
                <a:moveTo>
                  <a:pt x="3716145" y="8130"/>
                </a:moveTo>
                <a:lnTo>
                  <a:pt x="3714751" y="4763"/>
                </a:lnTo>
                <a:lnTo>
                  <a:pt x="3716145" y="1395"/>
                </a:lnTo>
                <a:lnTo>
                  <a:pt x="3719513" y="0"/>
                </a:lnTo>
                <a:lnTo>
                  <a:pt x="3722880" y="1395"/>
                </a:lnTo>
                <a:lnTo>
                  <a:pt x="3724275" y="4763"/>
                </a:lnTo>
                <a:lnTo>
                  <a:pt x="3722880" y="8130"/>
                </a:lnTo>
                <a:lnTo>
                  <a:pt x="3719513" y="9525"/>
                </a:lnTo>
                <a:close/>
              </a:path>
              <a:path w="4343401" h="9525">
                <a:moveTo>
                  <a:pt x="3763770" y="8130"/>
                </a:moveTo>
                <a:lnTo>
                  <a:pt x="3762375" y="4763"/>
                </a:lnTo>
                <a:lnTo>
                  <a:pt x="3763770" y="1395"/>
                </a:lnTo>
                <a:lnTo>
                  <a:pt x="3767138" y="0"/>
                </a:lnTo>
                <a:lnTo>
                  <a:pt x="3770505" y="1395"/>
                </a:lnTo>
                <a:lnTo>
                  <a:pt x="3771901" y="4763"/>
                </a:lnTo>
                <a:lnTo>
                  <a:pt x="3770505" y="8130"/>
                </a:lnTo>
                <a:lnTo>
                  <a:pt x="3767138" y="9525"/>
                </a:lnTo>
                <a:close/>
              </a:path>
              <a:path w="4343401" h="9525">
                <a:moveTo>
                  <a:pt x="3811395" y="8130"/>
                </a:moveTo>
                <a:lnTo>
                  <a:pt x="3810001" y="4763"/>
                </a:lnTo>
                <a:lnTo>
                  <a:pt x="3811395" y="1395"/>
                </a:lnTo>
                <a:lnTo>
                  <a:pt x="3814763" y="0"/>
                </a:lnTo>
                <a:lnTo>
                  <a:pt x="3818130" y="1395"/>
                </a:lnTo>
                <a:lnTo>
                  <a:pt x="3819525" y="4763"/>
                </a:lnTo>
                <a:lnTo>
                  <a:pt x="3818130" y="8130"/>
                </a:lnTo>
                <a:lnTo>
                  <a:pt x="3814763" y="9525"/>
                </a:lnTo>
                <a:close/>
              </a:path>
              <a:path w="4343401" h="9525">
                <a:moveTo>
                  <a:pt x="3859020" y="8130"/>
                </a:moveTo>
                <a:lnTo>
                  <a:pt x="3857625" y="4763"/>
                </a:lnTo>
                <a:lnTo>
                  <a:pt x="3859020" y="1395"/>
                </a:lnTo>
                <a:lnTo>
                  <a:pt x="3862388" y="0"/>
                </a:lnTo>
                <a:lnTo>
                  <a:pt x="3865755" y="1395"/>
                </a:lnTo>
                <a:lnTo>
                  <a:pt x="3867151" y="4763"/>
                </a:lnTo>
                <a:lnTo>
                  <a:pt x="3865755" y="8130"/>
                </a:lnTo>
                <a:lnTo>
                  <a:pt x="3862388" y="9525"/>
                </a:lnTo>
                <a:close/>
              </a:path>
              <a:path w="4343401" h="9525">
                <a:moveTo>
                  <a:pt x="3906645" y="8130"/>
                </a:moveTo>
                <a:lnTo>
                  <a:pt x="3905251" y="4763"/>
                </a:lnTo>
                <a:lnTo>
                  <a:pt x="3906645" y="1395"/>
                </a:lnTo>
                <a:lnTo>
                  <a:pt x="3910013" y="0"/>
                </a:lnTo>
                <a:lnTo>
                  <a:pt x="3913380" y="1395"/>
                </a:lnTo>
                <a:lnTo>
                  <a:pt x="3914775" y="4763"/>
                </a:lnTo>
                <a:lnTo>
                  <a:pt x="3913380" y="8130"/>
                </a:lnTo>
                <a:lnTo>
                  <a:pt x="3910013" y="9525"/>
                </a:lnTo>
                <a:close/>
              </a:path>
              <a:path w="4343401" h="9525">
                <a:moveTo>
                  <a:pt x="3954270" y="8130"/>
                </a:moveTo>
                <a:lnTo>
                  <a:pt x="3952875" y="4763"/>
                </a:lnTo>
                <a:lnTo>
                  <a:pt x="3954270" y="1395"/>
                </a:lnTo>
                <a:lnTo>
                  <a:pt x="3957638" y="0"/>
                </a:lnTo>
                <a:lnTo>
                  <a:pt x="3961005" y="1395"/>
                </a:lnTo>
                <a:lnTo>
                  <a:pt x="3962401" y="4763"/>
                </a:lnTo>
                <a:lnTo>
                  <a:pt x="3961005" y="8130"/>
                </a:lnTo>
                <a:lnTo>
                  <a:pt x="3957638" y="9525"/>
                </a:lnTo>
                <a:close/>
              </a:path>
              <a:path w="4343401" h="9525">
                <a:moveTo>
                  <a:pt x="4001895" y="8130"/>
                </a:moveTo>
                <a:lnTo>
                  <a:pt x="4000501" y="4763"/>
                </a:lnTo>
                <a:lnTo>
                  <a:pt x="4001895" y="1395"/>
                </a:lnTo>
                <a:lnTo>
                  <a:pt x="4005263" y="0"/>
                </a:lnTo>
                <a:lnTo>
                  <a:pt x="4008630" y="1395"/>
                </a:lnTo>
                <a:lnTo>
                  <a:pt x="4010025" y="4763"/>
                </a:lnTo>
                <a:lnTo>
                  <a:pt x="4008630" y="8130"/>
                </a:lnTo>
                <a:lnTo>
                  <a:pt x="4005263" y="9525"/>
                </a:lnTo>
                <a:close/>
              </a:path>
              <a:path w="4343401" h="9525">
                <a:moveTo>
                  <a:pt x="4049520" y="8130"/>
                </a:moveTo>
                <a:lnTo>
                  <a:pt x="4048125" y="4763"/>
                </a:lnTo>
                <a:lnTo>
                  <a:pt x="4049520" y="1395"/>
                </a:lnTo>
                <a:lnTo>
                  <a:pt x="4052888" y="0"/>
                </a:lnTo>
                <a:lnTo>
                  <a:pt x="4056255" y="1395"/>
                </a:lnTo>
                <a:lnTo>
                  <a:pt x="4057651" y="4763"/>
                </a:lnTo>
                <a:lnTo>
                  <a:pt x="4056255" y="8130"/>
                </a:lnTo>
                <a:lnTo>
                  <a:pt x="4052888" y="9525"/>
                </a:lnTo>
                <a:close/>
              </a:path>
              <a:path w="4343401" h="9525">
                <a:moveTo>
                  <a:pt x="4097145" y="8130"/>
                </a:moveTo>
                <a:lnTo>
                  <a:pt x="4095751" y="4763"/>
                </a:lnTo>
                <a:lnTo>
                  <a:pt x="4097145" y="1395"/>
                </a:lnTo>
                <a:lnTo>
                  <a:pt x="4100513" y="0"/>
                </a:lnTo>
                <a:lnTo>
                  <a:pt x="4103880" y="1395"/>
                </a:lnTo>
                <a:lnTo>
                  <a:pt x="4105275" y="4763"/>
                </a:lnTo>
                <a:lnTo>
                  <a:pt x="4103880" y="8130"/>
                </a:lnTo>
                <a:lnTo>
                  <a:pt x="4100513" y="9525"/>
                </a:lnTo>
                <a:close/>
              </a:path>
              <a:path w="4343401" h="9525">
                <a:moveTo>
                  <a:pt x="4144770" y="8130"/>
                </a:moveTo>
                <a:lnTo>
                  <a:pt x="4143375" y="4763"/>
                </a:lnTo>
                <a:lnTo>
                  <a:pt x="4144770" y="1395"/>
                </a:lnTo>
                <a:lnTo>
                  <a:pt x="4148138" y="0"/>
                </a:lnTo>
                <a:lnTo>
                  <a:pt x="4151505" y="1395"/>
                </a:lnTo>
                <a:lnTo>
                  <a:pt x="4152901" y="4763"/>
                </a:lnTo>
                <a:lnTo>
                  <a:pt x="4151505" y="8130"/>
                </a:lnTo>
                <a:lnTo>
                  <a:pt x="4148138" y="9525"/>
                </a:lnTo>
                <a:close/>
              </a:path>
              <a:path w="4343401" h="9525">
                <a:moveTo>
                  <a:pt x="4192395" y="8130"/>
                </a:moveTo>
                <a:lnTo>
                  <a:pt x="4191001" y="4763"/>
                </a:lnTo>
                <a:lnTo>
                  <a:pt x="4192395" y="1395"/>
                </a:lnTo>
                <a:lnTo>
                  <a:pt x="4195763" y="0"/>
                </a:lnTo>
                <a:lnTo>
                  <a:pt x="4199130" y="1395"/>
                </a:lnTo>
                <a:lnTo>
                  <a:pt x="4200525" y="4763"/>
                </a:lnTo>
                <a:lnTo>
                  <a:pt x="4199130" y="8130"/>
                </a:lnTo>
                <a:lnTo>
                  <a:pt x="4195763" y="9525"/>
                </a:lnTo>
                <a:close/>
              </a:path>
              <a:path w="4343401" h="9525">
                <a:moveTo>
                  <a:pt x="4240020" y="8130"/>
                </a:moveTo>
                <a:lnTo>
                  <a:pt x="4238625" y="4763"/>
                </a:lnTo>
                <a:lnTo>
                  <a:pt x="4240020" y="1395"/>
                </a:lnTo>
                <a:lnTo>
                  <a:pt x="4243388" y="0"/>
                </a:lnTo>
                <a:lnTo>
                  <a:pt x="4246755" y="1395"/>
                </a:lnTo>
                <a:lnTo>
                  <a:pt x="4248151" y="4763"/>
                </a:lnTo>
                <a:lnTo>
                  <a:pt x="4246755" y="8130"/>
                </a:lnTo>
                <a:lnTo>
                  <a:pt x="4243388" y="9525"/>
                </a:lnTo>
                <a:close/>
              </a:path>
              <a:path w="4343401" h="9525">
                <a:moveTo>
                  <a:pt x="4287645" y="8130"/>
                </a:moveTo>
                <a:lnTo>
                  <a:pt x="4286251" y="4763"/>
                </a:lnTo>
                <a:lnTo>
                  <a:pt x="4287645" y="1395"/>
                </a:lnTo>
                <a:lnTo>
                  <a:pt x="4291013" y="0"/>
                </a:lnTo>
                <a:lnTo>
                  <a:pt x="4294380" y="1395"/>
                </a:lnTo>
                <a:lnTo>
                  <a:pt x="4295775" y="4763"/>
                </a:lnTo>
                <a:lnTo>
                  <a:pt x="4294380" y="8130"/>
                </a:lnTo>
                <a:lnTo>
                  <a:pt x="4291013" y="9525"/>
                </a:lnTo>
                <a:close/>
              </a:path>
              <a:path w="4343401" h="9525">
                <a:moveTo>
                  <a:pt x="4335270" y="8130"/>
                </a:moveTo>
                <a:lnTo>
                  <a:pt x="4333875" y="4763"/>
                </a:lnTo>
                <a:lnTo>
                  <a:pt x="4335270" y="1395"/>
                </a:lnTo>
                <a:lnTo>
                  <a:pt x="4338638" y="0"/>
                </a:lnTo>
                <a:lnTo>
                  <a:pt x="4342005" y="1395"/>
                </a:lnTo>
                <a:lnTo>
                  <a:pt x="4343401" y="4763"/>
                </a:lnTo>
                <a:lnTo>
                  <a:pt x="4342005" y="8130"/>
                </a:lnTo>
                <a:lnTo>
                  <a:pt x="4338638" y="9525"/>
                </a:lnTo>
                <a:close/>
              </a:path>
            </a:pathLst>
          </a:custGeom>
          <a:solidFill>
            <a:srgbClr val="C8C6C4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59" name="text 1"/>
          <p:cNvSpPr txBox="1"/>
          <p:nvPr/>
        </p:nvSpPr>
        <p:spPr>
          <a:xfrm>
            <a:off x="7074917" y="4030823"/>
            <a:ext cx="295466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Segoe UI"/>
                <a:cs typeface="Segoe UI"/>
              </a:rPr>
              <a:t>80 mil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0" name="text 1"/>
          <p:cNvSpPr txBox="1"/>
          <p:nvPr/>
        </p:nvSpPr>
        <p:spPr>
          <a:xfrm>
            <a:off x="9221671" y="6264711"/>
            <a:ext cx="619529" cy="17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25" spc="9" dirty="0">
                <a:solidFill>
                  <a:srgbClr val="252423"/>
                </a:solidFill>
                <a:latin typeface="Arial"/>
                <a:cs typeface="Arial"/>
              </a:rPr>
              <a:t>Trimestre</a:t>
            </a:r>
            <a:endParaRPr sz="1125">
              <a:latin typeface="Arial"/>
              <a:cs typeface="Arial"/>
            </a:endParaRPr>
          </a:p>
        </p:txBody>
      </p:sp>
      <p:sp>
        <p:nvSpPr>
          <p:cNvPr id="61" name="text 1"/>
          <p:cNvSpPr txBox="1"/>
          <p:nvPr/>
        </p:nvSpPr>
        <p:spPr>
          <a:xfrm rot="-5400000">
            <a:off x="6248441" y="4995479"/>
            <a:ext cx="1417247" cy="1557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12" spc="9" dirty="0">
                <a:solidFill>
                  <a:srgbClr val="252423"/>
                </a:solidFill>
                <a:latin typeface="Arial"/>
                <a:cs typeface="Arial"/>
              </a:rPr>
              <a:t>Suma de Total Revenue</a:t>
            </a:r>
            <a:endParaRPr sz="938">
              <a:latin typeface="Arial"/>
              <a:cs typeface="Arial"/>
            </a:endParaRPr>
          </a:p>
        </p:txBody>
      </p:sp>
      <p:sp>
        <p:nvSpPr>
          <p:cNvPr id="62" name="text 1"/>
          <p:cNvSpPr txBox="1"/>
          <p:nvPr/>
        </p:nvSpPr>
        <p:spPr>
          <a:xfrm>
            <a:off x="8009866" y="6099441"/>
            <a:ext cx="330283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Segoe UI"/>
                <a:cs typeface="Segoe UI"/>
              </a:rPr>
              <a:t>Trim. 1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3" name="text 1"/>
          <p:cNvSpPr txBox="1"/>
          <p:nvPr/>
        </p:nvSpPr>
        <p:spPr>
          <a:xfrm>
            <a:off x="8900894" y="6099441"/>
            <a:ext cx="330283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Segoe UI"/>
                <a:cs typeface="Segoe UI"/>
              </a:rPr>
              <a:t>Trim. 2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28" name="text 1"/>
          <p:cNvSpPr txBox="1"/>
          <p:nvPr/>
        </p:nvSpPr>
        <p:spPr>
          <a:xfrm>
            <a:off x="9791921" y="6099441"/>
            <a:ext cx="330283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Segoe UI"/>
                <a:cs typeface="Segoe UI"/>
              </a:rPr>
              <a:t>Trim. 3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29" name="text 1"/>
          <p:cNvSpPr txBox="1"/>
          <p:nvPr/>
        </p:nvSpPr>
        <p:spPr>
          <a:xfrm>
            <a:off x="10682948" y="6099441"/>
            <a:ext cx="330283" cy="129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44" spc="9" dirty="0">
                <a:solidFill>
                  <a:srgbClr val="605E5C"/>
                </a:solidFill>
                <a:latin typeface="Segoe UI"/>
                <a:cs typeface="Segoe UI"/>
              </a:rPr>
              <a:t>Trim. 4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7809724" y="4560249"/>
            <a:ext cx="683122" cy="1511939"/>
          </a:xfrm>
          <a:custGeom>
            <a:avLst/>
            <a:gdLst/>
            <a:ahLst/>
            <a:cxnLst/>
            <a:rect l="l" t="t" r="r" b="b"/>
            <a:pathLst>
              <a:path w="728663" h="1612735">
                <a:moveTo>
                  <a:pt x="0" y="1612735"/>
                </a:moveTo>
                <a:lnTo>
                  <a:pt x="728663" y="1612735"/>
                </a:lnTo>
                <a:lnTo>
                  <a:pt x="728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46" name="object 246"/>
          <p:cNvSpPr/>
          <p:nvPr/>
        </p:nvSpPr>
        <p:spPr>
          <a:xfrm>
            <a:off x="8700751" y="4280690"/>
            <a:ext cx="683121" cy="1791498"/>
          </a:xfrm>
          <a:custGeom>
            <a:avLst/>
            <a:gdLst/>
            <a:ahLst/>
            <a:cxnLst/>
            <a:rect l="l" t="t" r="r" b="b"/>
            <a:pathLst>
              <a:path w="728662" h="1910931">
                <a:moveTo>
                  <a:pt x="0" y="1910931"/>
                </a:moveTo>
                <a:lnTo>
                  <a:pt x="728662" y="1910931"/>
                </a:lnTo>
                <a:lnTo>
                  <a:pt x="728662" y="1"/>
                </a:lnTo>
                <a:lnTo>
                  <a:pt x="0" y="1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47" name="object 247"/>
          <p:cNvSpPr/>
          <p:nvPr/>
        </p:nvSpPr>
        <p:spPr>
          <a:xfrm>
            <a:off x="9591779" y="4764155"/>
            <a:ext cx="683121" cy="1308033"/>
          </a:xfrm>
          <a:custGeom>
            <a:avLst/>
            <a:gdLst/>
            <a:ahLst/>
            <a:cxnLst/>
            <a:rect l="l" t="t" r="r" b="b"/>
            <a:pathLst>
              <a:path w="728662" h="1395235">
                <a:moveTo>
                  <a:pt x="0" y="1395235"/>
                </a:moveTo>
                <a:lnTo>
                  <a:pt x="728662" y="1395235"/>
                </a:lnTo>
                <a:lnTo>
                  <a:pt x="728662" y="1"/>
                </a:lnTo>
                <a:lnTo>
                  <a:pt x="0" y="1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48" name="object 248"/>
          <p:cNvSpPr/>
          <p:nvPr/>
        </p:nvSpPr>
        <p:spPr>
          <a:xfrm>
            <a:off x="10482807" y="5269140"/>
            <a:ext cx="683122" cy="803048"/>
          </a:xfrm>
          <a:custGeom>
            <a:avLst/>
            <a:gdLst/>
            <a:ahLst/>
            <a:cxnLst/>
            <a:rect l="l" t="t" r="r" b="b"/>
            <a:pathLst>
              <a:path w="728663" h="856585">
                <a:moveTo>
                  <a:pt x="0" y="856585"/>
                </a:moveTo>
                <a:lnTo>
                  <a:pt x="728663" y="856585"/>
                </a:lnTo>
                <a:lnTo>
                  <a:pt x="728663" y="1"/>
                </a:lnTo>
                <a:lnTo>
                  <a:pt x="0" y="1"/>
                </a:lnTo>
                <a:close/>
              </a:path>
            </a:pathLst>
          </a:custGeom>
          <a:solidFill>
            <a:srgbClr val="E66C37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49" name="object 249"/>
          <p:cNvSpPr/>
          <p:nvPr/>
        </p:nvSpPr>
        <p:spPr>
          <a:xfrm>
            <a:off x="179278" y="4882182"/>
            <a:ext cx="1541175" cy="1761506"/>
          </a:xfrm>
          <a:custGeom>
            <a:avLst/>
            <a:gdLst/>
            <a:ahLst/>
            <a:cxnLst/>
            <a:rect l="l" t="t" r="r" b="b"/>
            <a:pathLst>
              <a:path w="1428750" h="1514475">
                <a:moveTo>
                  <a:pt x="0" y="1514475"/>
                </a:moveTo>
                <a:lnTo>
                  <a:pt x="1428750" y="1514475"/>
                </a:lnTo>
                <a:lnTo>
                  <a:pt x="1428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sp>
        <p:nvSpPr>
          <p:cNvPr id="250" name="object 250"/>
          <p:cNvSpPr/>
          <p:nvPr/>
        </p:nvSpPr>
        <p:spPr>
          <a:xfrm>
            <a:off x="1604367" y="5018485"/>
            <a:ext cx="71438" cy="1294805"/>
          </a:xfrm>
          <a:custGeom>
            <a:avLst/>
            <a:gdLst/>
            <a:ahLst/>
            <a:cxnLst/>
            <a:rect l="l" t="t" r="r" b="b"/>
            <a:pathLst>
              <a:path w="76200" h="1381125">
                <a:moveTo>
                  <a:pt x="0" y="1381125"/>
                </a:moveTo>
                <a:lnTo>
                  <a:pt x="76200" y="1381125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  <p:pic>
        <p:nvPicPr>
          <p:cNvPr id="3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9" y="5152430"/>
            <a:ext cx="993567" cy="8930"/>
          </a:xfrm>
          <a:prstGeom prst="rect">
            <a:avLst/>
          </a:prstGeom>
        </p:spPr>
      </p:pic>
      <p:sp>
        <p:nvSpPr>
          <p:cNvPr id="130" name="text 1"/>
          <p:cNvSpPr txBox="1"/>
          <p:nvPr/>
        </p:nvSpPr>
        <p:spPr>
          <a:xfrm>
            <a:off x="254233" y="5066084"/>
            <a:ext cx="1019638" cy="4330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Juguetitos SRL</a:t>
            </a:r>
            <a:endParaRPr sz="938" dirty="0">
              <a:latin typeface="Verdana"/>
              <a:cs typeface="Verdana"/>
            </a:endParaRPr>
          </a:p>
          <a:p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+3469725896</a:t>
            </a:r>
            <a:endParaRPr sz="938" dirty="0">
              <a:latin typeface="Verdana"/>
              <a:cs typeface="Verdana"/>
            </a:endParaRPr>
          </a:p>
          <a:p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Carretes 34 CP</a:t>
            </a:r>
            <a:endParaRPr sz="938" dirty="0">
              <a:latin typeface="Verdana"/>
              <a:cs typeface="Verdana"/>
            </a:endParaRPr>
          </a:p>
        </p:txBody>
      </p:sp>
      <p:sp>
        <p:nvSpPr>
          <p:cNvPr id="131" name="text 1"/>
          <p:cNvSpPr txBox="1"/>
          <p:nvPr/>
        </p:nvSpPr>
        <p:spPr>
          <a:xfrm>
            <a:off x="268954" y="5671761"/>
            <a:ext cx="1534716" cy="4330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Bna. España</a:t>
            </a:r>
            <a:endParaRPr sz="938" dirty="0">
              <a:latin typeface="Verdana"/>
              <a:cs typeface="Verdana"/>
            </a:endParaRPr>
          </a:p>
          <a:p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Nif</a:t>
            </a:r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: </a:t>
            </a:r>
            <a:r>
              <a:rPr sz="938" b="1" i="1" spc="9" dirty="0" smtClean="0">
                <a:solidFill>
                  <a:srgbClr val="252423"/>
                </a:solidFill>
                <a:latin typeface="Verdana"/>
                <a:cs typeface="Verdana"/>
              </a:rPr>
              <a:t>10502689E</a:t>
            </a:r>
            <a:endParaRPr lang="es-ES" sz="938" b="1" i="1" spc="9" dirty="0" smtClean="0">
              <a:solidFill>
                <a:srgbClr val="252423"/>
              </a:solidFill>
              <a:latin typeface="Verdana"/>
              <a:cs typeface="Verdana"/>
            </a:endParaRPr>
          </a:p>
          <a:p>
            <a:r>
              <a:rPr lang="es-ES" sz="938" b="1" i="1" spc="9" dirty="0" smtClean="0">
                <a:solidFill>
                  <a:srgbClr val="252423"/>
                </a:solidFill>
                <a:latin typeface="Verdana"/>
                <a:cs typeface="Verdana"/>
              </a:rPr>
              <a:t>juguetitos@Gmail.com</a:t>
            </a:r>
            <a:endParaRPr sz="938" dirty="0">
              <a:latin typeface="Verdana"/>
              <a:cs typeface="Verdana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3806204" y="2500313"/>
            <a:ext cx="184578" cy="265658"/>
          </a:xfrm>
          <a:custGeom>
            <a:avLst/>
            <a:gdLst/>
            <a:ahLst/>
            <a:cxnLst/>
            <a:rect l="l" t="t" r="r" b="b"/>
            <a:pathLst>
              <a:path w="196883" h="283369">
                <a:moveTo>
                  <a:pt x="14288" y="14288"/>
                </a:moveTo>
                <a:lnTo>
                  <a:pt x="182595" y="14288"/>
                </a:lnTo>
                <a:lnTo>
                  <a:pt x="98489" y="232696"/>
                </a:lnTo>
                <a:lnTo>
                  <a:pt x="14288" y="269081"/>
                </a:lnTo>
                <a:close/>
              </a:path>
              <a:path w="196883" h="283369">
                <a:moveTo>
                  <a:pt x="98489" y="232696"/>
                </a:moveTo>
                <a:lnTo>
                  <a:pt x="182595" y="14288"/>
                </a:lnTo>
                <a:lnTo>
                  <a:pt x="182595" y="269081"/>
                </a:lnTo>
                <a:close/>
              </a:path>
            </a:pathLst>
          </a:custGeom>
          <a:ln w="28575">
            <a:solidFill>
              <a:srgbClr val="605E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88"/>
          </a:p>
        </p:txBody>
      </p:sp>
    </p:spTree>
    <p:extLst>
      <p:ext uri="{BB962C8B-B14F-4D97-AF65-F5344CB8AC3E}">
        <p14:creationId xmlns:p14="http://schemas.microsoft.com/office/powerpoint/2010/main" val="338041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E3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0770" y="295132"/>
            <a:ext cx="830461" cy="138323"/>
          </a:xfrm>
          <a:prstGeom prst="rect">
            <a:avLst/>
          </a:prstGeom>
        </p:spPr>
        <p:txBody>
          <a:bodyPr vert="horz" wrap="square" lIns="0" tIns="8334" rIns="0" bIns="0" rtlCol="0">
            <a:spAutoFit/>
          </a:bodyPr>
          <a:lstStyle/>
          <a:p>
            <a:pPr defTabSz="857250">
              <a:spcBef>
                <a:spcPts val="66"/>
              </a:spcBef>
            </a:pPr>
            <a:r>
              <a:rPr sz="844" kern="0" spc="-9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844" kern="0" spc="-4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44" kern="0" dirty="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sz="844" kern="0" spc="-3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44" kern="0" spc="-9" dirty="0">
                <a:solidFill>
                  <a:srgbClr val="FFFFFF"/>
                </a:solidFill>
                <a:latin typeface="Trebuchet MS"/>
                <a:cs typeface="Trebuchet MS"/>
              </a:rPr>
              <a:t>Desktop</a:t>
            </a:r>
            <a:endParaRPr sz="844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00" y="214313"/>
            <a:ext cx="11430000" cy="6429375"/>
            <a:chOff x="228600" y="22860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92000" cy="685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600" y="228599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75" y="0"/>
                  </a:moveTo>
                  <a:lnTo>
                    <a:pt x="1473187" y="0"/>
                  </a:lnTo>
                  <a:lnTo>
                    <a:pt x="44437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473187" y="6858000"/>
                  </a:lnTo>
                  <a:lnTo>
                    <a:pt x="1473187" y="635000"/>
                  </a:lnTo>
                  <a:lnTo>
                    <a:pt x="12191975" y="635000"/>
                  </a:lnTo>
                  <a:lnTo>
                    <a:pt x="12191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695324"/>
              <a:ext cx="12192000" cy="6061075"/>
            </a:xfrm>
            <a:custGeom>
              <a:avLst/>
              <a:gdLst/>
              <a:ahLst/>
              <a:cxnLst/>
              <a:rect l="l" t="t" r="r" b="b"/>
              <a:pathLst>
                <a:path w="12192000" h="6061075">
                  <a:moveTo>
                    <a:pt x="12192000" y="168287"/>
                  </a:moveTo>
                  <a:lnTo>
                    <a:pt x="1479537" y="168287"/>
                  </a:lnTo>
                  <a:lnTo>
                    <a:pt x="1479537" y="0"/>
                  </a:lnTo>
                  <a:lnTo>
                    <a:pt x="1473187" y="0"/>
                  </a:lnTo>
                  <a:lnTo>
                    <a:pt x="1473187" y="168287"/>
                  </a:lnTo>
                  <a:lnTo>
                    <a:pt x="0" y="168287"/>
                  </a:lnTo>
                  <a:lnTo>
                    <a:pt x="0" y="174637"/>
                  </a:lnTo>
                  <a:lnTo>
                    <a:pt x="1473187" y="174637"/>
                  </a:lnTo>
                  <a:lnTo>
                    <a:pt x="1473187" y="6061075"/>
                  </a:lnTo>
                  <a:lnTo>
                    <a:pt x="1479537" y="6061075"/>
                  </a:lnTo>
                  <a:lnTo>
                    <a:pt x="1479537" y="174637"/>
                  </a:lnTo>
                  <a:lnTo>
                    <a:pt x="12192000" y="174637"/>
                  </a:lnTo>
                  <a:lnTo>
                    <a:pt x="12192000" y="168287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pPr defTabSz="857250"/>
              <a:endParaRPr sz="168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700212" y="852487"/>
              <a:ext cx="10715625" cy="6229350"/>
            </a:xfrm>
            <a:custGeom>
              <a:avLst/>
              <a:gdLst/>
              <a:ahLst/>
              <a:cxnLst/>
              <a:rect l="l" t="t" r="r" b="b"/>
              <a:pathLst>
                <a:path w="10715625" h="6229350">
                  <a:moveTo>
                    <a:pt x="10604373" y="6229350"/>
                  </a:moveTo>
                  <a:lnTo>
                    <a:pt x="111244" y="6229350"/>
                  </a:lnTo>
                  <a:lnTo>
                    <a:pt x="103502" y="6228587"/>
                  </a:lnTo>
                  <a:lnTo>
                    <a:pt x="66276" y="6217291"/>
                  </a:lnTo>
                  <a:lnTo>
                    <a:pt x="29344" y="6188944"/>
                  </a:lnTo>
                  <a:lnTo>
                    <a:pt x="6071" y="6148625"/>
                  </a:lnTo>
                  <a:lnTo>
                    <a:pt x="0" y="6118107"/>
                  </a:lnTo>
                  <a:lnTo>
                    <a:pt x="0" y="6110287"/>
                  </a:lnTo>
                  <a:lnTo>
                    <a:pt x="0" y="111244"/>
                  </a:lnTo>
                  <a:lnTo>
                    <a:pt x="12054" y="66276"/>
                  </a:lnTo>
                  <a:lnTo>
                    <a:pt x="40400" y="29344"/>
                  </a:lnTo>
                  <a:lnTo>
                    <a:pt x="80721" y="6071"/>
                  </a:lnTo>
                  <a:lnTo>
                    <a:pt x="111244" y="0"/>
                  </a:lnTo>
                  <a:lnTo>
                    <a:pt x="10604373" y="0"/>
                  </a:lnTo>
                  <a:lnTo>
                    <a:pt x="10649331" y="12054"/>
                  </a:lnTo>
                  <a:lnTo>
                    <a:pt x="10686288" y="40400"/>
                  </a:lnTo>
                  <a:lnTo>
                    <a:pt x="10709529" y="80721"/>
                  </a:lnTo>
                  <a:lnTo>
                    <a:pt x="10715625" y="111244"/>
                  </a:lnTo>
                  <a:lnTo>
                    <a:pt x="10715625" y="6118107"/>
                  </a:lnTo>
                  <a:lnTo>
                    <a:pt x="10703528" y="6163075"/>
                  </a:lnTo>
                  <a:lnTo>
                    <a:pt x="10675239" y="6200003"/>
                  </a:lnTo>
                  <a:lnTo>
                    <a:pt x="10634948" y="6223282"/>
                  </a:lnTo>
                  <a:lnTo>
                    <a:pt x="10612088" y="6228587"/>
                  </a:lnTo>
                  <a:lnTo>
                    <a:pt x="10604373" y="6229350"/>
                  </a:lnTo>
                  <a:close/>
                </a:path>
              </a:pathLst>
            </a:custGeom>
            <a:solidFill>
              <a:srgbClr val="F2B4DB">
                <a:alpha val="96078"/>
              </a:srgbClr>
            </a:solidFill>
          </p:spPr>
          <p:txBody>
            <a:bodyPr wrap="square" lIns="0" tIns="0" rIns="0" bIns="0" rtlCol="0"/>
            <a:lstStyle/>
            <a:p>
              <a:pPr defTabSz="857250"/>
              <a:endParaRPr sz="168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704974" y="857249"/>
              <a:ext cx="10706735" cy="6220460"/>
            </a:xfrm>
            <a:custGeom>
              <a:avLst/>
              <a:gdLst/>
              <a:ahLst/>
              <a:cxnLst/>
              <a:rect l="l" t="t" r="r" b="b"/>
              <a:pathLst>
                <a:path w="10706735" h="6220459">
                  <a:moveTo>
                    <a:pt x="10591814" y="6219839"/>
                  </a:moveTo>
                  <a:lnTo>
                    <a:pt x="114299" y="6219839"/>
                  </a:lnTo>
                  <a:lnTo>
                    <a:pt x="103040" y="6219279"/>
                  </a:lnTo>
                  <a:lnTo>
                    <a:pt x="60364" y="6206316"/>
                  </a:lnTo>
                  <a:lnTo>
                    <a:pt x="25899" y="6178004"/>
                  </a:lnTo>
                  <a:lnTo>
                    <a:pt x="4892" y="6138659"/>
                  </a:lnTo>
                  <a:lnTo>
                    <a:pt x="0" y="6105539"/>
                  </a:lnTo>
                  <a:lnTo>
                    <a:pt x="0" y="114299"/>
                  </a:lnTo>
                  <a:lnTo>
                    <a:pt x="8698" y="70558"/>
                  </a:lnTo>
                  <a:lnTo>
                    <a:pt x="33476" y="33476"/>
                  </a:lnTo>
                  <a:lnTo>
                    <a:pt x="70558" y="8698"/>
                  </a:lnTo>
                  <a:lnTo>
                    <a:pt x="114299" y="0"/>
                  </a:lnTo>
                  <a:lnTo>
                    <a:pt x="10591814" y="0"/>
                  </a:lnTo>
                  <a:lnTo>
                    <a:pt x="10635553" y="8698"/>
                  </a:lnTo>
                  <a:lnTo>
                    <a:pt x="10672616" y="33476"/>
                  </a:lnTo>
                  <a:lnTo>
                    <a:pt x="10697397" y="70558"/>
                  </a:lnTo>
                  <a:lnTo>
                    <a:pt x="10706114" y="114299"/>
                  </a:lnTo>
                  <a:lnTo>
                    <a:pt x="10706114" y="6105539"/>
                  </a:lnTo>
                  <a:lnTo>
                    <a:pt x="10697397" y="6149278"/>
                  </a:lnTo>
                  <a:lnTo>
                    <a:pt x="10672616" y="6186342"/>
                  </a:lnTo>
                  <a:lnTo>
                    <a:pt x="10635553" y="6211122"/>
                  </a:lnTo>
                  <a:lnTo>
                    <a:pt x="10591814" y="6219839"/>
                  </a:lnTo>
                  <a:close/>
                </a:path>
              </a:pathLst>
            </a:custGeom>
            <a:solidFill>
              <a:srgbClr val="A0D0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pPr defTabSz="857250"/>
              <a:endParaRPr sz="168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700212" y="852487"/>
              <a:ext cx="10715625" cy="6229350"/>
            </a:xfrm>
            <a:custGeom>
              <a:avLst/>
              <a:gdLst/>
              <a:ahLst/>
              <a:cxnLst/>
              <a:rect l="l" t="t" r="r" b="b"/>
              <a:pathLst>
                <a:path w="10715625" h="6229350">
                  <a:moveTo>
                    <a:pt x="0" y="6110287"/>
                  </a:moveTo>
                  <a:lnTo>
                    <a:pt x="0" y="119062"/>
                  </a:lnTo>
                  <a:lnTo>
                    <a:pt x="0" y="111244"/>
                  </a:lnTo>
                  <a:lnTo>
                    <a:pt x="762" y="103502"/>
                  </a:lnTo>
                  <a:lnTo>
                    <a:pt x="2287" y="95834"/>
                  </a:lnTo>
                  <a:lnTo>
                    <a:pt x="3812" y="88167"/>
                  </a:lnTo>
                  <a:lnTo>
                    <a:pt x="6071" y="80721"/>
                  </a:lnTo>
                  <a:lnTo>
                    <a:pt x="9063" y="73499"/>
                  </a:lnTo>
                  <a:lnTo>
                    <a:pt x="12054" y="66276"/>
                  </a:lnTo>
                  <a:lnTo>
                    <a:pt x="15722" y="59415"/>
                  </a:lnTo>
                  <a:lnTo>
                    <a:pt x="40400" y="29344"/>
                  </a:lnTo>
                  <a:lnTo>
                    <a:pt x="73499" y="9063"/>
                  </a:lnTo>
                  <a:lnTo>
                    <a:pt x="80721" y="6071"/>
                  </a:lnTo>
                  <a:lnTo>
                    <a:pt x="88167" y="3812"/>
                  </a:lnTo>
                  <a:lnTo>
                    <a:pt x="95834" y="2287"/>
                  </a:lnTo>
                  <a:lnTo>
                    <a:pt x="103502" y="762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10596562" y="0"/>
                  </a:lnTo>
                  <a:lnTo>
                    <a:pt x="10604373" y="0"/>
                  </a:lnTo>
                  <a:lnTo>
                    <a:pt x="10612088" y="762"/>
                  </a:lnTo>
                  <a:lnTo>
                    <a:pt x="10619803" y="2287"/>
                  </a:lnTo>
                  <a:lnTo>
                    <a:pt x="10627423" y="3812"/>
                  </a:lnTo>
                  <a:lnTo>
                    <a:pt x="10634948" y="6071"/>
                  </a:lnTo>
                  <a:lnTo>
                    <a:pt x="10642092" y="9063"/>
                  </a:lnTo>
                  <a:lnTo>
                    <a:pt x="10649331" y="12054"/>
                  </a:lnTo>
                  <a:lnTo>
                    <a:pt x="10656189" y="15722"/>
                  </a:lnTo>
                  <a:lnTo>
                    <a:pt x="10662666" y="20065"/>
                  </a:lnTo>
                  <a:lnTo>
                    <a:pt x="10669238" y="24408"/>
                  </a:lnTo>
                  <a:lnTo>
                    <a:pt x="10695527" y="52914"/>
                  </a:lnTo>
                  <a:lnTo>
                    <a:pt x="10699908" y="59415"/>
                  </a:lnTo>
                  <a:lnTo>
                    <a:pt x="10713339" y="95834"/>
                  </a:lnTo>
                  <a:lnTo>
                    <a:pt x="10714863" y="103502"/>
                  </a:lnTo>
                  <a:lnTo>
                    <a:pt x="10715625" y="111244"/>
                  </a:lnTo>
                  <a:lnTo>
                    <a:pt x="10715625" y="119062"/>
                  </a:lnTo>
                  <a:lnTo>
                    <a:pt x="10715625" y="6110287"/>
                  </a:lnTo>
                  <a:lnTo>
                    <a:pt x="10715625" y="6118107"/>
                  </a:lnTo>
                  <a:lnTo>
                    <a:pt x="10714863" y="6125851"/>
                  </a:lnTo>
                  <a:lnTo>
                    <a:pt x="10713339" y="6133518"/>
                  </a:lnTo>
                  <a:lnTo>
                    <a:pt x="10711815" y="6141186"/>
                  </a:lnTo>
                  <a:lnTo>
                    <a:pt x="10695527" y="6176438"/>
                  </a:lnTo>
                  <a:lnTo>
                    <a:pt x="10691241" y="6182934"/>
                  </a:lnTo>
                  <a:lnTo>
                    <a:pt x="10662666" y="6209280"/>
                  </a:lnTo>
                  <a:lnTo>
                    <a:pt x="10656189" y="6213624"/>
                  </a:lnTo>
                  <a:lnTo>
                    <a:pt x="10649331" y="6217291"/>
                  </a:lnTo>
                  <a:lnTo>
                    <a:pt x="10642092" y="6220282"/>
                  </a:lnTo>
                  <a:lnTo>
                    <a:pt x="10634948" y="6223282"/>
                  </a:lnTo>
                  <a:lnTo>
                    <a:pt x="10627423" y="6225540"/>
                  </a:lnTo>
                  <a:lnTo>
                    <a:pt x="10619803" y="6227064"/>
                  </a:lnTo>
                  <a:lnTo>
                    <a:pt x="10612088" y="6228587"/>
                  </a:lnTo>
                  <a:lnTo>
                    <a:pt x="10604373" y="6229350"/>
                  </a:lnTo>
                  <a:lnTo>
                    <a:pt x="10596562" y="6229350"/>
                  </a:lnTo>
                  <a:lnTo>
                    <a:pt x="119062" y="6229350"/>
                  </a:lnTo>
                  <a:lnTo>
                    <a:pt x="111244" y="6229350"/>
                  </a:lnTo>
                  <a:lnTo>
                    <a:pt x="103502" y="6228587"/>
                  </a:lnTo>
                  <a:lnTo>
                    <a:pt x="95834" y="6227064"/>
                  </a:lnTo>
                  <a:lnTo>
                    <a:pt x="88167" y="6225540"/>
                  </a:lnTo>
                  <a:lnTo>
                    <a:pt x="80721" y="6223282"/>
                  </a:lnTo>
                  <a:lnTo>
                    <a:pt x="73499" y="6220282"/>
                  </a:lnTo>
                  <a:lnTo>
                    <a:pt x="66276" y="6217291"/>
                  </a:lnTo>
                  <a:lnTo>
                    <a:pt x="59415" y="6213624"/>
                  </a:lnTo>
                  <a:lnTo>
                    <a:pt x="52914" y="6209280"/>
                  </a:lnTo>
                  <a:lnTo>
                    <a:pt x="46414" y="6204937"/>
                  </a:lnTo>
                  <a:lnTo>
                    <a:pt x="20065" y="6176438"/>
                  </a:lnTo>
                  <a:lnTo>
                    <a:pt x="3812" y="6141186"/>
                  </a:lnTo>
                  <a:lnTo>
                    <a:pt x="0" y="6118107"/>
                  </a:lnTo>
                  <a:lnTo>
                    <a:pt x="0" y="6110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704975" y="857249"/>
              <a:ext cx="10706100" cy="600075"/>
            </a:xfrm>
            <a:custGeom>
              <a:avLst/>
              <a:gdLst/>
              <a:ahLst/>
              <a:cxnLst/>
              <a:rect l="l" t="t" r="r" b="b"/>
              <a:pathLst>
                <a:path w="10706100" h="600075">
                  <a:moveTo>
                    <a:pt x="10706100" y="114007"/>
                  </a:moveTo>
                  <a:lnTo>
                    <a:pt x="10697388" y="70561"/>
                  </a:lnTo>
                  <a:lnTo>
                    <a:pt x="10672610" y="33477"/>
                  </a:lnTo>
                  <a:lnTo>
                    <a:pt x="10635552" y="8699"/>
                  </a:lnTo>
                  <a:lnTo>
                    <a:pt x="10591813" y="0"/>
                  </a:lnTo>
                  <a:lnTo>
                    <a:pt x="114287" y="0"/>
                  </a:lnTo>
                  <a:lnTo>
                    <a:pt x="70548" y="8699"/>
                  </a:lnTo>
                  <a:lnTo>
                    <a:pt x="33464" y="33477"/>
                  </a:lnTo>
                  <a:lnTo>
                    <a:pt x="8686" y="70561"/>
                  </a:lnTo>
                  <a:lnTo>
                    <a:pt x="12" y="114007"/>
                  </a:lnTo>
                  <a:lnTo>
                    <a:pt x="0" y="600075"/>
                  </a:lnTo>
                  <a:lnTo>
                    <a:pt x="85725" y="600075"/>
                  </a:lnTo>
                  <a:lnTo>
                    <a:pt x="10620375" y="600075"/>
                  </a:lnTo>
                  <a:lnTo>
                    <a:pt x="10706100" y="600075"/>
                  </a:lnTo>
                  <a:lnTo>
                    <a:pt x="10706100" y="114007"/>
                  </a:lnTo>
                  <a:close/>
                </a:path>
              </a:pathLst>
            </a:custGeom>
            <a:solidFill>
              <a:srgbClr val="F2B4DB"/>
            </a:solidFill>
          </p:spPr>
          <p:txBody>
            <a:bodyPr wrap="square" lIns="0" tIns="0" rIns="0" bIns="0" rtlCol="0"/>
            <a:lstStyle/>
            <a:p>
              <a:pPr defTabSz="857250"/>
              <a:endParaRPr sz="168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33563" y="866239"/>
            <a:ext cx="4978598" cy="60359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3844" i="1" kern="0" spc="-80" dirty="0">
                <a:solidFill>
                  <a:srgbClr val="252423"/>
                </a:solidFill>
                <a:latin typeface="Trebuchet MS"/>
                <a:cs typeface="Trebuchet MS"/>
              </a:rPr>
              <a:t>Localizacion</a:t>
            </a:r>
            <a:r>
              <a:rPr sz="3844" i="1" kern="0" spc="-211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3844" i="1" kern="0" spc="-84" dirty="0">
                <a:solidFill>
                  <a:srgbClr val="252423"/>
                </a:solidFill>
                <a:latin typeface="Trebuchet MS"/>
                <a:cs typeface="Trebuchet MS"/>
              </a:rPr>
              <a:t>de</a:t>
            </a:r>
            <a:r>
              <a:rPr sz="3844" i="1" kern="0" spc="-206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3844" i="1" kern="0" spc="-61" dirty="0">
                <a:solidFill>
                  <a:srgbClr val="252423"/>
                </a:solidFill>
                <a:latin typeface="Trebuchet MS"/>
                <a:cs typeface="Trebuchet MS"/>
              </a:rPr>
              <a:t>Tiendas</a:t>
            </a:r>
            <a:endParaRPr sz="3844" kern="0" dirty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34763" y="1413897"/>
            <a:ext cx="9786940" cy="5140970"/>
            <a:chOff x="1790700" y="1554988"/>
            <a:chExt cx="10534650" cy="543687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700" y="1733549"/>
              <a:ext cx="10534649" cy="52577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569" y="2254757"/>
              <a:ext cx="220265" cy="2202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4171" y="5341200"/>
              <a:ext cx="220265" cy="2202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02218" y="2142252"/>
              <a:ext cx="220256" cy="2202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7802" y="6359213"/>
              <a:ext cx="220256" cy="22025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57868" y="2528554"/>
              <a:ext cx="1723899" cy="12053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53358" y="1554988"/>
              <a:ext cx="95250" cy="952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15325" y="1554988"/>
              <a:ext cx="95250" cy="952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53525" y="1554988"/>
              <a:ext cx="95250" cy="952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34575" y="1554988"/>
              <a:ext cx="95250" cy="9525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833563" y="1413897"/>
            <a:ext cx="3649861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  <a:tabLst>
                <a:tab pos="1018580" algn="l"/>
                <a:tab pos="1549598" algn="l"/>
                <a:tab pos="2337197" algn="l"/>
                <a:tab pos="3070027" algn="l"/>
              </a:tabLst>
            </a:pPr>
            <a:r>
              <a:rPr sz="938" b="1" kern="0" spc="-9" dirty="0">
                <a:solidFill>
                  <a:srgbClr val="605D5C"/>
                </a:solidFill>
                <a:latin typeface="Trebuchet MS"/>
                <a:cs typeface="Trebuchet MS"/>
              </a:rPr>
              <a:t>Store_Location</a:t>
            </a:r>
            <a:r>
              <a:rPr sz="938" b="1" kern="0" dirty="0">
                <a:solidFill>
                  <a:srgbClr val="605D5C"/>
                </a:solidFill>
                <a:latin typeface="Trebuchet MS"/>
                <a:cs typeface="Trebuchet MS"/>
              </a:rPr>
              <a:t>	</a:t>
            </a:r>
            <a:r>
              <a:rPr sz="938" kern="0" spc="-9" dirty="0">
                <a:solidFill>
                  <a:srgbClr val="605D5C"/>
                </a:solidFill>
                <a:latin typeface="Trebuchet MS"/>
                <a:cs typeface="Trebuchet MS"/>
              </a:rPr>
              <a:t>Airport</a:t>
            </a:r>
            <a:r>
              <a:rPr sz="938" kern="0" dirty="0">
                <a:solidFill>
                  <a:srgbClr val="605D5C"/>
                </a:solidFill>
                <a:latin typeface="Trebuchet MS"/>
                <a:cs typeface="Trebuchet MS"/>
              </a:rPr>
              <a:t>	</a:t>
            </a:r>
            <a:r>
              <a:rPr sz="938" kern="0" spc="-9" dirty="0">
                <a:solidFill>
                  <a:srgbClr val="605D5C"/>
                </a:solidFill>
                <a:latin typeface="Trebuchet MS"/>
                <a:cs typeface="Trebuchet MS"/>
              </a:rPr>
              <a:t>Commercial</a:t>
            </a:r>
            <a:r>
              <a:rPr sz="938" kern="0" dirty="0">
                <a:solidFill>
                  <a:srgbClr val="605D5C"/>
                </a:solidFill>
                <a:latin typeface="Trebuchet MS"/>
                <a:cs typeface="Trebuchet MS"/>
              </a:rPr>
              <a:t>	</a:t>
            </a:r>
            <a:r>
              <a:rPr sz="938" kern="0" spc="-9" dirty="0">
                <a:solidFill>
                  <a:srgbClr val="605D5C"/>
                </a:solidFill>
                <a:latin typeface="Trebuchet MS"/>
                <a:cs typeface="Trebuchet MS"/>
              </a:rPr>
              <a:t>Downtown</a:t>
            </a:r>
            <a:r>
              <a:rPr sz="938" kern="0" dirty="0">
                <a:solidFill>
                  <a:srgbClr val="605D5C"/>
                </a:solidFill>
                <a:latin typeface="Trebuchet MS"/>
                <a:cs typeface="Trebuchet MS"/>
              </a:rPr>
              <a:t>	</a:t>
            </a:r>
            <a:r>
              <a:rPr sz="938" kern="0" spc="-23" dirty="0">
                <a:solidFill>
                  <a:srgbClr val="605D5C"/>
                </a:solidFill>
                <a:latin typeface="Trebuchet MS"/>
                <a:cs typeface="Trebuchet MS"/>
              </a:rPr>
              <a:t>Residential</a:t>
            </a:r>
            <a:endParaRPr sz="938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9899" y="205383"/>
            <a:ext cx="10803731" cy="6262092"/>
            <a:chOff x="462092" y="219075"/>
            <a:chExt cx="11523980" cy="6679565"/>
          </a:xfrm>
        </p:grpSpPr>
        <p:pic>
          <p:nvPicPr>
            <p:cNvPr id="25" name="object 25">
              <a:hlinkClick r:id="rId13"/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59888" y="6818736"/>
              <a:ext cx="480870" cy="79578"/>
            </a:xfrm>
            <a:prstGeom prst="rect">
              <a:avLst/>
            </a:prstGeom>
          </p:spPr>
        </p:pic>
        <p:pic>
          <p:nvPicPr>
            <p:cNvPr id="26" name="object 26">
              <a:hlinkClick r:id="rId13"/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38325" y="6804293"/>
              <a:ext cx="93442" cy="934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6380" y="36208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268523" y="124671"/>
                  </a:moveTo>
                  <a:lnTo>
                    <a:pt x="0" y="124671"/>
                  </a:lnTo>
                </a:path>
                <a:path w="268605" h="268605">
                  <a:moveTo>
                    <a:pt x="124671" y="0"/>
                  </a:moveTo>
                  <a:lnTo>
                    <a:pt x="0" y="124671"/>
                  </a:lnTo>
                  <a:lnTo>
                    <a:pt x="124671" y="268523"/>
                  </a:lnTo>
                </a:path>
              </a:pathLst>
            </a:custGeom>
            <a:ln w="2857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33667" y="350669"/>
              <a:ext cx="252024" cy="28942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695450" y="228600"/>
              <a:ext cx="1828800" cy="466725"/>
            </a:xfrm>
            <a:custGeom>
              <a:avLst/>
              <a:gdLst/>
              <a:ahLst/>
              <a:cxnLst/>
              <a:rect l="l" t="t" r="r" b="b"/>
              <a:pathLst>
                <a:path w="1828800" h="466725">
                  <a:moveTo>
                    <a:pt x="0" y="0"/>
                  </a:moveTo>
                  <a:lnTo>
                    <a:pt x="1828800" y="0"/>
                  </a:lnTo>
                  <a:lnTo>
                    <a:pt x="1828800" y="466725"/>
                  </a:lnTo>
                  <a:lnTo>
                    <a:pt x="0" y="46672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52423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393965" y="6390680"/>
            <a:ext cx="1122759" cy="202644"/>
          </a:xfrm>
          <a:prstGeom prst="rect">
            <a:avLst/>
          </a:prstGeom>
        </p:spPr>
        <p:txBody>
          <a:bodyPr vert="horz" wrap="square" lIns="0" tIns="14883" rIns="0" bIns="0" rtlCol="0">
            <a:spAutoFit/>
          </a:bodyPr>
          <a:lstStyle/>
          <a:p>
            <a:pPr marL="35719" defTabSz="857250">
              <a:spcBef>
                <a:spcPts val="117"/>
              </a:spcBef>
            </a:pPr>
            <a:r>
              <a:rPr sz="914" kern="0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©</a:t>
            </a:r>
            <a:r>
              <a:rPr sz="914" kern="0" spc="113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914" kern="0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2024</a:t>
            </a:r>
            <a:r>
              <a:rPr sz="914" kern="0" spc="119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914" kern="0" spc="-127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Mi</a:t>
            </a:r>
            <a:r>
              <a:rPr sz="609" kern="0" spc="-8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14" kern="0" spc="-127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c</a:t>
            </a:r>
            <a:r>
              <a:rPr sz="609" kern="0" spc="-8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14" kern="0" spc="-127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r>
              <a:rPr sz="609" kern="0" spc="-8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14" kern="0" spc="-127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os</a:t>
            </a:r>
            <a:r>
              <a:rPr sz="609" kern="0" spc="-8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14" kern="0" spc="-127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609" kern="0" spc="-8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914" kern="0" spc="-127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sz="609" kern="0" spc="-8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9" kern="0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14" kern="0" spc="-28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Cor</a:t>
            </a:r>
            <a:r>
              <a:rPr sz="609" kern="0" spc="-1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14" kern="0" spc="-28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por</a:t>
            </a:r>
            <a:r>
              <a:rPr sz="609" kern="0" spc="-1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14" kern="0" spc="-28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sz="609" kern="0" spc="-1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14" kern="0" spc="-28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sz="609" kern="0" spc="-1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14" kern="0" spc="-28" baseline="4273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endParaRPr sz="914" kern="0" baseline="4273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98923" y="351264"/>
            <a:ext cx="429219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938" kern="0" spc="-9" dirty="0">
                <a:solidFill>
                  <a:srgbClr val="252423"/>
                </a:solidFill>
                <a:latin typeface="Trebuchet MS"/>
                <a:cs typeface="Trebuchet MS"/>
              </a:rPr>
              <a:t>Portada</a:t>
            </a:r>
            <a:endParaRPr sz="938" kern="0" dirty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59969" y="214313"/>
            <a:ext cx="1714500" cy="437555"/>
          </a:xfrm>
          <a:custGeom>
            <a:avLst/>
            <a:gdLst/>
            <a:ahLst/>
            <a:cxnLst/>
            <a:rect l="l" t="t" r="r" b="b"/>
            <a:pathLst>
              <a:path w="1828800" h="466725">
                <a:moveTo>
                  <a:pt x="0" y="0"/>
                </a:moveTo>
                <a:lnTo>
                  <a:pt x="1828800" y="0"/>
                </a:lnTo>
                <a:lnTo>
                  <a:pt x="18288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252423"/>
            </a:solidFill>
          </a:ln>
        </p:spPr>
        <p:txBody>
          <a:bodyPr wrap="square" lIns="0" tIns="0" rIns="0" bIns="0" rtlCol="0"/>
          <a:lstStyle/>
          <a:p>
            <a:pPr defTabSz="857250"/>
            <a:endParaRPr sz="1688" kern="0">
              <a:solidFill>
                <a:sysClr val="windowText" lastClr="000000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16074" y="351264"/>
            <a:ext cx="602456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938" kern="0" spc="-9" dirty="0">
                <a:solidFill>
                  <a:srgbClr val="252423"/>
                </a:solidFill>
                <a:latin typeface="Trebuchet MS"/>
                <a:cs typeface="Trebuchet MS"/>
              </a:rPr>
              <a:t>Conclusion</a:t>
            </a:r>
            <a:endParaRPr sz="938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63766" y="214313"/>
            <a:ext cx="1714500" cy="437555"/>
          </a:xfrm>
          <a:custGeom>
            <a:avLst/>
            <a:gdLst/>
            <a:ahLst/>
            <a:cxnLst/>
            <a:rect l="l" t="t" r="r" b="b"/>
            <a:pathLst>
              <a:path w="1828800" h="466725">
                <a:moveTo>
                  <a:pt x="0" y="0"/>
                </a:moveTo>
                <a:lnTo>
                  <a:pt x="1828800" y="0"/>
                </a:lnTo>
                <a:lnTo>
                  <a:pt x="18288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252423"/>
            </a:solidFill>
          </a:ln>
        </p:spPr>
        <p:txBody>
          <a:bodyPr wrap="square" lIns="0" tIns="0" rIns="0" bIns="0" rtlCol="0"/>
          <a:lstStyle/>
          <a:p>
            <a:pPr defTabSz="857250"/>
            <a:endParaRPr sz="1688" kern="0">
              <a:solidFill>
                <a:sysClr val="windowText" lastClr="000000"/>
              </a:solidFill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07733" y="351264"/>
            <a:ext cx="626864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938" kern="0" dirty="0">
                <a:solidFill>
                  <a:srgbClr val="252423"/>
                </a:solidFill>
                <a:latin typeface="Trebuchet MS"/>
                <a:cs typeface="Trebuchet MS"/>
              </a:rPr>
              <a:t>Vtas</a:t>
            </a:r>
            <a:r>
              <a:rPr sz="938" kern="0" spc="-56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938" kern="0" spc="-42" dirty="0">
                <a:solidFill>
                  <a:srgbClr val="252423"/>
                </a:solidFill>
                <a:latin typeface="Trebuchet MS"/>
                <a:cs typeface="Trebuchet MS"/>
              </a:rPr>
              <a:t>S/</a:t>
            </a:r>
            <a:r>
              <a:rPr sz="938" kern="0" spc="-28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938" kern="0" spc="-19" dirty="0">
                <a:solidFill>
                  <a:srgbClr val="252423"/>
                </a:solidFill>
                <a:latin typeface="Trebuchet MS"/>
                <a:cs typeface="Trebuchet MS"/>
              </a:rPr>
              <a:t>Pais</a:t>
            </a:r>
            <a:endParaRPr sz="938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67563" y="214313"/>
            <a:ext cx="1714500" cy="437555"/>
          </a:xfrm>
          <a:custGeom>
            <a:avLst/>
            <a:gdLst/>
            <a:ahLst/>
            <a:cxnLst/>
            <a:rect l="l" t="t" r="r" b="b"/>
            <a:pathLst>
              <a:path w="1828800" h="466725">
                <a:moveTo>
                  <a:pt x="0" y="0"/>
                </a:moveTo>
                <a:lnTo>
                  <a:pt x="1828800" y="0"/>
                </a:lnTo>
                <a:lnTo>
                  <a:pt x="18288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252423"/>
            </a:solidFill>
          </a:ln>
        </p:spPr>
        <p:txBody>
          <a:bodyPr wrap="square" lIns="0" tIns="0" rIns="0" bIns="0" rtlCol="0"/>
          <a:lstStyle/>
          <a:p>
            <a:pPr defTabSz="857250"/>
            <a:endParaRPr sz="1688" kern="0">
              <a:solidFill>
                <a:sysClr val="windowText" lastClr="000000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02322" y="351264"/>
            <a:ext cx="644723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938" kern="0" dirty="0">
                <a:solidFill>
                  <a:srgbClr val="252423"/>
                </a:solidFill>
                <a:latin typeface="Trebuchet MS"/>
                <a:cs typeface="Trebuchet MS"/>
              </a:rPr>
              <a:t>Vtas</a:t>
            </a:r>
            <a:r>
              <a:rPr sz="938" kern="0" spc="-61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938" kern="0" spc="-28" dirty="0">
                <a:solidFill>
                  <a:srgbClr val="252423"/>
                </a:solidFill>
                <a:latin typeface="Trebuchet MS"/>
                <a:cs typeface="Trebuchet MS"/>
              </a:rPr>
              <a:t>Totales</a:t>
            </a:r>
            <a:endParaRPr sz="938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962430" y="205383"/>
            <a:ext cx="1732359" cy="455414"/>
            <a:chOff x="9382125" y="219075"/>
            <a:chExt cx="1847850" cy="485775"/>
          </a:xfrm>
        </p:grpSpPr>
        <p:sp>
          <p:nvSpPr>
            <p:cNvPr id="39" name="object 39"/>
            <p:cNvSpPr/>
            <p:nvPr/>
          </p:nvSpPr>
          <p:spPr>
            <a:xfrm>
              <a:off x="9391650" y="228600"/>
              <a:ext cx="1828800" cy="466725"/>
            </a:xfrm>
            <a:custGeom>
              <a:avLst/>
              <a:gdLst/>
              <a:ahLst/>
              <a:cxnLst/>
              <a:rect l="l" t="t" r="r" b="b"/>
              <a:pathLst>
                <a:path w="1828800" h="466725">
                  <a:moveTo>
                    <a:pt x="1828800" y="466725"/>
                  </a:moveTo>
                  <a:lnTo>
                    <a:pt x="0" y="466725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46672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9391650" y="228600"/>
              <a:ext cx="1828800" cy="466725"/>
            </a:xfrm>
            <a:custGeom>
              <a:avLst/>
              <a:gdLst/>
              <a:ahLst/>
              <a:cxnLst/>
              <a:rect l="l" t="t" r="r" b="b"/>
              <a:pathLst>
                <a:path w="1828800" h="466725">
                  <a:moveTo>
                    <a:pt x="0" y="0"/>
                  </a:moveTo>
                  <a:lnTo>
                    <a:pt x="1828800" y="0"/>
                  </a:lnTo>
                  <a:lnTo>
                    <a:pt x="1828800" y="466725"/>
                  </a:lnTo>
                  <a:lnTo>
                    <a:pt x="0" y="46672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52423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962430" y="351264"/>
            <a:ext cx="1714500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504230" defTabSz="857250">
              <a:spcBef>
                <a:spcPts val="94"/>
              </a:spcBef>
            </a:pPr>
            <a:r>
              <a:rPr sz="938" kern="0" spc="47" dirty="0">
                <a:solidFill>
                  <a:srgbClr val="FFFFFF"/>
                </a:solidFill>
                <a:latin typeface="Trebuchet MS"/>
                <a:cs typeface="Trebuchet MS"/>
              </a:rPr>
              <a:t>Maps</a:t>
            </a:r>
            <a:r>
              <a:rPr sz="938" kern="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38" kern="0" spc="-9" dirty="0">
                <a:solidFill>
                  <a:srgbClr val="FFFFFF"/>
                </a:solidFill>
                <a:latin typeface="Trebuchet MS"/>
                <a:cs typeface="Trebuchet MS"/>
              </a:rPr>
              <a:t>Tiendas</a:t>
            </a:r>
            <a:endParaRPr sz="938" kern="0" dirty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5" y="1075714"/>
            <a:ext cx="723305" cy="1294805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8" y="2625328"/>
            <a:ext cx="1232297" cy="1482328"/>
          </a:xfrm>
          <a:prstGeom prst="rect">
            <a:avLst/>
          </a:prstGeom>
        </p:spPr>
      </p:pic>
      <p:sp>
        <p:nvSpPr>
          <p:cNvPr id="53" name="text 1"/>
          <p:cNvSpPr txBox="1"/>
          <p:nvPr/>
        </p:nvSpPr>
        <p:spPr>
          <a:xfrm>
            <a:off x="412370" y="4997363"/>
            <a:ext cx="1288737" cy="433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Juguetitos SRL</a:t>
            </a:r>
            <a:endParaRPr sz="938" dirty="0">
              <a:latin typeface="Verdana"/>
              <a:cs typeface="Verdana"/>
            </a:endParaRPr>
          </a:p>
          <a:p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+3469725896</a:t>
            </a:r>
            <a:endParaRPr sz="938" dirty="0">
              <a:latin typeface="Verdana"/>
              <a:cs typeface="Verdana"/>
            </a:endParaRPr>
          </a:p>
          <a:p>
            <a:r>
              <a:rPr sz="938" b="1" i="1" spc="9" dirty="0" smtClean="0">
                <a:solidFill>
                  <a:srgbClr val="252423"/>
                </a:solidFill>
                <a:latin typeface="Verdana"/>
                <a:cs typeface="Verdana"/>
              </a:rPr>
              <a:t>Carretes </a:t>
            </a:r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34 CP</a:t>
            </a:r>
            <a:endParaRPr sz="938" dirty="0">
              <a:latin typeface="Verdana"/>
              <a:cs typeface="Verdana"/>
            </a:endParaRPr>
          </a:p>
        </p:txBody>
      </p:sp>
      <p:sp>
        <p:nvSpPr>
          <p:cNvPr id="54" name="text 1"/>
          <p:cNvSpPr txBox="1"/>
          <p:nvPr/>
        </p:nvSpPr>
        <p:spPr>
          <a:xfrm>
            <a:off x="381000" y="5648112"/>
            <a:ext cx="1460002" cy="411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Bna. España</a:t>
            </a:r>
            <a:endParaRPr sz="938" dirty="0">
              <a:latin typeface="Verdana"/>
              <a:cs typeface="Verdana"/>
            </a:endParaRPr>
          </a:p>
          <a:p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Nif</a:t>
            </a:r>
            <a:r>
              <a:rPr sz="938" b="1" i="1" spc="9" dirty="0">
                <a:solidFill>
                  <a:srgbClr val="252423"/>
                </a:solidFill>
                <a:latin typeface="Verdana"/>
                <a:cs typeface="Verdana"/>
              </a:rPr>
              <a:t>: </a:t>
            </a:r>
            <a:r>
              <a:rPr sz="938" b="1" i="1" spc="9" dirty="0" smtClean="0">
                <a:solidFill>
                  <a:srgbClr val="252423"/>
                </a:solidFill>
                <a:latin typeface="Verdana"/>
                <a:cs typeface="Verdana"/>
              </a:rPr>
              <a:t>10502689E</a:t>
            </a:r>
            <a:endParaRPr lang="es-ES" sz="938" b="1" i="1" spc="9" dirty="0" smtClean="0">
              <a:solidFill>
                <a:srgbClr val="252423"/>
              </a:solidFill>
              <a:latin typeface="Verdana"/>
              <a:cs typeface="Verdana"/>
            </a:endParaRPr>
          </a:p>
          <a:p>
            <a:r>
              <a:rPr lang="es-ES" sz="800" b="1" i="1" spc="9" dirty="0" smtClean="0">
                <a:solidFill>
                  <a:srgbClr val="252423"/>
                </a:solidFill>
                <a:latin typeface="Verdana"/>
                <a:cs typeface="Verdana"/>
              </a:rPr>
              <a:t>juguetitos@Gmail.com</a:t>
            </a:r>
            <a:endParaRPr sz="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0195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46703" y="1836019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Sales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INVENTARIO[All Sales]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6703" y="2459916"/>
            <a:ext cx="11279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Average Revenue For Sale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DIVIDE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VENTAS[Total Revenue]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INVENTARIO[All Sales]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1040" y="303888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Average Stock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INVENTARIO</a:t>
            </a: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5F5F5F"/>
                </a:solidFill>
                <a:latin typeface="Consolas" panose="020B0609020204030204" pitchFamily="49" charset="0"/>
              </a:rPr>
              <a:t>Stock_On_Hand</a:t>
            </a: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27302" y="3548017"/>
            <a:ext cx="8251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Average Stock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INVENTARIO[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Stock_On_Hand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27302" y="4119168"/>
            <a:ext cx="11756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 of Open Stores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COUNTROWS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TIENDAS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ISBLANK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TIENDAS[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Store_Open_Date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91040" y="4627572"/>
            <a:ext cx="11630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 of Stores by Location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DISTINCTCOUNT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TIENDAS</a:t>
            </a: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5F5F5F"/>
                </a:solidFill>
                <a:latin typeface="Consolas" panose="020B0609020204030204" pitchFamily="49" charset="0"/>
              </a:rPr>
              <a:t>Store_Location</a:t>
            </a: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56897" y="5227151"/>
            <a:ext cx="8614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Sale By Store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INVENTARIO[All Sales]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46703" y="5687645"/>
            <a:ext cx="11630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Sale for Month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INVENTARIO[All Sales]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Tabla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Calendario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Tabla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Calendario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TODAY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&amp;&amp;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Tabla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Calendario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TODAY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67345" y="707552"/>
            <a:ext cx="64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u="sng" dirty="0" smtClean="0"/>
              <a:t>Medidas Calculadas Utilizadas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352395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9560" y="1443669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Sales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VENTAS</a:t>
            </a: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</a:rPr>
              <a:t>[Units]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9560" y="1886300"/>
            <a:ext cx="8684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VENTAS[Units]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RELATEDTABLE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TIENDAS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9560" y="2362399"/>
            <a:ext cx="7713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Full Product Name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Product_Name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Product_ID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49560" y="274897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Product_Price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Product_Cost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49560" y="3220973"/>
            <a:ext cx="11384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Percentage = 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Product_Price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Product_Cost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Product_Price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9560" y="3666046"/>
            <a:ext cx="1105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Vtas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VENTAS[Units]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RELATEDTABLE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PRODUCTOS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9560" y="4186314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Año = </a:t>
            </a:r>
            <a:r>
              <a:rPr lang="es-ES" dirty="0">
                <a:solidFill>
                  <a:srgbClr val="3165BB"/>
                </a:solidFill>
                <a:latin typeface="Consolas" panose="020B0609020204030204" pitchFamily="49" charset="0"/>
              </a:rPr>
              <a:t>YEAR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1080"/>
                </a:solidFill>
                <a:latin typeface="Consolas" panose="020B0609020204030204" pitchFamily="49" charset="0"/>
              </a:rPr>
              <a:t>'Tabla Calendario'[Date]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27144" y="4713391"/>
            <a:ext cx="11034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CALENDAR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1990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2024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27144" y="522075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Tabla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Calendario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7144" y="5647706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Semana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Tabla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Calendario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49560" y="6173908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MES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Tabla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Calendario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397777" y="378763"/>
            <a:ext cx="96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 smtClean="0"/>
              <a:t>Dax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30044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6326" y="20643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Nombre mes = </a:t>
            </a:r>
            <a:r>
              <a:rPr lang="es-ES" dirty="0">
                <a:solidFill>
                  <a:srgbClr val="3165BB"/>
                </a:solidFill>
                <a:latin typeface="Consolas" panose="020B0609020204030204" pitchFamily="49" charset="0"/>
              </a:rPr>
              <a:t>FORMAT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1080"/>
                </a:solidFill>
                <a:latin typeface="Consolas" panose="020B0609020204030204" pitchFamily="49" charset="0"/>
              </a:rPr>
              <a:t>'Tabla Calendario'[Año]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"MMMM"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06326" y="2850134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Number of Stores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COUNTROWS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TIENDAS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06326" y="3620199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Sales Amount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Product_ID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Sale_ID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06326" y="4421666"/>
            <a:ext cx="885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Revenue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VENTAS[Units]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RELATED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PRODUCTOS[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Product_Price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63030" y="801858"/>
            <a:ext cx="93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i="1" u="sng" dirty="0" smtClean="0"/>
              <a:t>Dax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419509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33"/>
            <a:ext cx="4963885" cy="682816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63885" y="576776"/>
            <a:ext cx="6571658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i="1" dirty="0" smtClean="0"/>
          </a:p>
          <a:p>
            <a:pPr algn="ctr"/>
            <a:r>
              <a:rPr lang="en-US" sz="2000" b="1" i="1" u="sng" dirty="0" err="1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Venta</a:t>
            </a:r>
            <a:r>
              <a:rPr lang="en-US" sz="2000" b="1" i="1" u="sng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 </a:t>
            </a:r>
            <a:r>
              <a:rPr lang="en-US" sz="2000" b="1" i="1" u="sng" dirty="0">
                <a:solidFill>
                  <a:srgbClr val="7030A0"/>
                </a:solidFill>
                <a:latin typeface="Baskerville Old Face" panose="02020602080505020303" pitchFamily="18" charset="0"/>
              </a:rPr>
              <a:t>de </a:t>
            </a:r>
            <a:r>
              <a:rPr lang="en-US" sz="2000" b="1" i="1" u="sng" dirty="0" err="1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Juguetes</a:t>
            </a:r>
            <a:r>
              <a:rPr lang="en-US" sz="2000" b="1" i="1" u="sng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 ;</a:t>
            </a:r>
          </a:p>
          <a:p>
            <a:pPr algn="ctr"/>
            <a:r>
              <a:rPr lang="en-US" sz="2000" b="1" i="1" u="sng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 Juguetitos Srl</a:t>
            </a:r>
            <a:endParaRPr lang="en-US" sz="2000" b="1" u="sng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                                       </a:t>
            </a:r>
          </a:p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                             </a:t>
            </a:r>
            <a:r>
              <a:rPr lang="en-US" sz="1600" i="1" dirty="0" smtClean="0">
                <a:solidFill>
                  <a:srgbClr val="7030A0"/>
                </a:solidFill>
              </a:rPr>
              <a:t>Presentacion </a:t>
            </a:r>
            <a:r>
              <a:rPr lang="en-US" sz="1600" i="1" dirty="0" smtClean="0">
                <a:solidFill>
                  <a:srgbClr val="7030A0"/>
                </a:solidFill>
              </a:rPr>
              <a:t>.........................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i="1" dirty="0" smtClean="0">
                <a:solidFill>
                  <a:srgbClr val="7030A0"/>
                </a:solidFill>
              </a:rPr>
              <a:t>                                       Indice </a:t>
            </a:r>
            <a:r>
              <a:rPr lang="en-US" sz="1600" i="1" dirty="0" smtClean="0">
                <a:solidFill>
                  <a:srgbClr val="7030A0"/>
                </a:solidFill>
              </a:rPr>
              <a:t>.....................................</a:t>
            </a:r>
            <a:endParaRPr lang="en-US" sz="1600" i="1" dirty="0" smtClean="0">
              <a:solidFill>
                <a:srgbClr val="7030A0"/>
              </a:solidFill>
            </a:endParaRPr>
          </a:p>
          <a:p>
            <a:r>
              <a:rPr lang="es-ES" sz="1600" i="1" dirty="0" smtClean="0">
                <a:solidFill>
                  <a:srgbClr val="7030A0"/>
                </a:solidFill>
              </a:rPr>
              <a:t>                                       Informacion Data Set</a:t>
            </a:r>
            <a:r>
              <a:rPr lang="es-ES" sz="1600" i="1" dirty="0" smtClean="0">
                <a:solidFill>
                  <a:srgbClr val="7030A0"/>
                </a:solidFill>
              </a:rPr>
              <a:t>..….……..</a:t>
            </a:r>
            <a:endParaRPr lang="es-ES" sz="1600" i="1" dirty="0">
              <a:solidFill>
                <a:srgbClr val="7030A0"/>
              </a:solidFill>
            </a:endParaRPr>
          </a:p>
          <a:p>
            <a:r>
              <a:rPr lang="es-ES" sz="1600" i="1" dirty="0" smtClean="0">
                <a:solidFill>
                  <a:srgbClr val="7030A0"/>
                </a:solidFill>
              </a:rPr>
              <a:t>                                       Diagramas ER </a:t>
            </a:r>
            <a:r>
              <a:rPr lang="es-ES" sz="1600" i="1" dirty="0" smtClean="0">
                <a:solidFill>
                  <a:srgbClr val="7030A0"/>
                </a:solidFill>
              </a:rPr>
              <a:t>…………….…..….</a:t>
            </a:r>
            <a:r>
              <a:rPr lang="es-ES" sz="1600" i="1" dirty="0" smtClean="0">
                <a:solidFill>
                  <a:srgbClr val="7030A0"/>
                </a:solidFill>
              </a:rPr>
              <a:t>                                      </a:t>
            </a:r>
          </a:p>
          <a:p>
            <a:r>
              <a:rPr lang="es-ES" sz="1600" i="1" dirty="0">
                <a:solidFill>
                  <a:srgbClr val="7030A0"/>
                </a:solidFill>
              </a:rPr>
              <a:t> </a:t>
            </a:r>
            <a:r>
              <a:rPr lang="es-ES" sz="1600" i="1" dirty="0" smtClean="0">
                <a:solidFill>
                  <a:srgbClr val="7030A0"/>
                </a:solidFill>
              </a:rPr>
              <a:t>                                      Datos de Empresa …………….…</a:t>
            </a:r>
          </a:p>
          <a:p>
            <a:r>
              <a:rPr lang="es-ES" sz="1600" i="1" dirty="0">
                <a:solidFill>
                  <a:srgbClr val="7030A0"/>
                </a:solidFill>
              </a:rPr>
              <a:t> </a:t>
            </a:r>
            <a:r>
              <a:rPr lang="es-ES" sz="1600" i="1" dirty="0" smtClean="0">
                <a:solidFill>
                  <a:srgbClr val="7030A0"/>
                </a:solidFill>
              </a:rPr>
              <a:t>                                      Metodologías y Analisis………                                       </a:t>
            </a:r>
          </a:p>
          <a:p>
            <a:r>
              <a:rPr lang="es-ES" sz="1600" i="1" dirty="0">
                <a:solidFill>
                  <a:srgbClr val="7030A0"/>
                </a:solidFill>
              </a:rPr>
              <a:t> </a:t>
            </a:r>
            <a:r>
              <a:rPr lang="es-ES" sz="1600" i="1" dirty="0" smtClean="0">
                <a:solidFill>
                  <a:srgbClr val="7030A0"/>
                </a:solidFill>
              </a:rPr>
              <a:t>                                      Descripción e  Hipótesis….…… </a:t>
            </a:r>
            <a:endParaRPr lang="es-ES" sz="1600" i="1" dirty="0">
              <a:solidFill>
                <a:srgbClr val="7030A0"/>
              </a:solidFill>
            </a:endParaRPr>
          </a:p>
          <a:p>
            <a:r>
              <a:rPr lang="es-ES" sz="1600" i="1" dirty="0" smtClean="0">
                <a:solidFill>
                  <a:srgbClr val="7030A0"/>
                </a:solidFill>
              </a:rPr>
              <a:t>                                       MockUps</a:t>
            </a:r>
            <a:r>
              <a:rPr lang="es-ES" sz="1600" i="1" dirty="0" smtClean="0">
                <a:solidFill>
                  <a:srgbClr val="7030A0"/>
                </a:solidFill>
              </a:rPr>
              <a:t>………………….………….</a:t>
            </a:r>
            <a:r>
              <a:rPr lang="en-US" sz="1600" dirty="0">
                <a:solidFill>
                  <a:srgbClr val="7030A0"/>
                </a:solidFill>
              </a:rPr>
              <a:t/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 smtClean="0">
                <a:solidFill>
                  <a:srgbClr val="7030A0"/>
                </a:solidFill>
              </a:rPr>
              <a:t>                                       </a:t>
            </a:r>
            <a:r>
              <a:rPr lang="en-US" sz="1600" i="1" dirty="0" smtClean="0">
                <a:solidFill>
                  <a:srgbClr val="7030A0"/>
                </a:solidFill>
              </a:rPr>
              <a:t>Portada</a:t>
            </a:r>
            <a:r>
              <a:rPr lang="en-US" sz="1600" i="1" dirty="0" smtClean="0">
                <a:solidFill>
                  <a:srgbClr val="7030A0"/>
                </a:solidFill>
              </a:rPr>
              <a:t>……………………............</a:t>
            </a:r>
            <a:r>
              <a:rPr lang="en-US" sz="1600" dirty="0">
                <a:solidFill>
                  <a:srgbClr val="7030A0"/>
                </a:solidFill>
              </a:rPr>
              <a:t/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 smtClean="0">
                <a:solidFill>
                  <a:srgbClr val="7030A0"/>
                </a:solidFill>
              </a:rPr>
              <a:t>                                       </a:t>
            </a:r>
            <a:r>
              <a:rPr lang="en-US" sz="1600" i="1" dirty="0" smtClean="0">
                <a:solidFill>
                  <a:srgbClr val="7030A0"/>
                </a:solidFill>
              </a:rPr>
              <a:t>Conclusion …………… </a:t>
            </a:r>
            <a:r>
              <a:rPr lang="en-US" sz="1600" i="1" dirty="0" smtClean="0">
                <a:solidFill>
                  <a:srgbClr val="7030A0"/>
                </a:solidFill>
              </a:rPr>
              <a:t>.........</a:t>
            </a:r>
            <a:r>
              <a:rPr lang="en-US" sz="1600" dirty="0" smtClean="0">
                <a:solidFill>
                  <a:srgbClr val="7030A0"/>
                </a:solidFill>
              </a:rPr>
              <a:t>.....                                  </a:t>
            </a:r>
            <a:endParaRPr lang="en-US" sz="1600" dirty="0" smtClean="0">
              <a:solidFill>
                <a:srgbClr val="7030A0"/>
              </a:solidFill>
            </a:endParaRPr>
          </a:p>
          <a:p>
            <a:r>
              <a:rPr lang="en-US" sz="1600" i="1" dirty="0">
                <a:solidFill>
                  <a:srgbClr val="7030A0"/>
                </a:solidFill>
              </a:rPr>
              <a:t> </a:t>
            </a:r>
            <a:r>
              <a:rPr lang="en-US" sz="1600" i="1" dirty="0" smtClean="0">
                <a:solidFill>
                  <a:srgbClr val="7030A0"/>
                </a:solidFill>
              </a:rPr>
              <a:t>                                      Ventas S/ Localidades</a:t>
            </a:r>
            <a:r>
              <a:rPr lang="en-US" sz="1600" i="1" dirty="0" smtClean="0">
                <a:solidFill>
                  <a:srgbClr val="7030A0"/>
                </a:solidFill>
              </a:rPr>
              <a:t>….........</a:t>
            </a:r>
            <a:r>
              <a:rPr lang="es-ES" sz="1600" i="1" dirty="0" smtClean="0">
                <a:solidFill>
                  <a:srgbClr val="7030A0"/>
                </a:solidFill>
              </a:rPr>
              <a:t>                                        </a:t>
            </a:r>
            <a:endParaRPr lang="es-ES" sz="1600" i="1" dirty="0" smtClean="0">
              <a:solidFill>
                <a:srgbClr val="7030A0"/>
              </a:solidFill>
            </a:endParaRPr>
          </a:p>
          <a:p>
            <a:r>
              <a:rPr lang="es-ES" sz="1600" i="1" dirty="0">
                <a:solidFill>
                  <a:srgbClr val="7030A0"/>
                </a:solidFill>
              </a:rPr>
              <a:t> </a:t>
            </a:r>
            <a:r>
              <a:rPr lang="es-ES" sz="1600" i="1" dirty="0" smtClean="0">
                <a:solidFill>
                  <a:srgbClr val="7030A0"/>
                </a:solidFill>
              </a:rPr>
              <a:t>                                      Recuento Vtas Totales </a:t>
            </a:r>
            <a:r>
              <a:rPr lang="es-ES" sz="1600" i="1" dirty="0" smtClean="0">
                <a:solidFill>
                  <a:srgbClr val="7030A0"/>
                </a:solidFill>
              </a:rPr>
              <a:t>…….....</a:t>
            </a:r>
            <a:endParaRPr lang="es-ES" sz="1600" i="1" dirty="0">
              <a:solidFill>
                <a:srgbClr val="7030A0"/>
              </a:solidFill>
            </a:endParaRPr>
          </a:p>
          <a:p>
            <a:r>
              <a:rPr lang="es-ES" sz="1600" i="1" dirty="0" smtClean="0">
                <a:solidFill>
                  <a:srgbClr val="7030A0"/>
                </a:solidFill>
              </a:rPr>
              <a:t>                                       </a:t>
            </a:r>
            <a:r>
              <a:rPr lang="es-ES" sz="1600" i="1" dirty="0" err="1" smtClean="0">
                <a:solidFill>
                  <a:srgbClr val="7030A0"/>
                </a:solidFill>
              </a:rPr>
              <a:t>Maps</a:t>
            </a:r>
            <a:r>
              <a:rPr lang="es-ES" sz="1600" i="1" dirty="0" smtClean="0">
                <a:solidFill>
                  <a:srgbClr val="7030A0"/>
                </a:solidFill>
              </a:rPr>
              <a:t> Tiendas </a:t>
            </a:r>
            <a:r>
              <a:rPr lang="es-ES" sz="1600" i="1" dirty="0" smtClean="0">
                <a:solidFill>
                  <a:srgbClr val="7030A0"/>
                </a:solidFill>
              </a:rPr>
              <a:t>……………………..</a:t>
            </a:r>
          </a:p>
          <a:p>
            <a:r>
              <a:rPr lang="es-ES" sz="1600" i="1" dirty="0">
                <a:solidFill>
                  <a:srgbClr val="7030A0"/>
                </a:solidFill>
              </a:rPr>
              <a:t> </a:t>
            </a:r>
            <a:r>
              <a:rPr lang="es-ES" sz="1600" i="1" dirty="0" smtClean="0">
                <a:solidFill>
                  <a:srgbClr val="7030A0"/>
                </a:solidFill>
              </a:rPr>
              <a:t>                                      Medidas Calculadas….…….…..</a:t>
            </a:r>
          </a:p>
          <a:p>
            <a:r>
              <a:rPr lang="es-ES" sz="1600" i="1" dirty="0">
                <a:solidFill>
                  <a:srgbClr val="7030A0"/>
                </a:solidFill>
              </a:rPr>
              <a:t> </a:t>
            </a:r>
            <a:r>
              <a:rPr lang="es-ES" sz="1600" i="1" dirty="0" smtClean="0">
                <a:solidFill>
                  <a:srgbClr val="7030A0"/>
                </a:solidFill>
              </a:rPr>
              <a:t>                                      Dax Utilizadas…………….……….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/>
            </a:r>
            <a:br>
              <a:rPr lang="en-US" sz="1600" dirty="0">
                <a:solidFill>
                  <a:srgbClr val="7030A0"/>
                </a:solidFill>
              </a:rPr>
            </a:b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55" y="5922993"/>
            <a:ext cx="1845845" cy="8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3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437" y="-317008"/>
            <a:ext cx="12192000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-233521" y="560155"/>
            <a:ext cx="6901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70C0"/>
                </a:solidFill>
              </a:rPr>
              <a:t>https://www.kaggle.com/datasets/ventadejuguetes/e-reports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288265" y="-3170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5400" dirty="0">
                <a:solidFill>
                  <a:srgbClr val="7030A0"/>
                </a:solidFill>
              </a:rPr>
              <a:t>Fuente de </a:t>
            </a:r>
            <a:r>
              <a:rPr lang="es-ES" sz="5400" dirty="0" err="1">
                <a:solidFill>
                  <a:srgbClr val="7030A0"/>
                </a:solidFill>
              </a:rPr>
              <a:t>DataSet</a:t>
            </a:r>
            <a:r>
              <a:rPr lang="es-ES" sz="5400" dirty="0">
                <a:solidFill>
                  <a:srgbClr val="7030A0"/>
                </a:solidFill>
              </a:rPr>
              <a:t/>
            </a:r>
            <a:br>
              <a:rPr lang="es-ES" sz="5400" dirty="0">
                <a:solidFill>
                  <a:srgbClr val="7030A0"/>
                </a:solidFill>
              </a:rPr>
            </a:b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-288265" y="1412845"/>
            <a:ext cx="73377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 smtClean="0">
                <a:solidFill>
                  <a:srgbClr val="7030A0"/>
                </a:solidFill>
              </a:rPr>
              <a:t>Encela de Entrega</a:t>
            </a:r>
          </a:p>
          <a:p>
            <a:r>
              <a:rPr lang="es-ES" sz="4400" dirty="0">
                <a:solidFill>
                  <a:srgbClr val="7030A0"/>
                </a:solidFill>
              </a:rPr>
              <a:t/>
            </a:r>
            <a:br>
              <a:rPr lang="es-ES" sz="4400" dirty="0">
                <a:solidFill>
                  <a:srgbClr val="7030A0"/>
                </a:solidFill>
              </a:rPr>
            </a:br>
            <a:endParaRPr lang="en-US" sz="4400" dirty="0">
              <a:solidFill>
                <a:srgbClr val="7030A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0589"/>
            <a:ext cx="1357933" cy="60916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410185" y="2308808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65FD1"/>
                </a:solidFill>
                <a:effectLst/>
                <a:latin typeface="Arial" panose="020B0604020202020204" pitchFamily="34" charset="0"/>
                <a:hlinkClick r:id="rId4"/>
              </a:rPr>
              <a:t>https://drive.google.com/drive/folders/1lP5_2WzP2CFRlG1JNpNB9mz-aDvofSNE?usp=drive_link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B65FD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378111" y="3457853"/>
            <a:ext cx="627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Base de datos limpia, Lo cual no necesito Normalización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5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https://documents.lucid.app/documents/95c5174f-60f6-4702-8ab9-04d2e13c7d24/pages/kTp4KIRIx4_6?a=751&amp;x=304&amp;y=104&amp;w=1218&amp;h=691&amp;store=1&amp;accept=image%2F*&amp;auth=LCA%20a9dddfa42430129d310ddbe76ff7053be89aa70122d8cda7f88da365c6391af1-ts%3D17238937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63" y="818148"/>
            <a:ext cx="10491537" cy="54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300"/>
            <a:ext cx="1363579" cy="61169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57800" y="31905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Modelo 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5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42" y="0"/>
            <a:ext cx="10114966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6754" y="2782669"/>
            <a:ext cx="151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 Black" panose="020B0A04020102020204" pitchFamily="34" charset="0"/>
              </a:rPr>
              <a:t> Ventas</a:t>
            </a:r>
          </a:p>
          <a:p>
            <a:r>
              <a:rPr lang="es-AR" dirty="0">
                <a:latin typeface="Arial Black" panose="020B0A04020102020204" pitchFamily="34" charset="0"/>
              </a:rPr>
              <a:t> </a:t>
            </a:r>
            <a:r>
              <a:rPr lang="es-AR" dirty="0" smtClean="0">
                <a:latin typeface="Arial Black" panose="020B0A04020102020204" pitchFamily="34" charset="0"/>
              </a:rPr>
              <a:t>   de Juguetes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Modelo</a:t>
            </a:r>
            <a:r>
              <a:rPr lang="es-AR" dirty="0" smtClean="0"/>
              <a:t> 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41000" b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05840"/>
            <a:ext cx="10515600" cy="1364117"/>
          </a:xfrm>
        </p:spPr>
        <p:txBody>
          <a:bodyPr>
            <a:normAutofit/>
          </a:bodyPr>
          <a:lstStyle/>
          <a:p>
            <a:pPr algn="ctr"/>
            <a:r>
              <a:rPr lang="es-ES" sz="6600" b="1" i="1" u="sng" dirty="0" smtClean="0">
                <a:solidFill>
                  <a:srgbClr val="BE3FF1"/>
                </a:solidFill>
                <a:latin typeface="Baskerville Old Face" panose="02020602080505020303" pitchFamily="18" charset="0"/>
              </a:rPr>
              <a:t>Juguetitos </a:t>
            </a:r>
            <a:r>
              <a:rPr lang="es-ES" sz="6600" b="1" i="1" u="sng" dirty="0" err="1" smtClean="0">
                <a:solidFill>
                  <a:srgbClr val="BE3FF1"/>
                </a:solidFill>
                <a:latin typeface="Baskerville Old Face" panose="02020602080505020303" pitchFamily="18" charset="0"/>
              </a:rPr>
              <a:t>srl</a:t>
            </a:r>
            <a:endParaRPr lang="en-US" sz="6600" b="1" i="1" u="sng" dirty="0">
              <a:solidFill>
                <a:srgbClr val="BE3FF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82389"/>
            <a:ext cx="10515600" cy="3394574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hlinkClick r:id="rId3"/>
              </a:rPr>
              <a:t>Juguetitos@Gmail.com</a:t>
            </a:r>
            <a:endParaRPr lang="es-ES" dirty="0" smtClean="0"/>
          </a:p>
          <a:p>
            <a:pPr algn="ctr"/>
            <a:r>
              <a:rPr lang="es-ES" dirty="0" smtClean="0"/>
              <a:t>+34-69725896</a:t>
            </a:r>
          </a:p>
          <a:p>
            <a:pPr algn="ctr"/>
            <a:r>
              <a:rPr lang="es-ES" dirty="0" smtClean="0"/>
              <a:t>Carretes 34 (CP. 08034)</a:t>
            </a:r>
          </a:p>
          <a:p>
            <a:pPr algn="ctr"/>
            <a:r>
              <a:rPr lang="es-ES" dirty="0" smtClean="0"/>
              <a:t>Barcelona España</a:t>
            </a:r>
          </a:p>
          <a:p>
            <a:pPr algn="ctr"/>
            <a:r>
              <a:rPr lang="es-ES" dirty="0" smtClean="0"/>
              <a:t>NIF: 10502689E</a:t>
            </a:r>
          </a:p>
          <a:p>
            <a:pPr algn="ctr"/>
            <a:r>
              <a:rPr lang="es-ES" dirty="0" smtClean="0">
                <a:hlinkClick r:id="rId4"/>
              </a:rPr>
              <a:t>WWW.JUGUETITOS.COM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059" y="5510622"/>
            <a:ext cx="1316941" cy="13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2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357" y="0"/>
            <a:ext cx="1384643" cy="140119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239" y="6195476"/>
            <a:ext cx="1476877" cy="66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2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1355" y="1253438"/>
            <a:ext cx="11029070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b="1" u="sng" dirty="0"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</a:t>
            </a:r>
            <a:r>
              <a:rPr lang="es-ES" sz="2000" b="1" u="sng" dirty="0" smtClean="0"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</a:t>
            </a:r>
            <a:endParaRPr lang="es-ES" b="1" dirty="0">
              <a:latin typeface="Bodoni MT Black" panose="02070A03080606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Juguetitos SRL, debe ser Especifico en las ventas de sus artículos para aumentar un 15% en el próximo trimestre su ventas en sus localidades. Utilizando Campañas publicitarias, ya sean en redes sociales como ser, Instagram , Radio, Tv.</a:t>
            </a: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Mejorando la posición de Vista de la empresa, logrando atracción en el publico deseado, no solo Niños si no, adultos que refieren un niño.</a:t>
            </a: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estima que la misma debe ser, Especifica, Medible, Alcanzable, Relevante y Temporal</a:t>
            </a: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cliente debe quedar impactado mediante la publicidad, al llegar a la tienda y comprando el producto para que pueda no solo volver a las mismas sintiéndose cómodo en todas sus localizaciones si no que recomendar la marca, encontrando artículos de calidad, inéditos o ediciones limitadas a un precio exquisito y competitivo.</a:t>
            </a: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esto mismo se analizan y mejoran las compras en cuanto a costo venta del mismo y con un Inventario con stock adecuado a los lanzamientos de campañas.</a:t>
            </a: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6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8812" y="563855"/>
            <a:ext cx="11816861" cy="5453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u="sng" dirty="0"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Tipos de </a:t>
            </a:r>
            <a:r>
              <a:rPr lang="es-ES" sz="2400" u="sng" dirty="0" smtClean="0"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análisis Realizado es Descriptivo, Diagnostico, Predictivo y Prescriptivo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basaremos en ventas futuras basadas en tendencias </a:t>
            </a:r>
            <a:r>
              <a:rPr lang="es-ES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históricas; estimación de la demanda para el próximo trimestre, utilizaremos modelos estadísticos, incorporaremos variables pasadas y generaremos proyecciones de ventas futuras y validaremos resultados con datos recientes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Realizamos investigación de las causas de disminución de ventas en periodos </a:t>
            </a:r>
            <a:r>
              <a:rPr lang="es-ES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mensurables; analizaremos disminuciones de ventas y correlaciones con datos de inventario, identificar fallos en Stock o faltas de inventarios, problemas con </a:t>
            </a:r>
            <a:r>
              <a:rPr lang="es-ES" sz="20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envios</a:t>
            </a:r>
            <a:r>
              <a:rPr lang="es-ES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artículos, metodologías de pago, financiación de los mismos. Se realizara campañas de personal de diferentes sectores para involucrarnos en los funcionamientos detectando fallos y éxitos.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Recomendaciones de estrategias analizadas profundamente con el mercado activo de marketing para aumentar ventas</a:t>
            </a:r>
            <a:r>
              <a:rPr lang="es-ES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Identificando los modelos con bajas ventas analizando las posibles causas.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Evaluar estrategias de precios, descuentos e incluir financiaciones con bancos, según días o porcentajes.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Simular impactos de estrategias de ventas y ganancias utilizando modelos prescriptivos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003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42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278</TotalTime>
  <Words>998</Words>
  <Application>Microsoft Office PowerPoint</Application>
  <PresentationFormat>Panorámica</PresentationFormat>
  <Paragraphs>237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33" baseType="lpstr">
      <vt:lpstr>Arial</vt:lpstr>
      <vt:lpstr>Arial Black</vt:lpstr>
      <vt:lpstr>Bahnschrift</vt:lpstr>
      <vt:lpstr>Baskerville Old Face</vt:lpstr>
      <vt:lpstr>Berlin Sans FB Demi</vt:lpstr>
      <vt:lpstr>Bodoni MT Black</vt:lpstr>
      <vt:lpstr>Calibri</vt:lpstr>
      <vt:lpstr>Calibri Light</vt:lpstr>
      <vt:lpstr>Consolas</vt:lpstr>
      <vt:lpstr>Segoe UI</vt:lpstr>
      <vt:lpstr>Times New Roman</vt:lpstr>
      <vt:lpstr>Trebuchet MS</vt:lpstr>
      <vt:lpstr>Verdana</vt:lpstr>
      <vt:lpstr>Tema de Office</vt:lpstr>
      <vt:lpstr>4_Office Theme</vt:lpstr>
      <vt:lpstr>Office Theme</vt:lpstr>
      <vt:lpstr>          Ventas de Juguetes  Profesor: Lucas Bernal Tutora: Lucia del Campo  Alumna: Procopio Johanna Comisión: 57450      </vt:lpstr>
      <vt:lpstr>Presentación de PowerPoint</vt:lpstr>
      <vt:lpstr>Presentación de PowerPoint</vt:lpstr>
      <vt:lpstr>Presentación de PowerPoint</vt:lpstr>
      <vt:lpstr>Presentación de PowerPoint</vt:lpstr>
      <vt:lpstr>Juguetitos srl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Ventas de Juguetes  Alumna: Procopio Johanna  Comisión: 57450 Coderhouse</dc:title>
  <dc:creator>Usuario</dc:creator>
  <cp:lastModifiedBy>Usuario</cp:lastModifiedBy>
  <cp:revision>83</cp:revision>
  <dcterms:created xsi:type="dcterms:W3CDTF">2024-08-17T10:17:55Z</dcterms:created>
  <dcterms:modified xsi:type="dcterms:W3CDTF">2024-09-06T09:58:01Z</dcterms:modified>
</cp:coreProperties>
</file>