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79" r:id="rId6"/>
    <p:sldId id="258" r:id="rId7"/>
    <p:sldId id="272" r:id="rId8"/>
    <p:sldId id="259" r:id="rId9"/>
    <p:sldId id="264" r:id="rId10"/>
    <p:sldId id="265" r:id="rId11"/>
    <p:sldId id="273" r:id="rId12"/>
    <p:sldId id="274" r:id="rId13"/>
    <p:sldId id="266" r:id="rId14"/>
    <p:sldId id="286" r:id="rId15"/>
    <p:sldId id="271" r:id="rId16"/>
    <p:sldId id="282" r:id="rId17"/>
    <p:sldId id="267" r:id="rId18"/>
    <p:sldId id="285" r:id="rId19"/>
    <p:sldId id="283" r:id="rId20"/>
    <p:sldId id="263" r:id="rId21"/>
    <p:sldId id="276" r:id="rId22"/>
    <p:sldId id="287" r:id="rId23"/>
    <p:sldId id="288" r:id="rId24"/>
    <p:sldId id="277" r:id="rId25"/>
    <p:sldId id="260" r:id="rId26"/>
    <p:sldId id="268" r:id="rId27"/>
    <p:sldId id="262" r:id="rId28"/>
    <p:sldId id="270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7CE67C-C438-E84E-24D4-E1AC2EC591FF}" v="805" dt="2025-05-01T14:01:58.628"/>
    <p1510:client id="{08A63135-A39E-4959-97D9-F38A68564097}" v="27" dt="2025-04-30T14:45:18.631"/>
    <p1510:client id="{0DF2E0C3-04E6-F8EE-EABB-A5BD976DB60D}" v="273" dt="2025-04-30T18:53:47.890"/>
    <p1510:client id="{1C4FCECE-80B8-7CD2-11E2-4B3B288B0284}" v="1189" dt="2025-04-30T13:29:48.090"/>
    <p1510:client id="{1E416219-E320-40D4-A1B6-FF38038196B6}" v="1866" dt="2025-05-01T12:58:48.526"/>
    <p1510:client id="{386BD388-8FB6-5CCF-49A8-C068B34C07EA}" v="391" dt="2025-05-01T14:46:17.302"/>
    <p1510:client id="{41427106-29A3-D890-4B6C-EB5009761941}" v="28" dt="2025-04-30T20:01:05.146"/>
    <p1510:client id="{7E36AED4-A9A1-DA56-96D9-B2432FFD1FDA}" v="50" dt="2025-04-30T13:34:21.996"/>
    <p1510:client id="{F15AD57B-DE20-0EAC-7BBC-5EE6D99E3C33}" v="5" dt="2025-05-01T14:49:28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umi Mizoguchi" userId="S::mizoguchi@hifo.uzh.ch::da54c8c8-7546-4223-9c70-9dd7f7dec470" providerId="AD" clId="Web-{386BD388-8FB6-5CCF-49A8-C068B34C07EA}"/>
    <pc:docChg chg="addSld delSld modSld sldOrd">
      <pc:chgData name="Megumi Mizoguchi" userId="S::mizoguchi@hifo.uzh.ch::da54c8c8-7546-4223-9c70-9dd7f7dec470" providerId="AD" clId="Web-{386BD388-8FB6-5CCF-49A8-C068B34C07EA}" dt="2025-05-01T14:46:21.771" v="300"/>
      <pc:docMkLst>
        <pc:docMk/>
      </pc:docMkLst>
      <pc:sldChg chg="modNotes">
        <pc:chgData name="Megumi Mizoguchi" userId="S::mizoguchi@hifo.uzh.ch::da54c8c8-7546-4223-9c70-9dd7f7dec470" providerId="AD" clId="Web-{386BD388-8FB6-5CCF-49A8-C068B34C07EA}" dt="2025-05-01T14:42:59.251" v="268"/>
        <pc:sldMkLst>
          <pc:docMk/>
          <pc:sldMk cId="1476635687" sldId="256"/>
        </pc:sldMkLst>
      </pc:sldChg>
      <pc:sldChg chg="modSp modNotes">
        <pc:chgData name="Megumi Mizoguchi" userId="S::mizoguchi@hifo.uzh.ch::da54c8c8-7546-4223-9c70-9dd7f7dec470" providerId="AD" clId="Web-{386BD388-8FB6-5CCF-49A8-C068B34C07EA}" dt="2025-05-01T14:44:35.628" v="282"/>
        <pc:sldMkLst>
          <pc:docMk/>
          <pc:sldMk cId="4040125696" sldId="258"/>
        </pc:sldMkLst>
        <pc:spChg chg="mod">
          <ac:chgData name="Megumi Mizoguchi" userId="S::mizoguchi@hifo.uzh.ch::da54c8c8-7546-4223-9c70-9dd7f7dec470" providerId="AD" clId="Web-{386BD388-8FB6-5CCF-49A8-C068B34C07EA}" dt="2025-05-01T14:27:45.466" v="169" actId="20577"/>
          <ac:spMkLst>
            <pc:docMk/>
            <pc:sldMk cId="4040125696" sldId="258"/>
            <ac:spMk id="3" creationId="{EF92A03A-46AF-CE58-9D52-1ECEAE350650}"/>
          </ac:spMkLst>
        </pc:spChg>
      </pc:sldChg>
      <pc:sldChg chg="modNotes">
        <pc:chgData name="Megumi Mizoguchi" userId="S::mizoguchi@hifo.uzh.ch::da54c8c8-7546-4223-9c70-9dd7f7dec470" providerId="AD" clId="Web-{386BD388-8FB6-5CCF-49A8-C068B34C07EA}" dt="2025-05-01T14:45:22.754" v="291"/>
        <pc:sldMkLst>
          <pc:docMk/>
          <pc:sldMk cId="2223047216" sldId="259"/>
        </pc:sldMkLst>
      </pc:sldChg>
      <pc:sldChg chg="modNotes">
        <pc:chgData name="Megumi Mizoguchi" userId="S::mizoguchi@hifo.uzh.ch::da54c8c8-7546-4223-9c70-9dd7f7dec470" providerId="AD" clId="Web-{386BD388-8FB6-5CCF-49A8-C068B34C07EA}" dt="2025-05-01T14:35:02.834" v="226"/>
        <pc:sldMkLst>
          <pc:docMk/>
          <pc:sldMk cId="4143611584" sldId="263"/>
        </pc:sldMkLst>
      </pc:sldChg>
      <pc:sldChg chg="modSp modNotes">
        <pc:chgData name="Megumi Mizoguchi" userId="S::mizoguchi@hifo.uzh.ch::da54c8c8-7546-4223-9c70-9dd7f7dec470" providerId="AD" clId="Web-{386BD388-8FB6-5CCF-49A8-C068B34C07EA}" dt="2025-05-01T14:45:39.035" v="294"/>
        <pc:sldMkLst>
          <pc:docMk/>
          <pc:sldMk cId="2589326797" sldId="264"/>
        </pc:sldMkLst>
        <pc:spChg chg="mod">
          <ac:chgData name="Megumi Mizoguchi" userId="S::mizoguchi@hifo.uzh.ch::da54c8c8-7546-4223-9c70-9dd7f7dec470" providerId="AD" clId="Web-{386BD388-8FB6-5CCF-49A8-C068B34C07EA}" dt="2025-05-01T14:28:59.780" v="177" actId="20577"/>
          <ac:spMkLst>
            <pc:docMk/>
            <pc:sldMk cId="2589326797" sldId="264"/>
            <ac:spMk id="12" creationId="{E44F469C-894C-1C99-764C-C34FAEBE3F7B}"/>
          </ac:spMkLst>
        </pc:spChg>
      </pc:sldChg>
      <pc:sldChg chg="modSp modNotes">
        <pc:chgData name="Megumi Mizoguchi" userId="S::mizoguchi@hifo.uzh.ch::da54c8c8-7546-4223-9c70-9dd7f7dec470" providerId="AD" clId="Web-{386BD388-8FB6-5CCF-49A8-C068B34C07EA}" dt="2025-05-01T14:46:02.817" v="297" actId="20577"/>
        <pc:sldMkLst>
          <pc:docMk/>
          <pc:sldMk cId="2039948329" sldId="265"/>
        </pc:sldMkLst>
        <pc:spChg chg="mod">
          <ac:chgData name="Megumi Mizoguchi" userId="S::mizoguchi@hifo.uzh.ch::da54c8c8-7546-4223-9c70-9dd7f7dec470" providerId="AD" clId="Web-{386BD388-8FB6-5CCF-49A8-C068B34C07EA}" dt="2025-05-01T14:46:02.817" v="297" actId="20577"/>
          <ac:spMkLst>
            <pc:docMk/>
            <pc:sldMk cId="2039948329" sldId="265"/>
            <ac:spMk id="4" creationId="{5EC45BAF-7F7B-7863-B536-FA103A928DB8}"/>
          </ac:spMkLst>
        </pc:spChg>
        <pc:spChg chg="mod">
          <ac:chgData name="Megumi Mizoguchi" userId="S::mizoguchi@hifo.uzh.ch::da54c8c8-7546-4223-9c70-9dd7f7dec470" providerId="AD" clId="Web-{386BD388-8FB6-5CCF-49A8-C068B34C07EA}" dt="2025-05-01T14:29:33.749" v="180" actId="20577"/>
          <ac:spMkLst>
            <pc:docMk/>
            <pc:sldMk cId="2039948329" sldId="265"/>
            <ac:spMk id="5" creationId="{66DC671D-0428-57BE-A98E-A3D7316E9536}"/>
          </ac:spMkLst>
        </pc:spChg>
      </pc:sldChg>
      <pc:sldChg chg="addSp modSp">
        <pc:chgData name="Megumi Mizoguchi" userId="S::mizoguchi@hifo.uzh.ch::da54c8c8-7546-4223-9c70-9dd7f7dec470" providerId="AD" clId="Web-{386BD388-8FB6-5CCF-49A8-C068B34C07EA}" dt="2025-05-01T14:30:36.094" v="186" actId="20577"/>
        <pc:sldMkLst>
          <pc:docMk/>
          <pc:sldMk cId="3915928533" sldId="266"/>
        </pc:sldMkLst>
        <pc:spChg chg="mod">
          <ac:chgData name="Megumi Mizoguchi" userId="S::mizoguchi@hifo.uzh.ch::da54c8c8-7546-4223-9c70-9dd7f7dec470" providerId="AD" clId="Web-{386BD388-8FB6-5CCF-49A8-C068B34C07EA}" dt="2025-05-01T14:30:36.094" v="186" actId="20577"/>
          <ac:spMkLst>
            <pc:docMk/>
            <pc:sldMk cId="3915928533" sldId="266"/>
            <ac:spMk id="3" creationId="{FF11936B-DA7E-5AA2-2BC3-9B0719E2581B}"/>
          </ac:spMkLst>
        </pc:spChg>
        <pc:spChg chg="mod">
          <ac:chgData name="Megumi Mizoguchi" userId="S::mizoguchi@hifo.uzh.ch::da54c8c8-7546-4223-9c70-9dd7f7dec470" providerId="AD" clId="Web-{386BD388-8FB6-5CCF-49A8-C068B34C07EA}" dt="2025-05-01T14:03:21.638" v="35" actId="1076"/>
          <ac:spMkLst>
            <pc:docMk/>
            <pc:sldMk cId="3915928533" sldId="266"/>
            <ac:spMk id="4" creationId="{809DC53E-FB57-73F7-C598-540002AAFF17}"/>
          </ac:spMkLst>
        </pc:spChg>
        <pc:spChg chg="add mod">
          <ac:chgData name="Megumi Mizoguchi" userId="S::mizoguchi@hifo.uzh.ch::da54c8c8-7546-4223-9c70-9dd7f7dec470" providerId="AD" clId="Web-{386BD388-8FB6-5CCF-49A8-C068B34C07EA}" dt="2025-05-01T14:03:26.888" v="36" actId="1076"/>
          <ac:spMkLst>
            <pc:docMk/>
            <pc:sldMk cId="3915928533" sldId="266"/>
            <ac:spMk id="5" creationId="{C1F70DE9-7D32-0FFA-8AAA-56010915DBD5}"/>
          </ac:spMkLst>
        </pc:spChg>
      </pc:sldChg>
      <pc:sldChg chg="modSp modNotes">
        <pc:chgData name="Megumi Mizoguchi" userId="S::mizoguchi@hifo.uzh.ch::da54c8c8-7546-4223-9c70-9dd7f7dec470" providerId="AD" clId="Web-{386BD388-8FB6-5CCF-49A8-C068B34C07EA}" dt="2025-05-01T14:34:27.006" v="225" actId="20577"/>
        <pc:sldMkLst>
          <pc:docMk/>
          <pc:sldMk cId="2732019495" sldId="267"/>
        </pc:sldMkLst>
        <pc:spChg chg="mod">
          <ac:chgData name="Megumi Mizoguchi" userId="S::mizoguchi@hifo.uzh.ch::da54c8c8-7546-4223-9c70-9dd7f7dec470" providerId="AD" clId="Web-{386BD388-8FB6-5CCF-49A8-C068B34C07EA}" dt="2025-05-01T14:34:27.006" v="225" actId="20577"/>
          <ac:spMkLst>
            <pc:docMk/>
            <pc:sldMk cId="2732019495" sldId="267"/>
            <ac:spMk id="9" creationId="{EB64FA6C-C885-29C6-E5A3-E962E5614787}"/>
          </ac:spMkLst>
        </pc:spChg>
      </pc:sldChg>
      <pc:sldChg chg="addSp modSp modNotes">
        <pc:chgData name="Megumi Mizoguchi" userId="S::mizoguchi@hifo.uzh.ch::da54c8c8-7546-4223-9c70-9dd7f7dec470" providerId="AD" clId="Web-{386BD388-8FB6-5CCF-49A8-C068B34C07EA}" dt="2025-05-01T14:33:25.973" v="223" actId="1076"/>
        <pc:sldMkLst>
          <pc:docMk/>
          <pc:sldMk cId="2120679334" sldId="271"/>
        </pc:sldMkLst>
        <pc:spChg chg="mod">
          <ac:chgData name="Megumi Mizoguchi" userId="S::mizoguchi@hifo.uzh.ch::da54c8c8-7546-4223-9c70-9dd7f7dec470" providerId="AD" clId="Web-{386BD388-8FB6-5CCF-49A8-C068B34C07EA}" dt="2025-05-01T14:32:45.378" v="203" actId="1076"/>
          <ac:spMkLst>
            <pc:docMk/>
            <pc:sldMk cId="2120679334" sldId="271"/>
            <ac:spMk id="2" creationId="{21084130-6945-0A7B-0CDC-D86EF1B940F6}"/>
          </ac:spMkLst>
        </pc:spChg>
        <pc:spChg chg="add mod">
          <ac:chgData name="Megumi Mizoguchi" userId="S::mizoguchi@hifo.uzh.ch::da54c8c8-7546-4223-9c70-9dd7f7dec470" providerId="AD" clId="Web-{386BD388-8FB6-5CCF-49A8-C068B34C07EA}" dt="2025-05-01T14:33:25.973" v="223" actId="1076"/>
          <ac:spMkLst>
            <pc:docMk/>
            <pc:sldMk cId="2120679334" sldId="271"/>
            <ac:spMk id="3" creationId="{E3ED6A52-F8EF-D4E2-103B-BEB3F0CC3A29}"/>
          </ac:spMkLst>
        </pc:spChg>
        <pc:spChg chg="mod">
          <ac:chgData name="Megumi Mizoguchi" userId="S::mizoguchi@hifo.uzh.ch::da54c8c8-7546-4223-9c70-9dd7f7dec470" providerId="AD" clId="Web-{386BD388-8FB6-5CCF-49A8-C068B34C07EA}" dt="2025-05-01T14:10:31.866" v="70" actId="1076"/>
          <ac:spMkLst>
            <pc:docMk/>
            <pc:sldMk cId="2120679334" sldId="271"/>
            <ac:spMk id="4" creationId="{331DD7CB-F2C4-05D7-B449-964BF30108A4}"/>
          </ac:spMkLst>
        </pc:spChg>
        <pc:spChg chg="mod">
          <ac:chgData name="Megumi Mizoguchi" userId="S::mizoguchi@hifo.uzh.ch::da54c8c8-7546-4223-9c70-9dd7f7dec470" providerId="AD" clId="Web-{386BD388-8FB6-5CCF-49A8-C068B34C07EA}" dt="2025-05-01T14:32:41.535" v="202" actId="1076"/>
          <ac:spMkLst>
            <pc:docMk/>
            <pc:sldMk cId="2120679334" sldId="271"/>
            <ac:spMk id="7" creationId="{42DBCB55-5657-C168-1177-EF6C867D66B6}"/>
          </ac:spMkLst>
        </pc:spChg>
      </pc:sldChg>
      <pc:sldChg chg="modNotes">
        <pc:chgData name="Megumi Mizoguchi" userId="S::mizoguchi@hifo.uzh.ch::da54c8c8-7546-4223-9c70-9dd7f7dec470" providerId="AD" clId="Web-{386BD388-8FB6-5CCF-49A8-C068B34C07EA}" dt="2025-05-01T14:44:58.300" v="287"/>
        <pc:sldMkLst>
          <pc:docMk/>
          <pc:sldMk cId="23462459" sldId="272"/>
        </pc:sldMkLst>
      </pc:sldChg>
      <pc:sldChg chg="modSp modNotes">
        <pc:chgData name="Megumi Mizoguchi" userId="S::mizoguchi@hifo.uzh.ch::da54c8c8-7546-4223-9c70-9dd7f7dec470" providerId="AD" clId="Web-{386BD388-8FB6-5CCF-49A8-C068B34C07EA}" dt="2025-05-01T14:46:14.536" v="299"/>
        <pc:sldMkLst>
          <pc:docMk/>
          <pc:sldMk cId="3686668058" sldId="273"/>
        </pc:sldMkLst>
        <pc:spChg chg="mod">
          <ac:chgData name="Megumi Mizoguchi" userId="S::mizoguchi@hifo.uzh.ch::da54c8c8-7546-4223-9c70-9dd7f7dec470" providerId="AD" clId="Web-{386BD388-8FB6-5CCF-49A8-C068B34C07EA}" dt="2025-05-01T14:29:56.687" v="184" actId="20577"/>
          <ac:spMkLst>
            <pc:docMk/>
            <pc:sldMk cId="3686668058" sldId="273"/>
            <ac:spMk id="6" creationId="{148E5DE1-4949-A49E-1A96-AA1F1DD4405C}"/>
          </ac:spMkLst>
        </pc:spChg>
      </pc:sldChg>
      <pc:sldChg chg="modNotes">
        <pc:chgData name="Megumi Mizoguchi" userId="S::mizoguchi@hifo.uzh.ch::da54c8c8-7546-4223-9c70-9dd7f7dec470" providerId="AD" clId="Web-{386BD388-8FB6-5CCF-49A8-C068B34C07EA}" dt="2025-05-01T14:46:21.771" v="300"/>
        <pc:sldMkLst>
          <pc:docMk/>
          <pc:sldMk cId="1225102162" sldId="274"/>
        </pc:sldMkLst>
      </pc:sldChg>
      <pc:sldChg chg="modSp modNotes">
        <pc:chgData name="Megumi Mizoguchi" userId="S::mizoguchi@hifo.uzh.ch::da54c8c8-7546-4223-9c70-9dd7f7dec470" providerId="AD" clId="Web-{386BD388-8FB6-5CCF-49A8-C068B34C07EA}" dt="2025-05-01T14:36:06.195" v="233" actId="20577"/>
        <pc:sldMkLst>
          <pc:docMk/>
          <pc:sldMk cId="1695522498" sldId="276"/>
        </pc:sldMkLst>
        <pc:spChg chg="mod">
          <ac:chgData name="Megumi Mizoguchi" userId="S::mizoguchi@hifo.uzh.ch::da54c8c8-7546-4223-9c70-9dd7f7dec470" providerId="AD" clId="Web-{386BD388-8FB6-5CCF-49A8-C068B34C07EA}" dt="2025-05-01T14:36:06.195" v="233" actId="20577"/>
          <ac:spMkLst>
            <pc:docMk/>
            <pc:sldMk cId="1695522498" sldId="276"/>
            <ac:spMk id="2" creationId="{8A0B8CDB-7C03-DB21-66CB-B0EFA08A9A61}"/>
          </ac:spMkLst>
        </pc:spChg>
        <pc:spChg chg="mod">
          <ac:chgData name="Megumi Mizoguchi" userId="S::mizoguchi@hifo.uzh.ch::da54c8c8-7546-4223-9c70-9dd7f7dec470" providerId="AD" clId="Web-{386BD388-8FB6-5CCF-49A8-C068B34C07EA}" dt="2025-05-01T14:35:32.632" v="228" actId="20577"/>
          <ac:spMkLst>
            <pc:docMk/>
            <pc:sldMk cId="1695522498" sldId="276"/>
            <ac:spMk id="4" creationId="{6661134C-EB74-6DF1-C9AC-1D68827686FE}"/>
          </ac:spMkLst>
        </pc:spChg>
      </pc:sldChg>
      <pc:sldChg chg="addSp modSp">
        <pc:chgData name="Megumi Mizoguchi" userId="S::mizoguchi@hifo.uzh.ch::da54c8c8-7546-4223-9c70-9dd7f7dec470" providerId="AD" clId="Web-{386BD388-8FB6-5CCF-49A8-C068B34C07EA}" dt="2025-05-01T14:41:59.156" v="265" actId="1076"/>
        <pc:sldMkLst>
          <pc:docMk/>
          <pc:sldMk cId="287179793" sldId="277"/>
        </pc:sldMkLst>
        <pc:spChg chg="add mod">
          <ac:chgData name="Megumi Mizoguchi" userId="S::mizoguchi@hifo.uzh.ch::da54c8c8-7546-4223-9c70-9dd7f7dec470" providerId="AD" clId="Web-{386BD388-8FB6-5CCF-49A8-C068B34C07EA}" dt="2025-05-01T14:41:04.592" v="251" actId="1076"/>
          <ac:spMkLst>
            <pc:docMk/>
            <pc:sldMk cId="287179793" sldId="277"/>
            <ac:spMk id="2" creationId="{0477CD06-7533-A6E8-13C9-44778AE7666C}"/>
          </ac:spMkLst>
        </pc:spChg>
        <pc:spChg chg="add mod">
          <ac:chgData name="Megumi Mizoguchi" userId="S::mizoguchi@hifo.uzh.ch::da54c8c8-7546-4223-9c70-9dd7f7dec470" providerId="AD" clId="Web-{386BD388-8FB6-5CCF-49A8-C068B34C07EA}" dt="2025-05-01T14:41:59.156" v="265" actId="1076"/>
          <ac:spMkLst>
            <pc:docMk/>
            <pc:sldMk cId="287179793" sldId="277"/>
            <ac:spMk id="3" creationId="{E65312E7-EDBB-A3AD-7332-071E20F3061C}"/>
          </ac:spMkLst>
        </pc:spChg>
      </pc:sldChg>
      <pc:sldChg chg="mod modShow">
        <pc:chgData name="Megumi Mizoguchi" userId="S::mizoguchi@hifo.uzh.ch::da54c8c8-7546-4223-9c70-9dd7f7dec470" providerId="AD" clId="Web-{386BD388-8FB6-5CCF-49A8-C068B34C07EA}" dt="2025-05-01T14:24:39.399" v="158"/>
        <pc:sldMkLst>
          <pc:docMk/>
          <pc:sldMk cId="3794609950" sldId="278"/>
        </pc:sldMkLst>
      </pc:sldChg>
      <pc:sldChg chg="modNotes">
        <pc:chgData name="Megumi Mizoguchi" userId="S::mizoguchi@hifo.uzh.ch::da54c8c8-7546-4223-9c70-9dd7f7dec470" providerId="AD" clId="Web-{386BD388-8FB6-5CCF-49A8-C068B34C07EA}" dt="2025-05-01T14:43:45.017" v="274"/>
        <pc:sldMkLst>
          <pc:docMk/>
          <pc:sldMk cId="4029650864" sldId="279"/>
        </pc:sldMkLst>
      </pc:sldChg>
      <pc:sldChg chg="mod modShow">
        <pc:chgData name="Megumi Mizoguchi" userId="S::mizoguchi@hifo.uzh.ch::da54c8c8-7546-4223-9c70-9dd7f7dec470" providerId="AD" clId="Web-{386BD388-8FB6-5CCF-49A8-C068B34C07EA}" dt="2025-05-01T14:24:45.978" v="159"/>
        <pc:sldMkLst>
          <pc:docMk/>
          <pc:sldMk cId="260914073" sldId="281"/>
        </pc:sldMkLst>
      </pc:sldChg>
      <pc:sldChg chg="addSp modSp">
        <pc:chgData name="Megumi Mizoguchi" userId="S::mizoguchi@hifo.uzh.ch::da54c8c8-7546-4223-9c70-9dd7f7dec470" providerId="AD" clId="Web-{386BD388-8FB6-5CCF-49A8-C068B34C07EA}" dt="2025-05-01T14:19:50.003" v="114" actId="20577"/>
        <pc:sldMkLst>
          <pc:docMk/>
          <pc:sldMk cId="2709044157" sldId="282"/>
        </pc:sldMkLst>
        <pc:spChg chg="mod">
          <ac:chgData name="Megumi Mizoguchi" userId="S::mizoguchi@hifo.uzh.ch::da54c8c8-7546-4223-9c70-9dd7f7dec470" providerId="AD" clId="Web-{386BD388-8FB6-5CCF-49A8-C068B34C07EA}" dt="2025-05-01T14:19:41.143" v="111" actId="20577"/>
          <ac:spMkLst>
            <pc:docMk/>
            <pc:sldMk cId="2709044157" sldId="282"/>
            <ac:spMk id="2" creationId="{8333F58B-0926-3D78-2173-A854C68B36D8}"/>
          </ac:spMkLst>
        </pc:spChg>
        <pc:spChg chg="add mod">
          <ac:chgData name="Megumi Mizoguchi" userId="S::mizoguchi@hifo.uzh.ch::da54c8c8-7546-4223-9c70-9dd7f7dec470" providerId="AD" clId="Web-{386BD388-8FB6-5CCF-49A8-C068B34C07EA}" dt="2025-05-01T14:19:50.003" v="114" actId="20577"/>
          <ac:spMkLst>
            <pc:docMk/>
            <pc:sldMk cId="2709044157" sldId="282"/>
            <ac:spMk id="5" creationId="{AE537D41-2249-E215-8029-D9A570F486D0}"/>
          </ac:spMkLst>
        </pc:spChg>
      </pc:sldChg>
      <pc:sldChg chg="addSp modSp ord modNotes">
        <pc:chgData name="Megumi Mizoguchi" userId="S::mizoguchi@hifo.uzh.ch::da54c8c8-7546-4223-9c70-9dd7f7dec470" providerId="AD" clId="Web-{386BD388-8FB6-5CCF-49A8-C068B34C07EA}" dt="2025-05-01T14:22:23.975" v="122"/>
        <pc:sldMkLst>
          <pc:docMk/>
          <pc:sldMk cId="2973392488" sldId="283"/>
        </pc:sldMkLst>
        <pc:spChg chg="mod">
          <ac:chgData name="Megumi Mizoguchi" userId="S::mizoguchi@hifo.uzh.ch::da54c8c8-7546-4223-9c70-9dd7f7dec470" providerId="AD" clId="Web-{386BD388-8FB6-5CCF-49A8-C068B34C07EA}" dt="2025-05-01T14:19:58.534" v="116" actId="20577"/>
          <ac:spMkLst>
            <pc:docMk/>
            <pc:sldMk cId="2973392488" sldId="283"/>
            <ac:spMk id="2" creationId="{B10D2A67-5882-02F0-BC94-35EB3E79D31B}"/>
          </ac:spMkLst>
        </pc:spChg>
        <pc:spChg chg="add">
          <ac:chgData name="Megumi Mizoguchi" userId="S::mizoguchi@hifo.uzh.ch::da54c8c8-7546-4223-9c70-9dd7f7dec470" providerId="AD" clId="Web-{386BD388-8FB6-5CCF-49A8-C068B34C07EA}" dt="2025-05-01T14:19:56.003" v="115"/>
          <ac:spMkLst>
            <pc:docMk/>
            <pc:sldMk cId="2973392488" sldId="283"/>
            <ac:spMk id="6" creationId="{4A83BCAF-219D-DA01-9B6D-259D34D87FB9}"/>
          </ac:spMkLst>
        </pc:spChg>
      </pc:sldChg>
      <pc:sldChg chg="mod modShow">
        <pc:chgData name="Megumi Mizoguchi" userId="S::mizoguchi@hifo.uzh.ch::da54c8c8-7546-4223-9c70-9dd7f7dec470" providerId="AD" clId="Web-{386BD388-8FB6-5CCF-49A8-C068B34C07EA}" dt="2025-05-01T14:24:37.040" v="157"/>
        <pc:sldMkLst>
          <pc:docMk/>
          <pc:sldMk cId="3612412106" sldId="284"/>
        </pc:sldMkLst>
      </pc:sldChg>
      <pc:sldChg chg="delSp modSp add replId">
        <pc:chgData name="Megumi Mizoguchi" userId="S::mizoguchi@hifo.uzh.ch::da54c8c8-7546-4223-9c70-9dd7f7dec470" providerId="AD" clId="Web-{386BD388-8FB6-5CCF-49A8-C068B34C07EA}" dt="2025-05-01T14:35:53.804" v="230" actId="14100"/>
        <pc:sldMkLst>
          <pc:docMk/>
          <pc:sldMk cId="1214478976" sldId="286"/>
        </pc:sldMkLst>
        <pc:spChg chg="mod">
          <ac:chgData name="Megumi Mizoguchi" userId="S::mizoguchi@hifo.uzh.ch::da54c8c8-7546-4223-9c70-9dd7f7dec470" providerId="AD" clId="Web-{386BD388-8FB6-5CCF-49A8-C068B34C07EA}" dt="2025-05-01T14:35:53.804" v="230" actId="14100"/>
          <ac:spMkLst>
            <pc:docMk/>
            <pc:sldMk cId="1214478976" sldId="286"/>
            <ac:spMk id="3" creationId="{CB6962E5-3281-2E73-63C5-579AFC5355CE}"/>
          </ac:spMkLst>
        </pc:spChg>
        <pc:spChg chg="mod">
          <ac:chgData name="Megumi Mizoguchi" userId="S::mizoguchi@hifo.uzh.ch::da54c8c8-7546-4223-9c70-9dd7f7dec470" providerId="AD" clId="Web-{386BD388-8FB6-5CCF-49A8-C068B34C07EA}" dt="2025-05-01T14:31:27.674" v="194" actId="20577"/>
          <ac:spMkLst>
            <pc:docMk/>
            <pc:sldMk cId="1214478976" sldId="286"/>
            <ac:spMk id="4" creationId="{208B4881-C298-3240-D522-F6FE8BF9FCC8}"/>
          </ac:spMkLst>
        </pc:spChg>
        <pc:spChg chg="del">
          <ac:chgData name="Megumi Mizoguchi" userId="S::mizoguchi@hifo.uzh.ch::da54c8c8-7546-4223-9c70-9dd7f7dec470" providerId="AD" clId="Web-{386BD388-8FB6-5CCF-49A8-C068B34C07EA}" dt="2025-05-01T14:13:25.151" v="76"/>
          <ac:spMkLst>
            <pc:docMk/>
            <pc:sldMk cId="1214478976" sldId="286"/>
            <ac:spMk id="5" creationId="{12DA40E6-5103-5102-6963-0F2917287795}"/>
          </ac:spMkLst>
        </pc:spChg>
        <pc:picChg chg="del">
          <ac:chgData name="Megumi Mizoguchi" userId="S::mizoguchi@hifo.uzh.ch::da54c8c8-7546-4223-9c70-9dd7f7dec470" providerId="AD" clId="Web-{386BD388-8FB6-5CCF-49A8-C068B34C07EA}" dt="2025-05-01T14:13:25.151" v="77"/>
          <ac:picMkLst>
            <pc:docMk/>
            <pc:sldMk cId="1214478976" sldId="286"/>
            <ac:picMk id="2" creationId="{4B538159-B631-2AE4-6CD6-1526C905B392}"/>
          </ac:picMkLst>
        </pc:picChg>
      </pc:sldChg>
      <pc:sldChg chg="new del">
        <pc:chgData name="Megumi Mizoguchi" userId="S::mizoguchi@hifo.uzh.ch::da54c8c8-7546-4223-9c70-9dd7f7dec470" providerId="AD" clId="Web-{386BD388-8FB6-5CCF-49A8-C068B34C07EA}" dt="2025-05-01T14:13:18.666" v="74"/>
        <pc:sldMkLst>
          <pc:docMk/>
          <pc:sldMk cId="2457591593" sldId="286"/>
        </pc:sldMkLst>
      </pc:sldChg>
      <pc:sldChg chg="new del">
        <pc:chgData name="Megumi Mizoguchi" userId="S::mizoguchi@hifo.uzh.ch::da54c8c8-7546-4223-9c70-9dd7f7dec470" providerId="AD" clId="Web-{386BD388-8FB6-5CCF-49A8-C068B34C07EA}" dt="2025-05-01T14:23:14.632" v="124"/>
        <pc:sldMkLst>
          <pc:docMk/>
          <pc:sldMk cId="286941572" sldId="287"/>
        </pc:sldMkLst>
      </pc:sldChg>
      <pc:sldChg chg="add replId">
        <pc:chgData name="Megumi Mizoguchi" userId="S::mizoguchi@hifo.uzh.ch::da54c8c8-7546-4223-9c70-9dd7f7dec470" providerId="AD" clId="Web-{386BD388-8FB6-5CCF-49A8-C068B34C07EA}" dt="2025-05-01T14:23:17.085" v="125"/>
        <pc:sldMkLst>
          <pc:docMk/>
          <pc:sldMk cId="3662146086" sldId="287"/>
        </pc:sldMkLst>
      </pc:sldChg>
    </pc:docChg>
  </pc:docChgLst>
  <pc:docChgLst>
    <pc:chgData name="Megumi Mizoguchi" userId="S::mizoguchi@hifo.uzh.ch::da54c8c8-7546-4223-9c70-9dd7f7dec470" providerId="AD" clId="Web-{984FAE0B-D01D-8A00-D1C8-4A9C7232C98C}"/>
    <pc:docChg chg="modSld">
      <pc:chgData name="Megumi Mizoguchi" userId="S::mizoguchi@hifo.uzh.ch::da54c8c8-7546-4223-9c70-9dd7f7dec470" providerId="AD" clId="Web-{984FAE0B-D01D-8A00-D1C8-4A9C7232C98C}" dt="2025-05-01T11:15:45.530" v="1" actId="14100"/>
      <pc:docMkLst>
        <pc:docMk/>
      </pc:docMkLst>
      <pc:sldChg chg="modSp">
        <pc:chgData name="Megumi Mizoguchi" userId="S::mizoguchi@hifo.uzh.ch::da54c8c8-7546-4223-9c70-9dd7f7dec470" providerId="AD" clId="Web-{984FAE0B-D01D-8A00-D1C8-4A9C7232C98C}" dt="2025-05-01T11:15:45.530" v="1" actId="14100"/>
        <pc:sldMkLst>
          <pc:docMk/>
          <pc:sldMk cId="1476635687" sldId="256"/>
        </pc:sldMkLst>
        <pc:graphicFrameChg chg="mod">
          <ac:chgData name="Megumi Mizoguchi" userId="S::mizoguchi@hifo.uzh.ch::da54c8c8-7546-4223-9c70-9dd7f7dec470" providerId="AD" clId="Web-{984FAE0B-D01D-8A00-D1C8-4A9C7232C98C}" dt="2025-05-01T11:15:45.530" v="1" actId="14100"/>
          <ac:graphicFrameMkLst>
            <pc:docMk/>
            <pc:sldMk cId="1476635687" sldId="256"/>
            <ac:graphicFrameMk id="2" creationId="{FBAF8650-6C5F-6A2E-133B-B7293BB37773}"/>
          </ac:graphicFrameMkLst>
        </pc:graphicFrameChg>
      </pc:sldChg>
    </pc:docChg>
  </pc:docChgLst>
  <pc:docChgLst>
    <pc:chgData name="Megumi Mizoguchi" userId="S::mizoguchi@hifo.uzh.ch::da54c8c8-7546-4223-9c70-9dd7f7dec470" providerId="AD" clId="Web-{7E36AED4-A9A1-DA56-96D9-B2432FFD1FDA}"/>
    <pc:docChg chg="addSld modSld">
      <pc:chgData name="Megumi Mizoguchi" userId="S::mizoguchi@hifo.uzh.ch::da54c8c8-7546-4223-9c70-9dd7f7dec470" providerId="AD" clId="Web-{7E36AED4-A9A1-DA56-96D9-B2432FFD1FDA}" dt="2025-04-30T13:34:20.903" v="23" actId="20577"/>
      <pc:docMkLst>
        <pc:docMk/>
      </pc:docMkLst>
      <pc:sldChg chg="modSp add replId">
        <pc:chgData name="Megumi Mizoguchi" userId="S::mizoguchi@hifo.uzh.ch::da54c8c8-7546-4223-9c70-9dd7f7dec470" providerId="AD" clId="Web-{7E36AED4-A9A1-DA56-96D9-B2432FFD1FDA}" dt="2025-04-30T13:34:08.527" v="8" actId="20577"/>
        <pc:sldMkLst>
          <pc:docMk/>
          <pc:sldMk cId="1695522498" sldId="276"/>
        </pc:sldMkLst>
        <pc:spChg chg="mod">
          <ac:chgData name="Megumi Mizoguchi" userId="S::mizoguchi@hifo.uzh.ch::da54c8c8-7546-4223-9c70-9dd7f7dec470" providerId="AD" clId="Web-{7E36AED4-A9A1-DA56-96D9-B2432FFD1FDA}" dt="2025-04-30T13:34:08.527" v="8" actId="20577"/>
          <ac:spMkLst>
            <pc:docMk/>
            <pc:sldMk cId="1695522498" sldId="276"/>
            <ac:spMk id="4" creationId="{6661134C-EB74-6DF1-C9AC-1D68827686FE}"/>
          </ac:spMkLst>
        </pc:spChg>
      </pc:sldChg>
      <pc:sldChg chg="modSp add replId">
        <pc:chgData name="Megumi Mizoguchi" userId="S::mizoguchi@hifo.uzh.ch::da54c8c8-7546-4223-9c70-9dd7f7dec470" providerId="AD" clId="Web-{7E36AED4-A9A1-DA56-96D9-B2432FFD1FDA}" dt="2025-04-30T13:34:20.903" v="23" actId="20577"/>
        <pc:sldMkLst>
          <pc:docMk/>
          <pc:sldMk cId="287179793" sldId="277"/>
        </pc:sldMkLst>
        <pc:spChg chg="mod">
          <ac:chgData name="Megumi Mizoguchi" userId="S::mizoguchi@hifo.uzh.ch::da54c8c8-7546-4223-9c70-9dd7f7dec470" providerId="AD" clId="Web-{7E36AED4-A9A1-DA56-96D9-B2432FFD1FDA}" dt="2025-04-30T13:34:20.903" v="23" actId="20577"/>
          <ac:spMkLst>
            <pc:docMk/>
            <pc:sldMk cId="287179793" sldId="277"/>
            <ac:spMk id="4" creationId="{32762325-96B6-0E1A-E659-016ACF67933E}"/>
          </ac:spMkLst>
        </pc:spChg>
      </pc:sldChg>
    </pc:docChg>
  </pc:docChgLst>
  <pc:docChgLst>
    <pc:chgData name="Megumi Mizoguchi" userId="S::mizoguchi@hifo.uzh.ch::da54c8c8-7546-4223-9c70-9dd7f7dec470" providerId="AD" clId="Web-{41427106-29A3-D890-4B6C-EB5009761941}"/>
    <pc:docChg chg="modSld">
      <pc:chgData name="Megumi Mizoguchi" userId="S::mizoguchi@hifo.uzh.ch::da54c8c8-7546-4223-9c70-9dd7f7dec470" providerId="AD" clId="Web-{41427106-29A3-D890-4B6C-EB5009761941}" dt="2025-04-30T20:01:05.146" v="27"/>
      <pc:docMkLst>
        <pc:docMk/>
      </pc:docMkLst>
      <pc:sldChg chg="addSp modSp">
        <pc:chgData name="Megumi Mizoguchi" userId="S::mizoguchi@hifo.uzh.ch::da54c8c8-7546-4223-9c70-9dd7f7dec470" providerId="AD" clId="Web-{41427106-29A3-D890-4B6C-EB5009761941}" dt="2025-04-30T20:01:05.146" v="27"/>
        <pc:sldMkLst>
          <pc:docMk/>
          <pc:sldMk cId="2732019495" sldId="267"/>
        </pc:sldMkLst>
        <pc:spChg chg="add mod">
          <ac:chgData name="Megumi Mizoguchi" userId="S::mizoguchi@hifo.uzh.ch::da54c8c8-7546-4223-9c70-9dd7f7dec470" providerId="AD" clId="Web-{41427106-29A3-D890-4B6C-EB5009761941}" dt="2025-04-30T18:55:55.343" v="2"/>
          <ac:spMkLst>
            <pc:docMk/>
            <pc:sldMk cId="2732019495" sldId="267"/>
            <ac:spMk id="5" creationId="{1A480194-4FB2-FDEB-BC10-74F74A023D0A}"/>
          </ac:spMkLst>
        </pc:spChg>
        <pc:spChg chg="add mod">
          <ac:chgData name="Megumi Mizoguchi" userId="S::mizoguchi@hifo.uzh.ch::da54c8c8-7546-4223-9c70-9dd7f7dec470" providerId="AD" clId="Web-{41427106-29A3-D890-4B6C-EB5009761941}" dt="2025-04-30T18:56:41.500" v="12" actId="14100"/>
          <ac:spMkLst>
            <pc:docMk/>
            <pc:sldMk cId="2732019495" sldId="267"/>
            <ac:spMk id="6" creationId="{42FE38CF-D250-098E-C732-376799F46804}"/>
          </ac:spMkLst>
        </pc:spChg>
        <pc:spChg chg="add mod">
          <ac:chgData name="Megumi Mizoguchi" userId="S::mizoguchi@hifo.uzh.ch::da54c8c8-7546-4223-9c70-9dd7f7dec470" providerId="AD" clId="Web-{41427106-29A3-D890-4B6C-EB5009761941}" dt="2025-04-30T18:57:07.453" v="16" actId="1076"/>
          <ac:spMkLst>
            <pc:docMk/>
            <pc:sldMk cId="2732019495" sldId="267"/>
            <ac:spMk id="8" creationId="{E6532AC6-4EE1-4A5E-BF1B-11CAC64F2BD3}"/>
          </ac:spMkLst>
        </pc:spChg>
        <pc:spChg chg="add mod">
          <ac:chgData name="Megumi Mizoguchi" userId="S::mizoguchi@hifo.uzh.ch::da54c8c8-7546-4223-9c70-9dd7f7dec470" providerId="AD" clId="Web-{41427106-29A3-D890-4B6C-EB5009761941}" dt="2025-04-30T18:57:29.110" v="20" actId="1076"/>
          <ac:spMkLst>
            <pc:docMk/>
            <pc:sldMk cId="2732019495" sldId="267"/>
            <ac:spMk id="9" creationId="{47F64BE1-9A2C-311F-BFED-02342B5B9213}"/>
          </ac:spMkLst>
        </pc:spChg>
        <pc:spChg chg="add mod">
          <ac:chgData name="Megumi Mizoguchi" userId="S::mizoguchi@hifo.uzh.ch::da54c8c8-7546-4223-9c70-9dd7f7dec470" providerId="AD" clId="Web-{41427106-29A3-D890-4B6C-EB5009761941}" dt="2025-04-30T20:01:05.146" v="27"/>
          <ac:spMkLst>
            <pc:docMk/>
            <pc:sldMk cId="2732019495" sldId="267"/>
            <ac:spMk id="10" creationId="{D5DD1725-D8D2-AD64-5CA3-8940A5A87812}"/>
          </ac:spMkLst>
        </pc:spChg>
        <pc:picChg chg="mod">
          <ac:chgData name="Megumi Mizoguchi" userId="S::mizoguchi@hifo.uzh.ch::da54c8c8-7546-4223-9c70-9dd7f7dec470" providerId="AD" clId="Web-{41427106-29A3-D890-4B6C-EB5009761941}" dt="2025-04-30T18:56:30.578" v="10" actId="1076"/>
          <ac:picMkLst>
            <pc:docMk/>
            <pc:sldMk cId="2732019495" sldId="267"/>
            <ac:picMk id="2" creationId="{893E565B-4BFA-7EF7-45E4-BC4982D3C030}"/>
          </ac:picMkLst>
        </pc:picChg>
      </pc:sldChg>
    </pc:docChg>
  </pc:docChgLst>
  <pc:docChgLst>
    <pc:chgData name="Megumi Mizoguchi" userId="S::mizoguchi@hifo.uzh.ch::da54c8c8-7546-4223-9c70-9dd7f7dec470" providerId="AD" clId="Web-{0DF2E0C3-04E6-F8EE-EABB-A5BD976DB60D}"/>
    <pc:docChg chg="modSld">
      <pc:chgData name="Megumi Mizoguchi" userId="S::mizoguchi@hifo.uzh.ch::da54c8c8-7546-4223-9c70-9dd7f7dec470" providerId="AD" clId="Web-{0DF2E0C3-04E6-F8EE-EABB-A5BD976DB60D}" dt="2025-04-30T18:53:47.890" v="216" actId="14100"/>
      <pc:docMkLst>
        <pc:docMk/>
      </pc:docMkLst>
      <pc:sldChg chg="addSp modSp">
        <pc:chgData name="Megumi Mizoguchi" userId="S::mizoguchi@hifo.uzh.ch::da54c8c8-7546-4223-9c70-9dd7f7dec470" providerId="AD" clId="Web-{0DF2E0C3-04E6-F8EE-EABB-A5BD976DB60D}" dt="2025-04-30T18:53:47.890" v="216" actId="14100"/>
        <pc:sldMkLst>
          <pc:docMk/>
          <pc:sldMk cId="2732019495" sldId="267"/>
        </pc:sldMkLst>
        <pc:graphicFrameChg chg="mod modGraphic">
          <ac:chgData name="Megumi Mizoguchi" userId="S::mizoguchi@hifo.uzh.ch::da54c8c8-7546-4223-9c70-9dd7f7dec470" providerId="AD" clId="Web-{0DF2E0C3-04E6-F8EE-EABB-A5BD976DB60D}" dt="2025-04-30T18:53:03.296" v="213" actId="1076"/>
          <ac:graphicFrameMkLst>
            <pc:docMk/>
            <pc:sldMk cId="2732019495" sldId="267"/>
            <ac:graphicFrameMk id="7" creationId="{81406D9E-562B-5AB1-CCF6-71539E68DB57}"/>
          </ac:graphicFrameMkLst>
        </pc:graphicFrameChg>
        <pc:picChg chg="add mod modCrop">
          <ac:chgData name="Megumi Mizoguchi" userId="S::mizoguchi@hifo.uzh.ch::da54c8c8-7546-4223-9c70-9dd7f7dec470" providerId="AD" clId="Web-{0DF2E0C3-04E6-F8EE-EABB-A5BD976DB60D}" dt="2025-04-30T18:53:47.890" v="216" actId="14100"/>
          <ac:picMkLst>
            <pc:docMk/>
            <pc:sldMk cId="2732019495" sldId="267"/>
            <ac:picMk id="2" creationId="{893E565B-4BFA-7EF7-45E4-BC4982D3C030}"/>
          </ac:picMkLst>
        </pc:picChg>
        <pc:picChg chg="mod">
          <ac:chgData name="Megumi Mizoguchi" userId="S::mizoguchi@hifo.uzh.ch::da54c8c8-7546-4223-9c70-9dd7f7dec470" providerId="AD" clId="Web-{0DF2E0C3-04E6-F8EE-EABB-A5BD976DB60D}" dt="2025-04-30T18:49:42.543" v="20" actId="14100"/>
          <ac:picMkLst>
            <pc:docMk/>
            <pc:sldMk cId="2732019495" sldId="267"/>
            <ac:picMk id="3" creationId="{4535CC43-ECBC-52C8-BAB1-1C06CC63E439}"/>
          </ac:picMkLst>
        </pc:picChg>
      </pc:sldChg>
    </pc:docChg>
  </pc:docChgLst>
  <pc:docChgLst>
    <pc:chgData name="Megumi Mizoguchi" userId="S::mizoguchi@hifo.uzh.ch::da54c8c8-7546-4223-9c70-9dd7f7dec470" providerId="AD" clId="Web-{027CE67C-C438-E84E-24D4-E1AC2EC591FF}"/>
    <pc:docChg chg="addSld delSld modSld sldOrd">
      <pc:chgData name="Megumi Mizoguchi" userId="S::mizoguchi@hifo.uzh.ch::da54c8c8-7546-4223-9c70-9dd7f7dec470" providerId="AD" clId="Web-{027CE67C-C438-E84E-24D4-E1AC2EC591FF}" dt="2025-05-01T14:01:58.628" v="547"/>
      <pc:docMkLst>
        <pc:docMk/>
      </pc:docMkLst>
      <pc:sldChg chg="addSp modSp modNotes">
        <pc:chgData name="Megumi Mizoguchi" userId="S::mizoguchi@hifo.uzh.ch::da54c8c8-7546-4223-9c70-9dd7f7dec470" providerId="AD" clId="Web-{027CE67C-C438-E84E-24D4-E1AC2EC591FF}" dt="2025-05-01T13:04:37.591" v="116"/>
        <pc:sldMkLst>
          <pc:docMk/>
          <pc:sldMk cId="4040125696" sldId="258"/>
        </pc:sldMkLst>
        <pc:spChg chg="add mod">
          <ac:chgData name="Megumi Mizoguchi" userId="S::mizoguchi@hifo.uzh.ch::da54c8c8-7546-4223-9c70-9dd7f7dec470" providerId="AD" clId="Web-{027CE67C-C438-E84E-24D4-E1AC2EC591FF}" dt="2025-05-01T12:44:39" v="17" actId="1076"/>
          <ac:spMkLst>
            <pc:docMk/>
            <pc:sldMk cId="4040125696" sldId="258"/>
            <ac:spMk id="2" creationId="{708D4195-4FD2-6E56-2FC5-CB34F89C9FAC}"/>
          </ac:spMkLst>
        </pc:spChg>
        <pc:picChg chg="mod">
          <ac:chgData name="Megumi Mizoguchi" userId="S::mizoguchi@hifo.uzh.ch::da54c8c8-7546-4223-9c70-9dd7f7dec470" providerId="AD" clId="Web-{027CE67C-C438-E84E-24D4-E1AC2EC591FF}" dt="2025-05-01T12:49:28.112" v="25" actId="1076"/>
          <ac:picMkLst>
            <pc:docMk/>
            <pc:sldMk cId="4040125696" sldId="258"/>
            <ac:picMk id="5" creationId="{477F2186-D3EE-506A-2CB9-CC56BC58301B}"/>
          </ac:picMkLst>
        </pc:picChg>
      </pc:sldChg>
      <pc:sldChg chg="addSp delSp modSp ord modNotes">
        <pc:chgData name="Megumi Mizoguchi" userId="S::mizoguchi@hifo.uzh.ch::da54c8c8-7546-4223-9c70-9dd7f7dec470" providerId="AD" clId="Web-{027CE67C-C438-E84E-24D4-E1AC2EC591FF}" dt="2025-05-01T13:04:47.966" v="117"/>
        <pc:sldMkLst>
          <pc:docMk/>
          <pc:sldMk cId="2223047216" sldId="259"/>
        </pc:sldMkLst>
        <pc:spChg chg="mod">
          <ac:chgData name="Megumi Mizoguchi" userId="S::mizoguchi@hifo.uzh.ch::da54c8c8-7546-4223-9c70-9dd7f7dec470" providerId="AD" clId="Web-{027CE67C-C438-E84E-24D4-E1AC2EC591FF}" dt="2025-05-01T13:03:35.106" v="113" actId="1076"/>
          <ac:spMkLst>
            <pc:docMk/>
            <pc:sldMk cId="2223047216" sldId="259"/>
            <ac:spMk id="2" creationId="{255B3FBA-90C3-3949-E581-803E079777D4}"/>
          </ac:spMkLst>
        </pc:spChg>
        <pc:spChg chg="add del mod">
          <ac:chgData name="Megumi Mizoguchi" userId="S::mizoguchi@hifo.uzh.ch::da54c8c8-7546-4223-9c70-9dd7f7dec470" providerId="AD" clId="Web-{027CE67C-C438-E84E-24D4-E1AC2EC591FF}" dt="2025-05-01T13:01:03.885" v="86"/>
          <ac:spMkLst>
            <pc:docMk/>
            <pc:sldMk cId="2223047216" sldId="259"/>
            <ac:spMk id="3" creationId="{9FAE013E-3303-EF9F-7970-994F61CCC6C6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01:10.573" v="87" actId="1076"/>
          <ac:spMkLst>
            <pc:docMk/>
            <pc:sldMk cId="2223047216" sldId="259"/>
            <ac:spMk id="4" creationId="{A9F27B36-F4F5-D9D7-6591-8FE1D036D9CD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03:13.387" v="106" actId="1076"/>
          <ac:spMkLst>
            <pc:docMk/>
            <pc:sldMk cId="2223047216" sldId="259"/>
            <ac:spMk id="12" creationId="{A2DA30FA-1EF7-A98C-F6F8-4F8E9E5E46D9}"/>
          </ac:spMkLst>
        </pc:spChg>
        <pc:grpChg chg="add mod">
          <ac:chgData name="Megumi Mizoguchi" userId="S::mizoguchi@hifo.uzh.ch::da54c8c8-7546-4223-9c70-9dd7f7dec470" providerId="AD" clId="Web-{027CE67C-C438-E84E-24D4-E1AC2EC591FF}" dt="2025-05-01T13:03:29.043" v="111" actId="1076"/>
          <ac:grpSpMkLst>
            <pc:docMk/>
            <pc:sldMk cId="2223047216" sldId="259"/>
            <ac:grpSpMk id="5" creationId="{6A1E6A66-3D78-D63B-9DF3-FE494F53088D}"/>
          </ac:grpSpMkLst>
        </pc:grpChg>
        <pc:picChg chg="mod">
          <ac:chgData name="Megumi Mizoguchi" userId="S::mizoguchi@hifo.uzh.ch::da54c8c8-7546-4223-9c70-9dd7f7dec470" providerId="AD" clId="Web-{027CE67C-C438-E84E-24D4-E1AC2EC591FF}" dt="2025-05-01T12:56:47.632" v="74" actId="1076"/>
          <ac:picMkLst>
            <pc:docMk/>
            <pc:sldMk cId="2223047216" sldId="259"/>
            <ac:picMk id="8" creationId="{9F1AD094-11A8-582C-2003-0C5166748576}"/>
          </ac:picMkLst>
        </pc:picChg>
        <pc:picChg chg="mod">
          <ac:chgData name="Megumi Mizoguchi" userId="S::mizoguchi@hifo.uzh.ch::da54c8c8-7546-4223-9c70-9dd7f7dec470" providerId="AD" clId="Web-{027CE67C-C438-E84E-24D4-E1AC2EC591FF}" dt="2025-05-01T13:03:19.480" v="109" actId="1076"/>
          <ac:picMkLst>
            <pc:docMk/>
            <pc:sldMk cId="2223047216" sldId="259"/>
            <ac:picMk id="10" creationId="{41E54CA5-09B1-D7A3-B636-0D63AA76F895}"/>
          </ac:picMkLst>
        </pc:picChg>
      </pc:sldChg>
      <pc:sldChg chg="add del mod modShow">
        <pc:chgData name="Megumi Mizoguchi" userId="S::mizoguchi@hifo.uzh.ch::da54c8c8-7546-4223-9c70-9dd7f7dec470" providerId="AD" clId="Web-{027CE67C-C438-E84E-24D4-E1AC2EC591FF}" dt="2025-05-01T13:34:41.907" v="176"/>
        <pc:sldMkLst>
          <pc:docMk/>
          <pc:sldMk cId="4198901596" sldId="260"/>
        </pc:sldMkLst>
      </pc:sldChg>
      <pc:sldChg chg="addSp delSp modSp mod modShow">
        <pc:chgData name="Megumi Mizoguchi" userId="S::mizoguchi@hifo.uzh.ch::da54c8c8-7546-4223-9c70-9dd7f7dec470" providerId="AD" clId="Web-{027CE67C-C438-E84E-24D4-E1AC2EC591FF}" dt="2025-05-01T13:43:02.272" v="308"/>
        <pc:sldMkLst>
          <pc:docMk/>
          <pc:sldMk cId="790085886" sldId="262"/>
        </pc:sldMkLst>
        <pc:spChg chg="add mod">
          <ac:chgData name="Megumi Mizoguchi" userId="S::mizoguchi@hifo.uzh.ch::da54c8c8-7546-4223-9c70-9dd7f7dec470" providerId="AD" clId="Web-{027CE67C-C438-E84E-24D4-E1AC2EC591FF}" dt="2025-05-01T13:42:58.225" v="307" actId="14100"/>
          <ac:spMkLst>
            <pc:docMk/>
            <pc:sldMk cId="790085886" sldId="262"/>
            <ac:spMk id="3" creationId="{D7D9359D-D4BE-E762-10C1-5FD01E160627}"/>
          </ac:spMkLst>
        </pc:spChg>
        <pc:spChg chg="del mod">
          <ac:chgData name="Megumi Mizoguchi" userId="S::mizoguchi@hifo.uzh.ch::da54c8c8-7546-4223-9c70-9dd7f7dec470" providerId="AD" clId="Web-{027CE67C-C438-E84E-24D4-E1AC2EC591FF}" dt="2025-05-01T13:36:40.737" v="184"/>
          <ac:spMkLst>
            <pc:docMk/>
            <pc:sldMk cId="790085886" sldId="262"/>
            <ac:spMk id="4" creationId="{4AB17776-EEC0-5494-483D-7859D167F685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42:29.959" v="278" actId="20577"/>
          <ac:spMkLst>
            <pc:docMk/>
            <pc:sldMk cId="790085886" sldId="262"/>
            <ac:spMk id="5" creationId="{8EBA0253-549E-9E3C-756A-086C41998A4C}"/>
          </ac:spMkLst>
        </pc:spChg>
        <pc:spChg chg="add del mod">
          <ac:chgData name="Megumi Mizoguchi" userId="S::mizoguchi@hifo.uzh.ch::da54c8c8-7546-4223-9c70-9dd7f7dec470" providerId="AD" clId="Web-{027CE67C-C438-E84E-24D4-E1AC2EC591FF}" dt="2025-05-01T13:42:40.662" v="296"/>
          <ac:spMkLst>
            <pc:docMk/>
            <pc:sldMk cId="790085886" sldId="262"/>
            <ac:spMk id="6" creationId="{78304476-74FD-B266-40E1-45F25F2A8B2D}"/>
          </ac:spMkLst>
        </pc:spChg>
        <pc:picChg chg="mod">
          <ac:chgData name="Megumi Mizoguchi" userId="S::mizoguchi@hifo.uzh.ch::da54c8c8-7546-4223-9c70-9dd7f7dec470" providerId="AD" clId="Web-{027CE67C-C438-E84E-24D4-E1AC2EC591FF}" dt="2025-05-01T13:42:25.912" v="267" actId="1076"/>
          <ac:picMkLst>
            <pc:docMk/>
            <pc:sldMk cId="790085886" sldId="262"/>
            <ac:picMk id="2" creationId="{110AF200-1623-2421-FF16-E4CEC7FFA55E}"/>
          </ac:picMkLst>
        </pc:picChg>
      </pc:sldChg>
      <pc:sldChg chg="addSp delSp modSp modNotes">
        <pc:chgData name="Megumi Mizoguchi" userId="S::mizoguchi@hifo.uzh.ch::da54c8c8-7546-4223-9c70-9dd7f7dec470" providerId="AD" clId="Web-{027CE67C-C438-E84E-24D4-E1AC2EC591FF}" dt="2025-05-01T13:48:34.729" v="365" actId="1076"/>
        <pc:sldMkLst>
          <pc:docMk/>
          <pc:sldMk cId="2589326797" sldId="264"/>
        </pc:sldMkLst>
        <pc:spChg chg="del">
          <ac:chgData name="Megumi Mizoguchi" userId="S::mizoguchi@hifo.uzh.ch::da54c8c8-7546-4223-9c70-9dd7f7dec470" providerId="AD" clId="Web-{027CE67C-C438-E84E-24D4-E1AC2EC591FF}" dt="2025-05-01T13:43:48.647" v="316"/>
          <ac:spMkLst>
            <pc:docMk/>
            <pc:sldMk cId="2589326797" sldId="264"/>
            <ac:spMk id="4" creationId="{216265B3-226D-2207-B1FB-C67F4E9EBA98}"/>
          </ac:spMkLst>
        </pc:spChg>
        <pc:spChg chg="add del">
          <ac:chgData name="Megumi Mizoguchi" userId="S::mizoguchi@hifo.uzh.ch::da54c8c8-7546-4223-9c70-9dd7f7dec470" providerId="AD" clId="Web-{027CE67C-C438-E84E-24D4-E1AC2EC591FF}" dt="2025-05-01T13:41:45.240" v="258"/>
          <ac:spMkLst>
            <pc:docMk/>
            <pc:sldMk cId="2589326797" sldId="264"/>
            <ac:spMk id="5" creationId="{2E87F608-4609-E86D-AB7F-EC6FE82C7310}"/>
          </ac:spMkLst>
        </pc:spChg>
        <pc:spChg chg="del mod">
          <ac:chgData name="Megumi Mizoguchi" userId="S::mizoguchi@hifo.uzh.ch::da54c8c8-7546-4223-9c70-9dd7f7dec470" providerId="AD" clId="Web-{027CE67C-C438-E84E-24D4-E1AC2EC591FF}" dt="2025-05-01T13:43:39.351" v="315"/>
          <ac:spMkLst>
            <pc:docMk/>
            <pc:sldMk cId="2589326797" sldId="264"/>
            <ac:spMk id="6" creationId="{513A8DEA-60DE-0F4E-69B5-1EA57D1BD2E2}"/>
          </ac:spMkLst>
        </pc:spChg>
        <pc:spChg chg="add del">
          <ac:chgData name="Megumi Mizoguchi" userId="S::mizoguchi@hifo.uzh.ch::da54c8c8-7546-4223-9c70-9dd7f7dec470" providerId="AD" clId="Web-{027CE67C-C438-E84E-24D4-E1AC2EC591FF}" dt="2025-05-01T13:41:45.240" v="257"/>
          <ac:spMkLst>
            <pc:docMk/>
            <pc:sldMk cId="2589326797" sldId="264"/>
            <ac:spMk id="8" creationId="{AB72881A-AABC-48AA-95DE-824489F9038E}"/>
          </ac:spMkLst>
        </pc:spChg>
        <pc:spChg chg="add del">
          <ac:chgData name="Megumi Mizoguchi" userId="S::mizoguchi@hifo.uzh.ch::da54c8c8-7546-4223-9c70-9dd7f7dec470" providerId="AD" clId="Web-{027CE67C-C438-E84E-24D4-E1AC2EC591FF}" dt="2025-05-01T13:41:45.240" v="256"/>
          <ac:spMkLst>
            <pc:docMk/>
            <pc:sldMk cId="2589326797" sldId="264"/>
            <ac:spMk id="10" creationId="{29AA397F-2AB0-4895-4C59-3A55DE55F3F1}"/>
          </ac:spMkLst>
        </pc:spChg>
        <pc:spChg chg="add mod">
          <ac:chgData name="Megumi Mizoguchi" userId="S::mizoguchi@hifo.uzh.ch::da54c8c8-7546-4223-9c70-9dd7f7dec470" providerId="AD" clId="Web-{027CE67C-C438-E84E-24D4-E1AC2EC591FF}" dt="2025-05-01T13:44:35.742" v="325" actId="14100"/>
          <ac:spMkLst>
            <pc:docMk/>
            <pc:sldMk cId="2589326797" sldId="264"/>
            <ac:spMk id="12" creationId="{E44F469C-894C-1C99-764C-C34FAEBE3F7B}"/>
          </ac:spMkLst>
        </pc:spChg>
        <pc:spChg chg="add">
          <ac:chgData name="Megumi Mizoguchi" userId="S::mizoguchi@hifo.uzh.ch::da54c8c8-7546-4223-9c70-9dd7f7dec470" providerId="AD" clId="Web-{027CE67C-C438-E84E-24D4-E1AC2EC591FF}" dt="2025-05-01T13:43:49.710" v="317"/>
          <ac:spMkLst>
            <pc:docMk/>
            <pc:sldMk cId="2589326797" sldId="264"/>
            <ac:spMk id="14" creationId="{7A54942D-5540-0F1B-4124-11ACD45047A1}"/>
          </ac:spMkLst>
        </pc:spChg>
        <pc:spChg chg="add mod">
          <ac:chgData name="Megumi Mizoguchi" userId="S::mizoguchi@hifo.uzh.ch::da54c8c8-7546-4223-9c70-9dd7f7dec470" providerId="AD" clId="Web-{027CE67C-C438-E84E-24D4-E1AC2EC591FF}" dt="2025-05-01T13:48:34.729" v="365" actId="1076"/>
          <ac:spMkLst>
            <pc:docMk/>
            <pc:sldMk cId="2589326797" sldId="264"/>
            <ac:spMk id="16" creationId="{61B9236B-237E-6004-39AB-68C9EDADF73D}"/>
          </ac:spMkLst>
        </pc:spChg>
      </pc:sldChg>
      <pc:sldChg chg="addSp delSp modSp modNotes">
        <pc:chgData name="Megumi Mizoguchi" userId="S::mizoguchi@hifo.uzh.ch::da54c8c8-7546-4223-9c70-9dd7f7dec470" providerId="AD" clId="Web-{027CE67C-C438-E84E-24D4-E1AC2EC591FF}" dt="2025-05-01T13:55:17.499" v="452" actId="20577"/>
        <pc:sldMkLst>
          <pc:docMk/>
          <pc:sldMk cId="2039948329" sldId="265"/>
        </pc:sldMkLst>
        <pc:spChg chg="add del mod">
          <ac:chgData name="Megumi Mizoguchi" userId="S::mizoguchi@hifo.uzh.ch::da54c8c8-7546-4223-9c70-9dd7f7dec470" providerId="AD" clId="Web-{027CE67C-C438-E84E-24D4-E1AC2EC591FF}" dt="2025-05-01T13:48:41.791" v="369"/>
          <ac:spMkLst>
            <pc:docMk/>
            <pc:sldMk cId="2039948329" sldId="265"/>
            <ac:spMk id="3" creationId="{C7F0FCC1-19CC-CD48-DEF3-A12FB160E1C8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46:23.165" v="342" actId="20577"/>
          <ac:spMkLst>
            <pc:docMk/>
            <pc:sldMk cId="2039948329" sldId="265"/>
            <ac:spMk id="4" creationId="{5EC45BAF-7F7B-7863-B536-FA103A928DB8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55:17.499" v="452" actId="20577"/>
          <ac:spMkLst>
            <pc:docMk/>
            <pc:sldMk cId="2039948329" sldId="265"/>
            <ac:spMk id="5" creationId="{66DC671D-0428-57BE-A98E-A3D7316E9536}"/>
          </ac:spMkLst>
        </pc:spChg>
        <pc:spChg chg="add mod">
          <ac:chgData name="Megumi Mizoguchi" userId="S::mizoguchi@hifo.uzh.ch::da54c8c8-7546-4223-9c70-9dd7f7dec470" providerId="AD" clId="Web-{027CE67C-C438-E84E-24D4-E1AC2EC591FF}" dt="2025-05-01T13:49:15.057" v="391" actId="20577"/>
          <ac:spMkLst>
            <pc:docMk/>
            <pc:sldMk cId="2039948329" sldId="265"/>
            <ac:spMk id="7" creationId="{5AE6FBFF-6AAF-5F64-A870-4973793C9361}"/>
          </ac:spMkLst>
        </pc:spChg>
      </pc:sldChg>
      <pc:sldChg chg="mod modShow modNotes">
        <pc:chgData name="Megumi Mizoguchi" userId="S::mizoguchi@hifo.uzh.ch::da54c8c8-7546-4223-9c70-9dd7f7dec470" providerId="AD" clId="Web-{027CE67C-C438-E84E-24D4-E1AC2EC591FF}" dt="2025-05-01T13:45:09.164" v="330"/>
        <pc:sldMkLst>
          <pc:docMk/>
          <pc:sldMk cId="2146385472" sldId="268"/>
        </pc:sldMkLst>
      </pc:sldChg>
      <pc:sldChg chg="addSp modSp mod modShow modNotes">
        <pc:chgData name="Megumi Mizoguchi" userId="S::mizoguchi@hifo.uzh.ch::da54c8c8-7546-4223-9c70-9dd7f7dec470" providerId="AD" clId="Web-{027CE67C-C438-E84E-24D4-E1AC2EC591FF}" dt="2025-05-01T13:45:44.539" v="331"/>
        <pc:sldMkLst>
          <pc:docMk/>
          <pc:sldMk cId="3329551379" sldId="270"/>
        </pc:sldMkLst>
        <pc:spChg chg="add mod">
          <ac:chgData name="Megumi Mizoguchi" userId="S::mizoguchi@hifo.uzh.ch::da54c8c8-7546-4223-9c70-9dd7f7dec470" providerId="AD" clId="Web-{027CE67C-C438-E84E-24D4-E1AC2EC591FF}" dt="2025-05-01T12:57:54.977" v="82" actId="20577"/>
          <ac:spMkLst>
            <pc:docMk/>
            <pc:sldMk cId="3329551379" sldId="270"/>
            <ac:spMk id="3" creationId="{BD60FCE4-3B98-2AE7-CC26-72C79064BC98}"/>
          </ac:spMkLst>
        </pc:spChg>
      </pc:sldChg>
      <pc:sldChg chg="addSp modSp ord modNotes">
        <pc:chgData name="Megumi Mizoguchi" userId="S::mizoguchi@hifo.uzh.ch::da54c8c8-7546-4223-9c70-9dd7f7dec470" providerId="AD" clId="Web-{027CE67C-C438-E84E-24D4-E1AC2EC591FF}" dt="2025-05-01T12:55:59.773" v="68" actId="20577"/>
        <pc:sldMkLst>
          <pc:docMk/>
          <pc:sldMk cId="23462459" sldId="272"/>
        </pc:sldMkLst>
        <pc:spChg chg="mod">
          <ac:chgData name="Megumi Mizoguchi" userId="S::mizoguchi@hifo.uzh.ch::da54c8c8-7546-4223-9c70-9dd7f7dec470" providerId="AD" clId="Web-{027CE67C-C438-E84E-24D4-E1AC2EC591FF}" dt="2025-05-01T12:54:55.944" v="43" actId="20577"/>
          <ac:spMkLst>
            <pc:docMk/>
            <pc:sldMk cId="23462459" sldId="272"/>
            <ac:spMk id="2" creationId="{AACCF4BC-D9EE-9CF4-29CA-C7FF001FBD4C}"/>
          </ac:spMkLst>
        </pc:spChg>
        <pc:spChg chg="add mod">
          <ac:chgData name="Megumi Mizoguchi" userId="S::mizoguchi@hifo.uzh.ch::da54c8c8-7546-4223-9c70-9dd7f7dec470" providerId="AD" clId="Web-{027CE67C-C438-E84E-24D4-E1AC2EC591FF}" dt="2025-05-01T12:55:59.773" v="68" actId="20577"/>
          <ac:spMkLst>
            <pc:docMk/>
            <pc:sldMk cId="23462459" sldId="272"/>
            <ac:spMk id="3" creationId="{9E2D9585-9547-CFBB-1D1A-D04015DC3393}"/>
          </ac:spMkLst>
        </pc:spChg>
        <pc:spChg chg="mod">
          <ac:chgData name="Megumi Mizoguchi" userId="S::mizoguchi@hifo.uzh.ch::da54c8c8-7546-4223-9c70-9dd7f7dec470" providerId="AD" clId="Web-{027CE67C-C438-E84E-24D4-E1AC2EC591FF}" dt="2025-05-01T12:55:13.413" v="47" actId="14100"/>
          <ac:spMkLst>
            <pc:docMk/>
            <pc:sldMk cId="23462459" sldId="272"/>
            <ac:spMk id="4" creationId="{7BEDD712-AA65-CBA8-F4D0-3EB867702AB1}"/>
          </ac:spMkLst>
        </pc:spChg>
      </pc:sldChg>
      <pc:sldChg chg="modSp modNotes">
        <pc:chgData name="Megumi Mizoguchi" userId="S::mizoguchi@hifo.uzh.ch::da54c8c8-7546-4223-9c70-9dd7f7dec470" providerId="AD" clId="Web-{027CE67C-C438-E84E-24D4-E1AC2EC591FF}" dt="2025-05-01T14:01:36.190" v="544"/>
        <pc:sldMkLst>
          <pc:docMk/>
          <pc:sldMk cId="3686668058" sldId="273"/>
        </pc:sldMkLst>
        <pc:spChg chg="mod">
          <ac:chgData name="Megumi Mizoguchi" userId="S::mizoguchi@hifo.uzh.ch::da54c8c8-7546-4223-9c70-9dd7f7dec470" providerId="AD" clId="Web-{027CE67C-C438-E84E-24D4-E1AC2EC591FF}" dt="2025-05-01T13:59:44.220" v="516" actId="1076"/>
          <ac:spMkLst>
            <pc:docMk/>
            <pc:sldMk cId="3686668058" sldId="273"/>
            <ac:spMk id="4" creationId="{26888F9B-17DD-26E6-DB75-A4477F70F685}"/>
          </ac:spMkLst>
        </pc:spChg>
        <pc:spChg chg="mod">
          <ac:chgData name="Megumi Mizoguchi" userId="S::mizoguchi@hifo.uzh.ch::da54c8c8-7546-4223-9c70-9dd7f7dec470" providerId="AD" clId="Web-{027CE67C-C438-E84E-24D4-E1AC2EC591FF}" dt="2025-05-01T14:01:09.284" v="542" actId="14100"/>
          <ac:spMkLst>
            <pc:docMk/>
            <pc:sldMk cId="3686668058" sldId="273"/>
            <ac:spMk id="6" creationId="{148E5DE1-4949-A49E-1A96-AA1F1DD4405C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59:44.220" v="517" actId="1076"/>
          <ac:spMkLst>
            <pc:docMk/>
            <pc:sldMk cId="3686668058" sldId="273"/>
            <ac:spMk id="8" creationId="{AB9D098F-1A68-C59D-98BC-1D10734D947F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59:44.236" v="518" actId="1076"/>
          <ac:spMkLst>
            <pc:docMk/>
            <pc:sldMk cId="3686668058" sldId="273"/>
            <ac:spMk id="9" creationId="{CB505458-E732-09EC-6E2F-0A95F4A4D326}"/>
          </ac:spMkLst>
        </pc:spChg>
        <pc:spChg chg="mod">
          <ac:chgData name="Megumi Mizoguchi" userId="S::mizoguchi@hifo.uzh.ch::da54c8c8-7546-4223-9c70-9dd7f7dec470" providerId="AD" clId="Web-{027CE67C-C438-E84E-24D4-E1AC2EC591FF}" dt="2025-05-01T13:59:44.236" v="519" actId="1076"/>
          <ac:spMkLst>
            <pc:docMk/>
            <pc:sldMk cId="3686668058" sldId="273"/>
            <ac:spMk id="11" creationId="{ED41E2FE-07B8-E9BA-E293-0DD5362D9A17}"/>
          </ac:spMkLst>
        </pc:spChg>
        <pc:picChg chg="mod">
          <ac:chgData name="Megumi Mizoguchi" userId="S::mizoguchi@hifo.uzh.ch::da54c8c8-7546-4223-9c70-9dd7f7dec470" providerId="AD" clId="Web-{027CE67C-C438-E84E-24D4-E1AC2EC591FF}" dt="2025-05-01T13:59:44.220" v="515" actId="1076"/>
          <ac:picMkLst>
            <pc:docMk/>
            <pc:sldMk cId="3686668058" sldId="273"/>
            <ac:picMk id="2" creationId="{9059D5F1-10BF-BDF4-D9CE-FBE5EDC802DD}"/>
          </ac:picMkLst>
        </pc:picChg>
        <pc:picChg chg="mod">
          <ac:chgData name="Megumi Mizoguchi" userId="S::mizoguchi@hifo.uzh.ch::da54c8c8-7546-4223-9c70-9dd7f7dec470" providerId="AD" clId="Web-{027CE67C-C438-E84E-24D4-E1AC2EC591FF}" dt="2025-05-01T13:59:44.127" v="514" actId="1076"/>
          <ac:picMkLst>
            <pc:docMk/>
            <pc:sldMk cId="3686668058" sldId="273"/>
            <ac:picMk id="5" creationId="{E7D570D8-040A-D03D-1821-1D77F67AB9CF}"/>
          </ac:picMkLst>
        </pc:picChg>
      </pc:sldChg>
      <pc:sldChg chg="modSp">
        <pc:chgData name="Megumi Mizoguchi" userId="S::mizoguchi@hifo.uzh.ch::da54c8c8-7546-4223-9c70-9dd7f7dec470" providerId="AD" clId="Web-{027CE67C-C438-E84E-24D4-E1AC2EC591FF}" dt="2025-05-01T14:01:23.534" v="543" actId="20577"/>
        <pc:sldMkLst>
          <pc:docMk/>
          <pc:sldMk cId="1225102162" sldId="274"/>
        </pc:sldMkLst>
        <pc:spChg chg="mod">
          <ac:chgData name="Megumi Mizoguchi" userId="S::mizoguchi@hifo.uzh.ch::da54c8c8-7546-4223-9c70-9dd7f7dec470" providerId="AD" clId="Web-{027CE67C-C438-E84E-24D4-E1AC2EC591FF}" dt="2025-05-01T14:01:23.534" v="543" actId="20577"/>
          <ac:spMkLst>
            <pc:docMk/>
            <pc:sldMk cId="1225102162" sldId="274"/>
            <ac:spMk id="13" creationId="{9082E1AB-BC31-A44C-EDC7-9BB650F406C6}"/>
          </ac:spMkLst>
        </pc:spChg>
      </pc:sldChg>
      <pc:sldChg chg="addSp modSp modNotes">
        <pc:chgData name="Megumi Mizoguchi" userId="S::mizoguchi@hifo.uzh.ch::da54c8c8-7546-4223-9c70-9dd7f7dec470" providerId="AD" clId="Web-{027CE67C-C438-E84E-24D4-E1AC2EC591FF}" dt="2025-05-01T13:29:33.248" v="173"/>
        <pc:sldMkLst>
          <pc:docMk/>
          <pc:sldMk cId="1695522498" sldId="276"/>
        </pc:sldMkLst>
        <pc:spChg chg="add mod">
          <ac:chgData name="Megumi Mizoguchi" userId="S::mizoguchi@hifo.uzh.ch::da54c8c8-7546-4223-9c70-9dd7f7dec470" providerId="AD" clId="Web-{027CE67C-C438-E84E-24D4-E1AC2EC591FF}" dt="2025-05-01T13:27:05.715" v="171" actId="20577"/>
          <ac:spMkLst>
            <pc:docMk/>
            <pc:sldMk cId="1695522498" sldId="276"/>
            <ac:spMk id="2" creationId="{8A0B8CDB-7C03-DB21-66CB-B0EFA08A9A61}"/>
          </ac:spMkLst>
        </pc:spChg>
      </pc:sldChg>
      <pc:sldChg chg="modNotes">
        <pc:chgData name="Megumi Mizoguchi" userId="S::mizoguchi@hifo.uzh.ch::da54c8c8-7546-4223-9c70-9dd7f7dec470" providerId="AD" clId="Web-{027CE67C-C438-E84E-24D4-E1AC2EC591FF}" dt="2025-05-01T12:49:26.534" v="24"/>
        <pc:sldMkLst>
          <pc:docMk/>
          <pc:sldMk cId="4029650864" sldId="279"/>
        </pc:sldMkLst>
      </pc:sldChg>
      <pc:sldChg chg="mod modShow modNotes">
        <pc:chgData name="Megumi Mizoguchi" userId="S::mizoguchi@hifo.uzh.ch::da54c8c8-7546-4223-9c70-9dd7f7dec470" providerId="AD" clId="Web-{027CE67C-C438-E84E-24D4-E1AC2EC591FF}" dt="2025-05-01T14:01:58.628" v="547"/>
        <pc:sldMkLst>
          <pc:docMk/>
          <pc:sldMk cId="3574358235" sldId="280"/>
        </pc:sldMkLst>
      </pc:sldChg>
      <pc:sldChg chg="add del">
        <pc:chgData name="Megumi Mizoguchi" userId="S::mizoguchi@hifo.uzh.ch::da54c8c8-7546-4223-9c70-9dd7f7dec470" providerId="AD" clId="Web-{027CE67C-C438-E84E-24D4-E1AC2EC591FF}" dt="2025-05-01T13:44:19.835" v="323"/>
        <pc:sldMkLst>
          <pc:docMk/>
          <pc:sldMk cId="1167128712" sldId="286"/>
        </pc:sldMkLst>
      </pc:sldChg>
    </pc:docChg>
  </pc:docChgLst>
  <pc:docChgLst>
    <pc:chgData name="Basil Burri" userId="S::basil.burri@uzh.ch::a7a64376-8a2c-4d79-ae9a-b418b82c77c6" providerId="AD" clId="Web-{08A63135-A39E-4959-97D9-F38A68564097}"/>
    <pc:docChg chg="modSld">
      <pc:chgData name="Basil Burri" userId="S::basil.burri@uzh.ch::a7a64376-8a2c-4d79-ae9a-b418b82c77c6" providerId="AD" clId="Web-{08A63135-A39E-4959-97D9-F38A68564097}" dt="2025-04-30T14:45:18.631" v="11" actId="20577"/>
      <pc:docMkLst>
        <pc:docMk/>
      </pc:docMkLst>
      <pc:sldChg chg="modSp">
        <pc:chgData name="Basil Burri" userId="S::basil.burri@uzh.ch::a7a64376-8a2c-4d79-ae9a-b418b82c77c6" providerId="AD" clId="Web-{08A63135-A39E-4959-97D9-F38A68564097}" dt="2025-04-30T14:45:18.631" v="11" actId="20577"/>
        <pc:sldMkLst>
          <pc:docMk/>
          <pc:sldMk cId="1225102162" sldId="274"/>
        </pc:sldMkLst>
        <pc:spChg chg="mod">
          <ac:chgData name="Basil Burri" userId="S::basil.burri@uzh.ch::a7a64376-8a2c-4d79-ae9a-b418b82c77c6" providerId="AD" clId="Web-{08A63135-A39E-4959-97D9-F38A68564097}" dt="2025-04-30T14:45:18.631" v="11" actId="20577"/>
          <ac:spMkLst>
            <pc:docMk/>
            <pc:sldMk cId="1225102162" sldId="274"/>
            <ac:spMk id="6" creationId="{BF37DA10-C792-1D41-E6CF-B3503EA4287D}"/>
          </ac:spMkLst>
        </pc:spChg>
      </pc:sldChg>
    </pc:docChg>
  </pc:docChgLst>
  <pc:docChgLst>
    <pc:chgData name="Basil Burri" userId="a7a64376-8a2c-4d79-ae9a-b418b82c77c6" providerId="ADAL" clId="{1E416219-E320-40D4-A1B6-FF38038196B6}"/>
    <pc:docChg chg="undo redo custSel addSld delSld modSld sldOrd">
      <pc:chgData name="Basil Burri" userId="a7a64376-8a2c-4d79-ae9a-b418b82c77c6" providerId="ADAL" clId="{1E416219-E320-40D4-A1B6-FF38038196B6}" dt="2025-05-01T12:58:48.526" v="4642" actId="20577"/>
      <pc:docMkLst>
        <pc:docMk/>
      </pc:docMkLst>
      <pc:sldChg chg="addSp delSp modSp mod">
        <pc:chgData name="Basil Burri" userId="a7a64376-8a2c-4d79-ae9a-b418b82c77c6" providerId="ADAL" clId="{1E416219-E320-40D4-A1B6-FF38038196B6}" dt="2025-05-01T12:55:42.307" v="4597" actId="20577"/>
        <pc:sldMkLst>
          <pc:docMk/>
          <pc:sldMk cId="4040125696" sldId="258"/>
        </pc:sldMkLst>
        <pc:spChg chg="del mod">
          <ac:chgData name="Basil Burri" userId="a7a64376-8a2c-4d79-ae9a-b418b82c77c6" providerId="ADAL" clId="{1E416219-E320-40D4-A1B6-FF38038196B6}" dt="2025-05-01T12:55:19.821" v="4594" actId="478"/>
          <ac:spMkLst>
            <pc:docMk/>
            <pc:sldMk cId="4040125696" sldId="258"/>
            <ac:spMk id="2" creationId="{708D4195-4FD2-6E56-2FC5-CB34F89C9FAC}"/>
          </ac:spMkLst>
        </pc:spChg>
        <pc:spChg chg="mod">
          <ac:chgData name="Basil Burri" userId="a7a64376-8a2c-4d79-ae9a-b418b82c77c6" providerId="ADAL" clId="{1E416219-E320-40D4-A1B6-FF38038196B6}" dt="2025-05-01T12:55:42.307" v="4597" actId="20577"/>
          <ac:spMkLst>
            <pc:docMk/>
            <pc:sldMk cId="4040125696" sldId="258"/>
            <ac:spMk id="3" creationId="{EF92A03A-46AF-CE58-9D52-1ECEAE350650}"/>
          </ac:spMkLst>
        </pc:spChg>
        <pc:spChg chg="add del">
          <ac:chgData name="Basil Burri" userId="a7a64376-8a2c-4d79-ae9a-b418b82c77c6" providerId="ADAL" clId="{1E416219-E320-40D4-A1B6-FF38038196B6}" dt="2025-05-01T12:54:24.747" v="4577" actId="22"/>
          <ac:spMkLst>
            <pc:docMk/>
            <pc:sldMk cId="4040125696" sldId="258"/>
            <ac:spMk id="7" creationId="{28AA9073-1E82-E49A-535A-89E20228992B}"/>
          </ac:spMkLst>
        </pc:spChg>
        <pc:picChg chg="add del mod">
          <ac:chgData name="Basil Burri" userId="a7a64376-8a2c-4d79-ae9a-b418b82c77c6" providerId="ADAL" clId="{1E416219-E320-40D4-A1B6-FF38038196B6}" dt="2025-05-01T12:54:34.009" v="4580" actId="478"/>
          <ac:picMkLst>
            <pc:docMk/>
            <pc:sldMk cId="4040125696" sldId="258"/>
            <ac:picMk id="5" creationId="{477F2186-D3EE-506A-2CB9-CC56BC58301B}"/>
          </ac:picMkLst>
        </pc:picChg>
      </pc:sldChg>
      <pc:sldChg chg="addSp delSp modSp mod">
        <pc:chgData name="Basil Burri" userId="a7a64376-8a2c-4d79-ae9a-b418b82c77c6" providerId="ADAL" clId="{1E416219-E320-40D4-A1B6-FF38038196B6}" dt="2025-05-01T12:58:05.091" v="4598" actId="255"/>
        <pc:sldMkLst>
          <pc:docMk/>
          <pc:sldMk cId="2223047216" sldId="259"/>
        </pc:sldMkLst>
        <pc:spChg chg="mod">
          <ac:chgData name="Basil Burri" userId="a7a64376-8a2c-4d79-ae9a-b418b82c77c6" providerId="ADAL" clId="{1E416219-E320-40D4-A1B6-FF38038196B6}" dt="2025-05-01T12:25:25.439" v="4249" actId="20577"/>
          <ac:spMkLst>
            <pc:docMk/>
            <pc:sldMk cId="2223047216" sldId="259"/>
            <ac:spMk id="2" creationId="{255B3FBA-90C3-3949-E581-803E079777D4}"/>
          </ac:spMkLst>
        </pc:spChg>
        <pc:spChg chg="mod">
          <ac:chgData name="Basil Burri" userId="a7a64376-8a2c-4d79-ae9a-b418b82c77c6" providerId="ADAL" clId="{1E416219-E320-40D4-A1B6-FF38038196B6}" dt="2025-05-01T12:58:05.091" v="4598" actId="255"/>
          <ac:spMkLst>
            <pc:docMk/>
            <pc:sldMk cId="2223047216" sldId="259"/>
            <ac:spMk id="3" creationId="{9FAE013E-3303-EF9F-7970-994F61CCC6C6}"/>
          </ac:spMkLst>
        </pc:spChg>
        <pc:spChg chg="add mod">
          <ac:chgData name="Basil Burri" userId="a7a64376-8a2c-4d79-ae9a-b418b82c77c6" providerId="ADAL" clId="{1E416219-E320-40D4-A1B6-FF38038196B6}" dt="2025-04-30T13:09:43.975" v="766" actId="1076"/>
          <ac:spMkLst>
            <pc:docMk/>
            <pc:sldMk cId="2223047216" sldId="259"/>
            <ac:spMk id="12" creationId="{A2DA30FA-1EF7-A98C-F6F8-4F8E9E5E46D9}"/>
          </ac:spMkLst>
        </pc:spChg>
        <pc:picChg chg="add del mod">
          <ac:chgData name="Basil Burri" userId="a7a64376-8a2c-4d79-ae9a-b418b82c77c6" providerId="ADAL" clId="{1E416219-E320-40D4-A1B6-FF38038196B6}" dt="2025-04-30T13:06:38.215" v="733" actId="478"/>
          <ac:picMkLst>
            <pc:docMk/>
            <pc:sldMk cId="2223047216" sldId="259"/>
            <ac:picMk id="3" creationId="{C94DEC4E-5A14-2ED2-AB0D-CE592EF678F1}"/>
          </ac:picMkLst>
        </pc:picChg>
        <pc:picChg chg="add del mod">
          <ac:chgData name="Basil Burri" userId="a7a64376-8a2c-4d79-ae9a-b418b82c77c6" providerId="ADAL" clId="{1E416219-E320-40D4-A1B6-FF38038196B6}" dt="2025-04-30T13:08:26.142" v="739" actId="478"/>
          <ac:picMkLst>
            <pc:docMk/>
            <pc:sldMk cId="2223047216" sldId="259"/>
            <ac:picMk id="6" creationId="{25A83FE6-B118-5133-E26A-3063FD03A733}"/>
          </ac:picMkLst>
        </pc:picChg>
        <pc:picChg chg="add mod modCrop">
          <ac:chgData name="Basil Burri" userId="a7a64376-8a2c-4d79-ae9a-b418b82c77c6" providerId="ADAL" clId="{1E416219-E320-40D4-A1B6-FF38038196B6}" dt="2025-04-30T13:08:35.972" v="743" actId="732"/>
          <ac:picMkLst>
            <pc:docMk/>
            <pc:sldMk cId="2223047216" sldId="259"/>
            <ac:picMk id="8" creationId="{9F1AD094-11A8-582C-2003-0C5166748576}"/>
          </ac:picMkLst>
        </pc:picChg>
        <pc:picChg chg="add mod modCrop">
          <ac:chgData name="Basil Burri" userId="a7a64376-8a2c-4d79-ae9a-b418b82c77c6" providerId="ADAL" clId="{1E416219-E320-40D4-A1B6-FF38038196B6}" dt="2025-04-30T13:08:51.177" v="746" actId="1076"/>
          <ac:picMkLst>
            <pc:docMk/>
            <pc:sldMk cId="2223047216" sldId="259"/>
            <ac:picMk id="10" creationId="{41E54CA5-09B1-D7A3-B636-0D63AA76F895}"/>
          </ac:picMkLst>
        </pc:picChg>
      </pc:sldChg>
      <pc:sldChg chg="addSp modSp mod">
        <pc:chgData name="Basil Burri" userId="a7a64376-8a2c-4d79-ae9a-b418b82c77c6" providerId="ADAL" clId="{1E416219-E320-40D4-A1B6-FF38038196B6}" dt="2025-05-01T12:58:48.526" v="4642" actId="20577"/>
        <pc:sldMkLst>
          <pc:docMk/>
          <pc:sldMk cId="4198901596" sldId="260"/>
        </pc:sldMkLst>
        <pc:spChg chg="add mod">
          <ac:chgData name="Basil Burri" userId="a7a64376-8a2c-4d79-ae9a-b418b82c77c6" providerId="ADAL" clId="{1E416219-E320-40D4-A1B6-FF38038196B6}" dt="2025-05-01T08:34:26.322" v="1901" actId="20577"/>
          <ac:spMkLst>
            <pc:docMk/>
            <pc:sldMk cId="4198901596" sldId="260"/>
            <ac:spMk id="2" creationId="{776C6591-7CB4-0557-C26C-68330A7A7AF1}"/>
          </ac:spMkLst>
        </pc:spChg>
        <pc:spChg chg="mod">
          <ac:chgData name="Basil Burri" userId="a7a64376-8a2c-4d79-ae9a-b418b82c77c6" providerId="ADAL" clId="{1E416219-E320-40D4-A1B6-FF38038196B6}" dt="2025-05-01T12:58:48.526" v="4642" actId="20577"/>
          <ac:spMkLst>
            <pc:docMk/>
            <pc:sldMk cId="4198901596" sldId="260"/>
            <ac:spMk id="4" creationId="{CEEA20A3-F617-EF0D-1ED7-424B5C82F259}"/>
          </ac:spMkLst>
        </pc:spChg>
      </pc:sldChg>
      <pc:sldChg chg="del">
        <pc:chgData name="Basil Burri" userId="a7a64376-8a2c-4d79-ae9a-b418b82c77c6" providerId="ADAL" clId="{1E416219-E320-40D4-A1B6-FF38038196B6}" dt="2025-04-30T12:55:39.482" v="670" actId="47"/>
        <pc:sldMkLst>
          <pc:docMk/>
          <pc:sldMk cId="2870697625" sldId="261"/>
        </pc:sldMkLst>
      </pc:sldChg>
      <pc:sldChg chg="addSp delSp modSp mod ord">
        <pc:chgData name="Basil Burri" userId="a7a64376-8a2c-4d79-ae9a-b418b82c77c6" providerId="ADAL" clId="{1E416219-E320-40D4-A1B6-FF38038196B6}" dt="2025-05-01T10:11:17.604" v="3551" actId="113"/>
        <pc:sldMkLst>
          <pc:docMk/>
          <pc:sldMk cId="790085886" sldId="262"/>
        </pc:sldMkLst>
        <pc:spChg chg="mod">
          <ac:chgData name="Basil Burri" userId="a7a64376-8a2c-4d79-ae9a-b418b82c77c6" providerId="ADAL" clId="{1E416219-E320-40D4-A1B6-FF38038196B6}" dt="2025-05-01T10:11:17.604" v="3551" actId="113"/>
          <ac:spMkLst>
            <pc:docMk/>
            <pc:sldMk cId="790085886" sldId="262"/>
            <ac:spMk id="4" creationId="{4AB17776-EEC0-5494-483D-7859D167F685}"/>
          </ac:spMkLst>
        </pc:spChg>
        <pc:spChg chg="add del mod">
          <ac:chgData name="Basil Burri" userId="a7a64376-8a2c-4d79-ae9a-b418b82c77c6" providerId="ADAL" clId="{1E416219-E320-40D4-A1B6-FF38038196B6}" dt="2025-05-01T09:14:39.435" v="2407" actId="20577"/>
          <ac:spMkLst>
            <pc:docMk/>
            <pc:sldMk cId="790085886" sldId="262"/>
            <ac:spMk id="5" creationId="{8EBA0253-549E-9E3C-756A-086C41998A4C}"/>
          </ac:spMkLst>
        </pc:spChg>
        <pc:picChg chg="add mod">
          <ac:chgData name="Basil Burri" userId="a7a64376-8a2c-4d79-ae9a-b418b82c77c6" providerId="ADAL" clId="{1E416219-E320-40D4-A1B6-FF38038196B6}" dt="2025-05-01T08:36:53.707" v="2092" actId="1076"/>
          <ac:picMkLst>
            <pc:docMk/>
            <pc:sldMk cId="790085886" sldId="262"/>
            <ac:picMk id="2" creationId="{110AF200-1623-2421-FF16-E4CEC7FFA55E}"/>
          </ac:picMkLst>
        </pc:picChg>
        <pc:picChg chg="add del mod modCrop">
          <ac:chgData name="Basil Burri" userId="a7a64376-8a2c-4d79-ae9a-b418b82c77c6" providerId="ADAL" clId="{1E416219-E320-40D4-A1B6-FF38038196B6}" dt="2025-05-01T08:16:33.962" v="1186" actId="478"/>
          <ac:picMkLst>
            <pc:docMk/>
            <pc:sldMk cId="790085886" sldId="262"/>
            <ac:picMk id="3" creationId="{57B62CF2-859F-70F5-3BAB-192008B99959}"/>
          </ac:picMkLst>
        </pc:picChg>
      </pc:sldChg>
      <pc:sldChg chg="addSp modSp mod">
        <pc:chgData name="Basil Burri" userId="a7a64376-8a2c-4d79-ae9a-b418b82c77c6" providerId="ADAL" clId="{1E416219-E320-40D4-A1B6-FF38038196B6}" dt="2025-05-01T09:59:45.520" v="3141" actId="207"/>
        <pc:sldMkLst>
          <pc:docMk/>
          <pc:sldMk cId="4143611584" sldId="263"/>
        </pc:sldMkLst>
        <pc:spChg chg="mod">
          <ac:chgData name="Basil Burri" userId="a7a64376-8a2c-4d79-ae9a-b418b82c77c6" providerId="ADAL" clId="{1E416219-E320-40D4-A1B6-FF38038196B6}" dt="2025-05-01T09:55:36.486" v="3015" actId="20577"/>
          <ac:spMkLst>
            <pc:docMk/>
            <pc:sldMk cId="4143611584" sldId="263"/>
            <ac:spMk id="4" creationId="{66C8C8FA-2AC1-ED14-B602-AD9C6E889C80}"/>
          </ac:spMkLst>
        </pc:spChg>
        <pc:spChg chg="add mod">
          <ac:chgData name="Basil Burri" userId="a7a64376-8a2c-4d79-ae9a-b418b82c77c6" providerId="ADAL" clId="{1E416219-E320-40D4-A1B6-FF38038196B6}" dt="2025-05-01T09:57:59.475" v="3105" actId="20577"/>
          <ac:spMkLst>
            <pc:docMk/>
            <pc:sldMk cId="4143611584" sldId="263"/>
            <ac:spMk id="5" creationId="{2FBD1303-340B-F130-DC53-8492A91154FE}"/>
          </ac:spMkLst>
        </pc:spChg>
        <pc:spChg chg="add mod">
          <ac:chgData name="Basil Burri" userId="a7a64376-8a2c-4d79-ae9a-b418b82c77c6" providerId="ADAL" clId="{1E416219-E320-40D4-A1B6-FF38038196B6}" dt="2025-05-01T09:59:45.520" v="3141" actId="207"/>
          <ac:spMkLst>
            <pc:docMk/>
            <pc:sldMk cId="4143611584" sldId="263"/>
            <ac:spMk id="7" creationId="{5CE82F17-C520-57F6-A4B4-C1FC1301439A}"/>
          </ac:spMkLst>
        </pc:spChg>
        <pc:picChg chg="add mod">
          <ac:chgData name="Basil Burri" userId="a7a64376-8a2c-4d79-ae9a-b418b82c77c6" providerId="ADAL" clId="{1E416219-E320-40D4-A1B6-FF38038196B6}" dt="2025-05-01T09:59:16.657" v="3138" actId="14100"/>
          <ac:picMkLst>
            <pc:docMk/>
            <pc:sldMk cId="4143611584" sldId="263"/>
            <ac:picMk id="3" creationId="{3F8F380D-262D-CE00-C4E1-0312109C8120}"/>
          </ac:picMkLst>
        </pc:picChg>
      </pc:sldChg>
      <pc:sldChg chg="addSp delSp modSp add mod ord modNotesTx">
        <pc:chgData name="Basil Burri" userId="a7a64376-8a2c-4d79-ae9a-b418b82c77c6" providerId="ADAL" clId="{1E416219-E320-40D4-A1B6-FF38038196B6}" dt="2025-05-01T10:11:20.057" v="3552" actId="113"/>
        <pc:sldMkLst>
          <pc:docMk/>
          <pc:sldMk cId="2589326797" sldId="264"/>
        </pc:sldMkLst>
        <pc:spChg chg="add del mod">
          <ac:chgData name="Basil Burri" userId="a7a64376-8a2c-4d79-ae9a-b418b82c77c6" providerId="ADAL" clId="{1E416219-E320-40D4-A1B6-FF38038196B6}" dt="2025-05-01T08:38:03.116" v="2109" actId="478"/>
          <ac:spMkLst>
            <pc:docMk/>
            <pc:sldMk cId="2589326797" sldId="264"/>
            <ac:spMk id="3" creationId="{1CB56D7E-8991-6A22-7726-6C3104046B1D}"/>
          </ac:spMkLst>
        </pc:spChg>
        <pc:spChg chg="mod">
          <ac:chgData name="Basil Burri" userId="a7a64376-8a2c-4d79-ae9a-b418b82c77c6" providerId="ADAL" clId="{1E416219-E320-40D4-A1B6-FF38038196B6}" dt="2025-05-01T10:11:20.057" v="3552" actId="113"/>
          <ac:spMkLst>
            <pc:docMk/>
            <pc:sldMk cId="2589326797" sldId="264"/>
            <ac:spMk id="4" creationId="{216265B3-226D-2207-B1FB-C67F4E9EBA98}"/>
          </ac:spMkLst>
        </pc:spChg>
        <pc:spChg chg="add mod">
          <ac:chgData name="Basil Burri" userId="a7a64376-8a2c-4d79-ae9a-b418b82c77c6" providerId="ADAL" clId="{1E416219-E320-40D4-A1B6-FF38038196B6}" dt="2025-05-01T09:14:36.390" v="2403" actId="20577"/>
          <ac:spMkLst>
            <pc:docMk/>
            <pc:sldMk cId="2589326797" sldId="264"/>
            <ac:spMk id="6" creationId="{513A8DEA-60DE-0F4E-69B5-1EA57D1BD2E2}"/>
          </ac:spMkLst>
        </pc:spChg>
        <pc:picChg chg="add mod">
          <ac:chgData name="Basil Burri" userId="a7a64376-8a2c-4d79-ae9a-b418b82c77c6" providerId="ADAL" clId="{1E416219-E320-40D4-A1B6-FF38038196B6}" dt="2025-05-01T08:17:45.689" v="1218" actId="1076"/>
          <ac:picMkLst>
            <pc:docMk/>
            <pc:sldMk cId="2589326797" sldId="264"/>
            <ac:picMk id="2" creationId="{EC0BFFD4-8643-0937-C59F-3A68844D0D70}"/>
          </ac:picMkLst>
        </pc:picChg>
        <pc:picChg chg="del">
          <ac:chgData name="Basil Burri" userId="a7a64376-8a2c-4d79-ae9a-b418b82c77c6" providerId="ADAL" clId="{1E416219-E320-40D4-A1B6-FF38038196B6}" dt="2025-04-30T12:12:44.208" v="11" actId="478"/>
          <ac:picMkLst>
            <pc:docMk/>
            <pc:sldMk cId="2589326797" sldId="264"/>
            <ac:picMk id="3" creationId="{D7B779C0-0402-46F4-1321-46DB80E92171}"/>
          </ac:picMkLst>
        </pc:picChg>
        <pc:picChg chg="add del mod modCrop">
          <ac:chgData name="Basil Burri" userId="a7a64376-8a2c-4d79-ae9a-b418b82c77c6" providerId="ADAL" clId="{1E416219-E320-40D4-A1B6-FF38038196B6}" dt="2025-05-01T08:17:18.812" v="1210" actId="478"/>
          <ac:picMkLst>
            <pc:docMk/>
            <pc:sldMk cId="2589326797" sldId="264"/>
            <ac:picMk id="5" creationId="{CD7CA89A-8A59-A387-E482-6385C7EC7852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09:14:47.624" v="2410" actId="20577"/>
        <pc:sldMkLst>
          <pc:docMk/>
          <pc:sldMk cId="2039948329" sldId="265"/>
        </pc:sldMkLst>
        <pc:spChg chg="mod">
          <ac:chgData name="Basil Burri" userId="a7a64376-8a2c-4d79-ae9a-b418b82c77c6" providerId="ADAL" clId="{1E416219-E320-40D4-A1B6-FF38038196B6}" dt="2025-05-01T08:23:32.708" v="1465" actId="20577"/>
          <ac:spMkLst>
            <pc:docMk/>
            <pc:sldMk cId="2039948329" sldId="265"/>
            <ac:spMk id="4" creationId="{5EC45BAF-7F7B-7863-B536-FA103A928DB8}"/>
          </ac:spMkLst>
        </pc:spChg>
        <pc:spChg chg="add mod">
          <ac:chgData name="Basil Burri" userId="a7a64376-8a2c-4d79-ae9a-b418b82c77c6" providerId="ADAL" clId="{1E416219-E320-40D4-A1B6-FF38038196B6}" dt="2025-05-01T09:14:47.624" v="2410" actId="20577"/>
          <ac:spMkLst>
            <pc:docMk/>
            <pc:sldMk cId="2039948329" sldId="265"/>
            <ac:spMk id="5" creationId="{66DC671D-0428-57BE-A98E-A3D7316E9536}"/>
          </ac:spMkLst>
        </pc:spChg>
        <pc:picChg chg="add mod">
          <ac:chgData name="Basil Burri" userId="a7a64376-8a2c-4d79-ae9a-b418b82c77c6" providerId="ADAL" clId="{1E416219-E320-40D4-A1B6-FF38038196B6}" dt="2025-05-01T08:26:53.926" v="1799" actId="1076"/>
          <ac:picMkLst>
            <pc:docMk/>
            <pc:sldMk cId="2039948329" sldId="265"/>
            <ac:picMk id="2" creationId="{FF356719-6D42-7F1D-E5FB-32229FD983AC}"/>
          </ac:picMkLst>
        </pc:picChg>
        <pc:picChg chg="add del mod modCrop">
          <ac:chgData name="Basil Burri" userId="a7a64376-8a2c-4d79-ae9a-b418b82c77c6" providerId="ADAL" clId="{1E416219-E320-40D4-A1B6-FF38038196B6}" dt="2025-05-01T08:18:01.188" v="1221" actId="478"/>
          <ac:picMkLst>
            <pc:docMk/>
            <pc:sldMk cId="2039948329" sldId="265"/>
            <ac:picMk id="3" creationId="{BB462133-5D66-AB78-5D18-180F1CF08370}"/>
          </ac:picMkLst>
        </pc:picChg>
        <pc:picChg chg="del">
          <ac:chgData name="Basil Burri" userId="a7a64376-8a2c-4d79-ae9a-b418b82c77c6" providerId="ADAL" clId="{1E416219-E320-40D4-A1B6-FF38038196B6}" dt="2025-04-30T12:15:34.906" v="25" actId="478"/>
          <ac:picMkLst>
            <pc:docMk/>
            <pc:sldMk cId="2039948329" sldId="265"/>
            <ac:picMk id="5" creationId="{2DB7FEBF-D01B-D341-17D8-CACC91C30946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10:11:07.441" v="3550" actId="113"/>
        <pc:sldMkLst>
          <pc:docMk/>
          <pc:sldMk cId="3915928533" sldId="266"/>
        </pc:sldMkLst>
        <pc:spChg chg="add mod">
          <ac:chgData name="Basil Burri" userId="a7a64376-8a2c-4d79-ae9a-b418b82c77c6" providerId="ADAL" clId="{1E416219-E320-40D4-A1B6-FF38038196B6}" dt="2025-05-01T10:10:32.661" v="3544" actId="20577"/>
          <ac:spMkLst>
            <pc:docMk/>
            <pc:sldMk cId="3915928533" sldId="266"/>
            <ac:spMk id="3" creationId="{FF11936B-DA7E-5AA2-2BC3-9B0719E2581B}"/>
          </ac:spMkLst>
        </pc:spChg>
        <pc:spChg chg="mod">
          <ac:chgData name="Basil Burri" userId="a7a64376-8a2c-4d79-ae9a-b418b82c77c6" providerId="ADAL" clId="{1E416219-E320-40D4-A1B6-FF38038196B6}" dt="2025-05-01T10:11:07.441" v="3550" actId="113"/>
          <ac:spMkLst>
            <pc:docMk/>
            <pc:sldMk cId="3915928533" sldId="266"/>
            <ac:spMk id="4" creationId="{809DC53E-FB57-73F7-C598-540002AAFF17}"/>
          </ac:spMkLst>
        </pc:spChg>
        <pc:picChg chg="add del mod modCrop">
          <ac:chgData name="Basil Burri" userId="a7a64376-8a2c-4d79-ae9a-b418b82c77c6" providerId="ADAL" clId="{1E416219-E320-40D4-A1B6-FF38038196B6}" dt="2025-04-30T13:00:35.209" v="697" actId="478"/>
          <ac:picMkLst>
            <pc:docMk/>
            <pc:sldMk cId="3915928533" sldId="266"/>
            <ac:picMk id="2" creationId="{612C9A37-4A3D-83B1-2039-99136F284D58}"/>
          </ac:picMkLst>
        </pc:picChg>
        <pc:picChg chg="add mod">
          <ac:chgData name="Basil Burri" userId="a7a64376-8a2c-4d79-ae9a-b418b82c77c6" providerId="ADAL" clId="{1E416219-E320-40D4-A1B6-FF38038196B6}" dt="2025-05-01T09:21:18.331" v="2637" actId="1076"/>
          <ac:picMkLst>
            <pc:docMk/>
            <pc:sldMk cId="3915928533" sldId="266"/>
            <ac:picMk id="2" creationId="{73CB18BA-5E7A-7766-A242-80B8F71E2872}"/>
          </ac:picMkLst>
        </pc:picChg>
        <pc:picChg chg="del">
          <ac:chgData name="Basil Burri" userId="a7a64376-8a2c-4d79-ae9a-b418b82c77c6" providerId="ADAL" clId="{1E416219-E320-40D4-A1B6-FF38038196B6}" dt="2025-04-30T12:16:23.524" v="39" actId="478"/>
          <ac:picMkLst>
            <pc:docMk/>
            <pc:sldMk cId="3915928533" sldId="266"/>
            <ac:picMk id="3" creationId="{9A8F5CFA-BA22-F0AF-53B8-1D066365256A}"/>
          </ac:picMkLst>
        </pc:picChg>
        <pc:picChg chg="add del mod modCrop">
          <ac:chgData name="Basil Burri" userId="a7a64376-8a2c-4d79-ae9a-b418b82c77c6" providerId="ADAL" clId="{1E416219-E320-40D4-A1B6-FF38038196B6}" dt="2025-05-01T09:20:57.761" v="2631" actId="478"/>
          <ac:picMkLst>
            <pc:docMk/>
            <pc:sldMk cId="3915928533" sldId="266"/>
            <ac:picMk id="5" creationId="{F6DCBE24-A076-5413-295F-7EDFD55D5B32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12:23:21.987" v="4228" actId="1076"/>
        <pc:sldMkLst>
          <pc:docMk/>
          <pc:sldMk cId="2732019495" sldId="267"/>
        </pc:sldMkLst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3" creationId="{10D283DC-376E-3C6A-9158-53525463D54D}"/>
          </ac:spMkLst>
        </pc:spChg>
        <pc:spChg chg="mod">
          <ac:chgData name="Basil Burri" userId="a7a64376-8a2c-4d79-ae9a-b418b82c77c6" providerId="ADAL" clId="{1E416219-E320-40D4-A1B6-FF38038196B6}" dt="2025-04-30T12:55:27.641" v="666"/>
          <ac:spMkLst>
            <pc:docMk/>
            <pc:sldMk cId="2732019495" sldId="267"/>
            <ac:spMk id="4" creationId="{62925E53-AA08-976A-28AA-70D6310B363B}"/>
          </ac:spMkLst>
        </pc:spChg>
        <pc:spChg chg="del">
          <ac:chgData name="Basil Burri" userId="a7a64376-8a2c-4d79-ae9a-b418b82c77c6" providerId="ADAL" clId="{1E416219-E320-40D4-A1B6-FF38038196B6}" dt="2025-05-01T09:46:52.090" v="2942" actId="478"/>
          <ac:spMkLst>
            <pc:docMk/>
            <pc:sldMk cId="2732019495" sldId="267"/>
            <ac:spMk id="5" creationId="{1A480194-4FB2-FDEB-BC10-74F74A023D0A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5" creationId="{B8582F67-E6F6-36AD-86C1-D2D19701FCE8}"/>
          </ac:spMkLst>
        </pc:spChg>
        <pc:spChg chg="del">
          <ac:chgData name="Basil Burri" userId="a7a64376-8a2c-4d79-ae9a-b418b82c77c6" providerId="ADAL" clId="{1E416219-E320-40D4-A1B6-FF38038196B6}" dt="2025-05-01T09:46:49.865" v="2939" actId="478"/>
          <ac:spMkLst>
            <pc:docMk/>
            <pc:sldMk cId="2732019495" sldId="267"/>
            <ac:spMk id="6" creationId="{42FE38CF-D250-098E-C732-376799F46804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6" creationId="{A675385B-BB00-1378-8B81-DE36D1DD9D67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7" creationId="{D9CFC834-974F-5FE2-B466-05EB84F55300}"/>
          </ac:spMkLst>
        </pc:spChg>
        <pc:spChg chg="del">
          <ac:chgData name="Basil Burri" userId="a7a64376-8a2c-4d79-ae9a-b418b82c77c6" providerId="ADAL" clId="{1E416219-E320-40D4-A1B6-FF38038196B6}" dt="2025-05-01T09:46:53.029" v="2943" actId="478"/>
          <ac:spMkLst>
            <pc:docMk/>
            <pc:sldMk cId="2732019495" sldId="267"/>
            <ac:spMk id="8" creationId="{E6532AC6-4EE1-4A5E-BF1B-11CAC64F2BD3}"/>
          </ac:spMkLst>
        </pc:spChg>
        <pc:spChg chg="del mod">
          <ac:chgData name="Basil Burri" userId="a7a64376-8a2c-4d79-ae9a-b418b82c77c6" providerId="ADAL" clId="{1E416219-E320-40D4-A1B6-FF38038196B6}" dt="2025-05-01T09:46:51.237" v="2941" actId="478"/>
          <ac:spMkLst>
            <pc:docMk/>
            <pc:sldMk cId="2732019495" sldId="267"/>
            <ac:spMk id="9" creationId="{47F64BE1-9A2C-311F-BFED-02342B5B9213}"/>
          </ac:spMkLst>
        </pc:spChg>
        <pc:spChg chg="add mod">
          <ac:chgData name="Basil Burri" userId="a7a64376-8a2c-4d79-ae9a-b418b82c77c6" providerId="ADAL" clId="{1E416219-E320-40D4-A1B6-FF38038196B6}" dt="2025-05-01T12:23:21.987" v="4228" actId="1076"/>
          <ac:spMkLst>
            <pc:docMk/>
            <pc:sldMk cId="2732019495" sldId="267"/>
            <ac:spMk id="9" creationId="{EB64FA6C-C885-29C6-E5A3-E962E5614787}"/>
          </ac:spMkLst>
        </pc:spChg>
        <pc:spChg chg="del">
          <ac:chgData name="Basil Burri" userId="a7a64376-8a2c-4d79-ae9a-b418b82c77c6" providerId="ADAL" clId="{1E416219-E320-40D4-A1B6-FF38038196B6}" dt="2025-05-01T09:46:49.310" v="2938" actId="478"/>
          <ac:spMkLst>
            <pc:docMk/>
            <pc:sldMk cId="2732019495" sldId="267"/>
            <ac:spMk id="10" creationId="{D5DD1725-D8D2-AD64-5CA3-8940A5A87812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13" creationId="{90ECCAE7-2B45-21F1-2841-9393FDB13E95}"/>
          </ac:spMkLst>
        </pc:spChg>
        <pc:spChg chg="add del mod">
          <ac:chgData name="Basil Burri" userId="a7a64376-8a2c-4d79-ae9a-b418b82c77c6" providerId="ADAL" clId="{1E416219-E320-40D4-A1B6-FF38038196B6}" dt="2025-05-01T10:31:41.227" v="3776" actId="478"/>
          <ac:spMkLst>
            <pc:docMk/>
            <pc:sldMk cId="2732019495" sldId="267"/>
            <ac:spMk id="14" creationId="{71E07555-6DD4-7E56-6AD4-3D7896B8AB64}"/>
          </ac:spMkLst>
        </pc:spChg>
        <pc:spChg chg="add del mod">
          <ac:chgData name="Basil Burri" userId="a7a64376-8a2c-4d79-ae9a-b418b82c77c6" providerId="ADAL" clId="{1E416219-E320-40D4-A1B6-FF38038196B6}" dt="2025-05-01T10:31:43.518" v="3777" actId="478"/>
          <ac:spMkLst>
            <pc:docMk/>
            <pc:sldMk cId="2732019495" sldId="267"/>
            <ac:spMk id="15" creationId="{F81A76B9-86B7-8677-F642-0E04E4B008F4}"/>
          </ac:spMkLst>
        </pc:spChg>
        <pc:spChg chg="add del mod">
          <ac:chgData name="Basil Burri" userId="a7a64376-8a2c-4d79-ae9a-b418b82c77c6" providerId="ADAL" clId="{1E416219-E320-40D4-A1B6-FF38038196B6}" dt="2025-05-01T10:31:40.553" v="3775" actId="478"/>
          <ac:spMkLst>
            <pc:docMk/>
            <pc:sldMk cId="2732019495" sldId="267"/>
            <ac:spMk id="16" creationId="{B192D9BC-5777-CDDF-38D5-0E75B2BFCAE2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17" creationId="{460187B2-7702-D506-79D2-33BAEFACDBF9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18" creationId="{576B6572-3DC7-2B9D-4B61-1A4AA998AE3B}"/>
          </ac:spMkLst>
        </pc:spChg>
        <pc:spChg chg="add del mod">
          <ac:chgData name="Basil Burri" userId="a7a64376-8a2c-4d79-ae9a-b418b82c77c6" providerId="ADAL" clId="{1E416219-E320-40D4-A1B6-FF38038196B6}" dt="2025-05-01T12:21:23.423" v="4047" actId="478"/>
          <ac:spMkLst>
            <pc:docMk/>
            <pc:sldMk cId="2732019495" sldId="267"/>
            <ac:spMk id="21" creationId="{070FA55A-B4CB-2E53-A942-43E1235810BA}"/>
          </ac:spMkLst>
        </pc:spChg>
        <pc:graphicFrameChg chg="del">
          <ac:chgData name="Basil Burri" userId="a7a64376-8a2c-4d79-ae9a-b418b82c77c6" providerId="ADAL" clId="{1E416219-E320-40D4-A1B6-FF38038196B6}" dt="2025-05-01T09:46:55.073" v="2944" actId="478"/>
          <ac:graphicFrameMkLst>
            <pc:docMk/>
            <pc:sldMk cId="2732019495" sldId="267"/>
            <ac:graphicFrameMk id="7" creationId="{81406D9E-562B-5AB1-CCF6-71539E68DB57}"/>
          </ac:graphicFrameMkLst>
        </pc:graphicFrameChg>
        <pc:picChg chg="del">
          <ac:chgData name="Basil Burri" userId="a7a64376-8a2c-4d79-ae9a-b418b82c77c6" providerId="ADAL" clId="{1E416219-E320-40D4-A1B6-FF38038196B6}" dt="2025-05-01T09:46:48.661" v="2937" actId="478"/>
          <ac:picMkLst>
            <pc:docMk/>
            <pc:sldMk cId="2732019495" sldId="267"/>
            <ac:picMk id="2" creationId="{893E565B-4BFA-7EF7-45E4-BC4982D3C030}"/>
          </ac:picMkLst>
        </pc:picChg>
        <pc:picChg chg="del">
          <ac:chgData name="Basil Burri" userId="a7a64376-8a2c-4d79-ae9a-b418b82c77c6" providerId="ADAL" clId="{1E416219-E320-40D4-A1B6-FF38038196B6}" dt="2025-04-30T12:23:35.904" v="62" actId="478"/>
          <ac:picMkLst>
            <pc:docMk/>
            <pc:sldMk cId="2732019495" sldId="267"/>
            <ac:picMk id="2" creationId="{8D83B7A6-742F-5E84-E962-ECB6478C348E}"/>
          </ac:picMkLst>
        </pc:picChg>
        <pc:picChg chg="add del mod">
          <ac:chgData name="Basil Burri" userId="a7a64376-8a2c-4d79-ae9a-b418b82c77c6" providerId="ADAL" clId="{1E416219-E320-40D4-A1B6-FF38038196B6}" dt="2025-05-01T12:21:23.423" v="4047" actId="478"/>
          <ac:picMkLst>
            <pc:docMk/>
            <pc:sldMk cId="2732019495" sldId="267"/>
            <ac:picMk id="2" creationId="{E4917CA0-F95C-0304-F654-730D47506790}"/>
          </ac:picMkLst>
        </pc:picChg>
        <pc:picChg chg="add del mod">
          <ac:chgData name="Basil Burri" userId="a7a64376-8a2c-4d79-ae9a-b418b82c77c6" providerId="ADAL" clId="{1E416219-E320-40D4-A1B6-FF38038196B6}" dt="2025-05-01T09:46:47.990" v="2936" actId="478"/>
          <ac:picMkLst>
            <pc:docMk/>
            <pc:sldMk cId="2732019495" sldId="267"/>
            <ac:picMk id="3" creationId="{4535CC43-ECBC-52C8-BAB1-1C06CC63E439}"/>
          </ac:picMkLst>
        </pc:picChg>
        <pc:picChg chg="add mod">
          <ac:chgData name="Basil Burri" userId="a7a64376-8a2c-4d79-ae9a-b418b82c77c6" providerId="ADAL" clId="{1E416219-E320-40D4-A1B6-FF38038196B6}" dt="2025-05-01T12:23:19.828" v="4227" actId="14100"/>
          <ac:picMkLst>
            <pc:docMk/>
            <pc:sldMk cId="2732019495" sldId="267"/>
            <ac:picMk id="8" creationId="{62C1477A-E553-187A-F13C-28C2459E2013}"/>
          </ac:picMkLst>
        </pc:picChg>
        <pc:picChg chg="add del mod">
          <ac:chgData name="Basil Burri" userId="a7a64376-8a2c-4d79-ae9a-b418b82c77c6" providerId="ADAL" clId="{1E416219-E320-40D4-A1B6-FF38038196B6}" dt="2025-05-01T10:23:31.394" v="3719" actId="478"/>
          <ac:picMkLst>
            <pc:docMk/>
            <pc:sldMk cId="2732019495" sldId="267"/>
            <ac:picMk id="11" creationId="{3D748CF7-E426-37B2-E25E-7B89BB76EC4A}"/>
          </ac:picMkLst>
        </pc:picChg>
        <pc:picChg chg="add del mod">
          <ac:chgData name="Basil Burri" userId="a7a64376-8a2c-4d79-ae9a-b418b82c77c6" providerId="ADAL" clId="{1E416219-E320-40D4-A1B6-FF38038196B6}" dt="2025-05-01T12:05:37.997" v="3946" actId="478"/>
          <ac:picMkLst>
            <pc:docMk/>
            <pc:sldMk cId="2732019495" sldId="267"/>
            <ac:picMk id="12" creationId="{4FA1F3D9-EEE6-6010-1B06-439E6F56DCAB}"/>
          </ac:picMkLst>
        </pc:picChg>
        <pc:picChg chg="add del mod ord">
          <ac:chgData name="Basil Burri" userId="a7a64376-8a2c-4d79-ae9a-b418b82c77c6" providerId="ADAL" clId="{1E416219-E320-40D4-A1B6-FF38038196B6}" dt="2025-05-01T10:24:44.408" v="3741" actId="478"/>
          <ac:picMkLst>
            <pc:docMk/>
            <pc:sldMk cId="2732019495" sldId="267"/>
            <ac:picMk id="19" creationId="{DC561F5D-1C4F-08A6-0AF0-5BE075BFFEBE}"/>
          </ac:picMkLst>
        </pc:picChg>
        <pc:picChg chg="add del mod ord">
          <ac:chgData name="Basil Burri" userId="a7a64376-8a2c-4d79-ae9a-b418b82c77c6" providerId="ADAL" clId="{1E416219-E320-40D4-A1B6-FF38038196B6}" dt="2025-05-01T12:21:23.423" v="4047" actId="478"/>
          <ac:picMkLst>
            <pc:docMk/>
            <pc:sldMk cId="2732019495" sldId="267"/>
            <ac:picMk id="20" creationId="{CA4B5A0F-177A-2C0A-12D9-CCE82832C7DA}"/>
          </ac:picMkLst>
        </pc:picChg>
      </pc:sldChg>
      <pc:sldChg chg="modSp add mod">
        <pc:chgData name="Basil Burri" userId="a7a64376-8a2c-4d79-ae9a-b418b82c77c6" providerId="ADAL" clId="{1E416219-E320-40D4-A1B6-FF38038196B6}" dt="2025-05-01T08:38:27.178" v="2124" actId="114"/>
        <pc:sldMkLst>
          <pc:docMk/>
          <pc:sldMk cId="2146385472" sldId="268"/>
        </pc:sldMkLst>
        <pc:spChg chg="mod">
          <ac:chgData name="Basil Burri" userId="a7a64376-8a2c-4d79-ae9a-b418b82c77c6" providerId="ADAL" clId="{1E416219-E320-40D4-A1B6-FF38038196B6}" dt="2025-05-01T08:38:27.178" v="2124" actId="114"/>
          <ac:spMkLst>
            <pc:docMk/>
            <pc:sldMk cId="2146385472" sldId="268"/>
            <ac:spMk id="2" creationId="{A0A7089F-23F7-064E-A2FC-A88070840837}"/>
          </ac:spMkLst>
        </pc:spChg>
        <pc:spChg chg="mod">
          <ac:chgData name="Basil Burri" userId="a7a64376-8a2c-4d79-ae9a-b418b82c77c6" providerId="ADAL" clId="{1E416219-E320-40D4-A1B6-FF38038196B6}" dt="2025-05-01T08:33:06.260" v="1871" actId="113"/>
          <ac:spMkLst>
            <pc:docMk/>
            <pc:sldMk cId="2146385472" sldId="268"/>
            <ac:spMk id="4" creationId="{BD522C1B-56E0-A72D-A748-42670FA82F50}"/>
          </ac:spMkLst>
        </pc:spChg>
      </pc:sldChg>
      <pc:sldChg chg="modSp add del mod">
        <pc:chgData name="Basil Burri" userId="a7a64376-8a2c-4d79-ae9a-b418b82c77c6" providerId="ADAL" clId="{1E416219-E320-40D4-A1B6-FF38038196B6}" dt="2025-04-30T12:55:36.186" v="669" actId="47"/>
        <pc:sldMkLst>
          <pc:docMk/>
          <pc:sldMk cId="1780319711" sldId="269"/>
        </pc:sldMkLst>
        <pc:spChg chg="mod">
          <ac:chgData name="Basil Burri" userId="a7a64376-8a2c-4d79-ae9a-b418b82c77c6" providerId="ADAL" clId="{1E416219-E320-40D4-A1B6-FF38038196B6}" dt="2025-04-30T12:30:28.469" v="119" actId="12"/>
          <ac:spMkLst>
            <pc:docMk/>
            <pc:sldMk cId="1780319711" sldId="269"/>
            <ac:spMk id="2" creationId="{D2B0A81D-AF42-876C-B5F2-8B3C419124E3}"/>
          </ac:spMkLst>
        </pc:spChg>
      </pc:sldChg>
      <pc:sldChg chg="modSp add mod ord">
        <pc:chgData name="Basil Burri" userId="a7a64376-8a2c-4d79-ae9a-b418b82c77c6" providerId="ADAL" clId="{1E416219-E320-40D4-A1B6-FF38038196B6}" dt="2025-05-01T09:12:55.473" v="2373" actId="20577"/>
        <pc:sldMkLst>
          <pc:docMk/>
          <pc:sldMk cId="3329551379" sldId="270"/>
        </pc:sldMkLst>
        <pc:spChg chg="mod">
          <ac:chgData name="Basil Burri" userId="a7a64376-8a2c-4d79-ae9a-b418b82c77c6" providerId="ADAL" clId="{1E416219-E320-40D4-A1B6-FF38038196B6}" dt="2025-05-01T09:12:55.473" v="2373" actId="20577"/>
          <ac:spMkLst>
            <pc:docMk/>
            <pc:sldMk cId="3329551379" sldId="270"/>
            <ac:spMk id="2" creationId="{A0DB19C2-EE2A-C421-68D4-46B12D0355B1}"/>
          </ac:spMkLst>
        </pc:spChg>
        <pc:spChg chg="mod">
          <ac:chgData name="Basil Burri" userId="a7a64376-8a2c-4d79-ae9a-b418b82c77c6" providerId="ADAL" clId="{1E416219-E320-40D4-A1B6-FF38038196B6}" dt="2025-05-01T09:09:48.012" v="2184" actId="113"/>
          <ac:spMkLst>
            <pc:docMk/>
            <pc:sldMk cId="3329551379" sldId="270"/>
            <ac:spMk id="4" creationId="{1B79ED33-A39F-7A35-A365-1E5E1DAC28D5}"/>
          </ac:spMkLst>
        </pc:spChg>
      </pc:sldChg>
      <pc:sldChg chg="addSp delSp modSp add mod ord setBg">
        <pc:chgData name="Basil Burri" userId="a7a64376-8a2c-4d79-ae9a-b418b82c77c6" providerId="ADAL" clId="{1E416219-E320-40D4-A1B6-FF38038196B6}" dt="2025-05-01T09:55:47.229" v="3018" actId="20577"/>
        <pc:sldMkLst>
          <pc:docMk/>
          <pc:sldMk cId="2120679334" sldId="271"/>
        </pc:sldMkLst>
        <pc:spChg chg="mod">
          <ac:chgData name="Basil Burri" userId="a7a64376-8a2c-4d79-ae9a-b418b82c77c6" providerId="ADAL" clId="{1E416219-E320-40D4-A1B6-FF38038196B6}" dt="2025-05-01T09:46:26.453" v="2934" actId="113"/>
          <ac:spMkLst>
            <pc:docMk/>
            <pc:sldMk cId="2120679334" sldId="271"/>
            <ac:spMk id="2" creationId="{21084130-6945-0A7B-0CDC-D86EF1B940F6}"/>
          </ac:spMkLst>
        </pc:spChg>
        <pc:spChg chg="mod">
          <ac:chgData name="Basil Burri" userId="a7a64376-8a2c-4d79-ae9a-b418b82c77c6" providerId="ADAL" clId="{1E416219-E320-40D4-A1B6-FF38038196B6}" dt="2025-05-01T09:43:43.111" v="2885" actId="26606"/>
          <ac:spMkLst>
            <pc:docMk/>
            <pc:sldMk cId="2120679334" sldId="271"/>
            <ac:spMk id="4" creationId="{331DD7CB-F2C4-05D7-B449-964BF30108A4}"/>
          </ac:spMkLst>
        </pc:spChg>
        <pc:spChg chg="add mod">
          <ac:chgData name="Basil Burri" userId="a7a64376-8a2c-4d79-ae9a-b418b82c77c6" providerId="ADAL" clId="{1E416219-E320-40D4-A1B6-FF38038196B6}" dt="2025-05-01T09:55:47.229" v="3018" actId="20577"/>
          <ac:spMkLst>
            <pc:docMk/>
            <pc:sldMk cId="2120679334" sldId="271"/>
            <ac:spMk id="7" creationId="{42DBCB55-5657-C168-1177-EF6C867D66B6}"/>
          </ac:spMkLst>
        </pc:spChg>
        <pc:spChg chg="add del">
          <ac:chgData name="Basil Burri" userId="a7a64376-8a2c-4d79-ae9a-b418b82c77c6" providerId="ADAL" clId="{1E416219-E320-40D4-A1B6-FF38038196B6}" dt="2025-05-01T09:43:43.111" v="2885" actId="26606"/>
          <ac:spMkLst>
            <pc:docMk/>
            <pc:sldMk cId="2120679334" sldId="271"/>
            <ac:spMk id="9" creationId="{2B97F24A-32CE-4C1C-A50D-3016B394DCFB}"/>
          </ac:spMkLst>
        </pc:spChg>
        <pc:spChg chg="add del">
          <ac:chgData name="Basil Burri" userId="a7a64376-8a2c-4d79-ae9a-b418b82c77c6" providerId="ADAL" clId="{1E416219-E320-40D4-A1B6-FF38038196B6}" dt="2025-05-01T09:43:43.111" v="2885" actId="26606"/>
          <ac:spMkLst>
            <pc:docMk/>
            <pc:sldMk cId="2120679334" sldId="271"/>
            <ac:spMk id="11" creationId="{CD8B4F24-440B-49E9-B85D-733523DC064B}"/>
          </ac:spMkLst>
        </pc:spChg>
        <pc:picChg chg="add del mod modCrop">
          <ac:chgData name="Basil Burri" userId="a7a64376-8a2c-4d79-ae9a-b418b82c77c6" providerId="ADAL" clId="{1E416219-E320-40D4-A1B6-FF38038196B6}" dt="2025-05-01T09:44:31.937" v="2894" actId="478"/>
          <ac:picMkLst>
            <pc:docMk/>
            <pc:sldMk cId="2120679334" sldId="271"/>
            <ac:picMk id="3" creationId="{AB11E412-DBF5-73E5-2885-0C58BE47CE8E}"/>
          </ac:picMkLst>
        </pc:picChg>
        <pc:picChg chg="add mod modCrop">
          <ac:chgData name="Basil Burri" userId="a7a64376-8a2c-4d79-ae9a-b418b82c77c6" providerId="ADAL" clId="{1E416219-E320-40D4-A1B6-FF38038196B6}" dt="2025-05-01T09:44:55.384" v="2904" actId="1076"/>
          <ac:picMkLst>
            <pc:docMk/>
            <pc:sldMk cId="2120679334" sldId="271"/>
            <ac:picMk id="5" creationId="{0D5570CE-D322-6688-87AC-89913D1377DC}"/>
          </ac:picMkLst>
        </pc:picChg>
      </pc:sldChg>
      <pc:sldChg chg="modSp add mod ord">
        <pc:chgData name="Basil Burri" userId="a7a64376-8a2c-4d79-ae9a-b418b82c77c6" providerId="ADAL" clId="{1E416219-E320-40D4-A1B6-FF38038196B6}" dt="2025-05-01T12:31:07.977" v="4329" actId="20577"/>
        <pc:sldMkLst>
          <pc:docMk/>
          <pc:sldMk cId="23462459" sldId="272"/>
        </pc:sldMkLst>
        <pc:spChg chg="mod">
          <ac:chgData name="Basil Burri" userId="a7a64376-8a2c-4d79-ae9a-b418b82c77c6" providerId="ADAL" clId="{1E416219-E320-40D4-A1B6-FF38038196B6}" dt="2025-05-01T12:31:07.977" v="4329" actId="20577"/>
          <ac:spMkLst>
            <pc:docMk/>
            <pc:sldMk cId="23462459" sldId="272"/>
            <ac:spMk id="2" creationId="{AACCF4BC-D9EE-9CF4-29CA-C7FF001FBD4C}"/>
          </ac:spMkLst>
        </pc:spChg>
        <pc:spChg chg="mod">
          <ac:chgData name="Basil Burri" userId="a7a64376-8a2c-4d79-ae9a-b418b82c77c6" providerId="ADAL" clId="{1E416219-E320-40D4-A1B6-FF38038196B6}" dt="2025-04-30T12:46:19.513" v="584" actId="20577"/>
          <ac:spMkLst>
            <pc:docMk/>
            <pc:sldMk cId="23462459" sldId="272"/>
            <ac:spMk id="4" creationId="{7BEDD712-AA65-CBA8-F4D0-3EB867702AB1}"/>
          </ac:spMkLst>
        </pc:spChg>
      </pc:sldChg>
      <pc:sldChg chg="addSp delSp modSp mod">
        <pc:chgData name="Basil Burri" userId="a7a64376-8a2c-4d79-ae9a-b418b82c77c6" providerId="ADAL" clId="{1E416219-E320-40D4-A1B6-FF38038196B6}" dt="2025-05-01T09:17:38.489" v="2572" actId="114"/>
        <pc:sldMkLst>
          <pc:docMk/>
          <pc:sldMk cId="3686668058" sldId="273"/>
        </pc:sldMkLst>
        <pc:spChg chg="mod">
          <ac:chgData name="Basil Burri" userId="a7a64376-8a2c-4d79-ae9a-b418b82c77c6" providerId="ADAL" clId="{1E416219-E320-40D4-A1B6-FF38038196B6}" dt="2025-05-01T09:16:15.917" v="2468" actId="20577"/>
          <ac:spMkLst>
            <pc:docMk/>
            <pc:sldMk cId="3686668058" sldId="273"/>
            <ac:spMk id="4" creationId="{26888F9B-17DD-26E6-DB75-A4477F70F685}"/>
          </ac:spMkLst>
        </pc:spChg>
        <pc:spChg chg="add mod">
          <ac:chgData name="Basil Burri" userId="a7a64376-8a2c-4d79-ae9a-b418b82c77c6" providerId="ADAL" clId="{1E416219-E320-40D4-A1B6-FF38038196B6}" dt="2025-05-01T09:17:38.489" v="2572" actId="114"/>
          <ac:spMkLst>
            <pc:docMk/>
            <pc:sldMk cId="3686668058" sldId="273"/>
            <ac:spMk id="6" creationId="{148E5DE1-4949-A49E-1A96-AA1F1DD4405C}"/>
          </ac:spMkLst>
        </pc:spChg>
        <pc:spChg chg="mod">
          <ac:chgData name="Basil Burri" userId="a7a64376-8a2c-4d79-ae9a-b418b82c77c6" providerId="ADAL" clId="{1E416219-E320-40D4-A1B6-FF38038196B6}" dt="2025-05-01T09:15:31.979" v="2454" actId="20577"/>
          <ac:spMkLst>
            <pc:docMk/>
            <pc:sldMk cId="3686668058" sldId="273"/>
            <ac:spMk id="8" creationId="{AB9D098F-1A68-C59D-98BC-1D10734D947F}"/>
          </ac:spMkLst>
        </pc:spChg>
        <pc:spChg chg="mod">
          <ac:chgData name="Basil Burri" userId="a7a64376-8a2c-4d79-ae9a-b418b82c77c6" providerId="ADAL" clId="{1E416219-E320-40D4-A1B6-FF38038196B6}" dt="2025-05-01T09:16:33.279" v="2473" actId="1076"/>
          <ac:spMkLst>
            <pc:docMk/>
            <pc:sldMk cId="3686668058" sldId="273"/>
            <ac:spMk id="9" creationId="{CB505458-E732-09EC-6E2F-0A95F4A4D326}"/>
          </ac:spMkLst>
        </pc:spChg>
        <pc:spChg chg="mod">
          <ac:chgData name="Basil Burri" userId="a7a64376-8a2c-4d79-ae9a-b418b82c77c6" providerId="ADAL" clId="{1E416219-E320-40D4-A1B6-FF38038196B6}" dt="2025-05-01T08:20:37.089" v="1323" actId="20577"/>
          <ac:spMkLst>
            <pc:docMk/>
            <pc:sldMk cId="3686668058" sldId="273"/>
            <ac:spMk id="10" creationId="{F029F0C8-C180-3403-8C13-6EB3350AD5BA}"/>
          </ac:spMkLst>
        </pc:spChg>
        <pc:spChg chg="mod">
          <ac:chgData name="Basil Burri" userId="a7a64376-8a2c-4d79-ae9a-b418b82c77c6" providerId="ADAL" clId="{1E416219-E320-40D4-A1B6-FF38038196B6}" dt="2025-05-01T09:16:37.831" v="2474" actId="1076"/>
          <ac:spMkLst>
            <pc:docMk/>
            <pc:sldMk cId="3686668058" sldId="273"/>
            <ac:spMk id="11" creationId="{ED41E2FE-07B8-E9BA-E293-0DD5362D9A17}"/>
          </ac:spMkLst>
        </pc:spChg>
        <pc:picChg chg="add mod ord">
          <ac:chgData name="Basil Burri" userId="a7a64376-8a2c-4d79-ae9a-b418b82c77c6" providerId="ADAL" clId="{1E416219-E320-40D4-A1B6-FF38038196B6}" dt="2025-05-01T09:16:37.831" v="2474" actId="1076"/>
          <ac:picMkLst>
            <pc:docMk/>
            <pc:sldMk cId="3686668058" sldId="273"/>
            <ac:picMk id="2" creationId="{9059D5F1-10BF-BDF4-D9CE-FBE5EDC802DD}"/>
          </ac:picMkLst>
        </pc:picChg>
        <pc:picChg chg="del mod">
          <ac:chgData name="Basil Burri" userId="a7a64376-8a2c-4d79-ae9a-b418b82c77c6" providerId="ADAL" clId="{1E416219-E320-40D4-A1B6-FF38038196B6}" dt="2025-05-01T08:18:43.980" v="1232" actId="478"/>
          <ac:picMkLst>
            <pc:docMk/>
            <pc:sldMk cId="3686668058" sldId="273"/>
            <ac:picMk id="3" creationId="{609E14ED-E0EF-1939-0782-A0445D9A2C3E}"/>
          </ac:picMkLst>
        </pc:picChg>
        <pc:picChg chg="add mod ord">
          <ac:chgData name="Basil Burri" userId="a7a64376-8a2c-4d79-ae9a-b418b82c77c6" providerId="ADAL" clId="{1E416219-E320-40D4-A1B6-FF38038196B6}" dt="2025-05-01T09:16:33.279" v="2473" actId="1076"/>
          <ac:picMkLst>
            <pc:docMk/>
            <pc:sldMk cId="3686668058" sldId="273"/>
            <ac:picMk id="5" creationId="{E7D570D8-040A-D03D-1821-1D77F67AB9CF}"/>
          </ac:picMkLst>
        </pc:picChg>
        <pc:picChg chg="del">
          <ac:chgData name="Basil Burri" userId="a7a64376-8a2c-4d79-ae9a-b418b82c77c6" providerId="ADAL" clId="{1E416219-E320-40D4-A1B6-FF38038196B6}" dt="2025-05-01T08:19:00.043" v="1239" actId="478"/>
          <ac:picMkLst>
            <pc:docMk/>
            <pc:sldMk cId="3686668058" sldId="273"/>
            <ac:picMk id="7" creationId="{ABA223BA-255A-E947-A254-926149372EA9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09:23:51.397" v="2679" actId="14100"/>
        <pc:sldMkLst>
          <pc:docMk/>
          <pc:sldMk cId="1225102162" sldId="274"/>
        </pc:sldMkLst>
        <pc:spChg chg="del">
          <ac:chgData name="Basil Burri" userId="a7a64376-8a2c-4d79-ae9a-b418b82c77c6" providerId="ADAL" clId="{1E416219-E320-40D4-A1B6-FF38038196B6}" dt="2025-04-30T13:25:31.826" v="783" actId="478"/>
          <ac:spMkLst>
            <pc:docMk/>
            <pc:sldMk cId="1225102162" sldId="274"/>
            <ac:spMk id="4" creationId="{AA3DA5B3-187E-E3DD-9943-1DA7636D1ECD}"/>
          </ac:spMkLst>
        </pc:spChg>
        <pc:spChg chg="add mod">
          <ac:chgData name="Basil Burri" userId="a7a64376-8a2c-4d79-ae9a-b418b82c77c6" providerId="ADAL" clId="{1E416219-E320-40D4-A1B6-FF38038196B6}" dt="2025-05-01T09:22:50.452" v="2667" actId="14100"/>
          <ac:spMkLst>
            <pc:docMk/>
            <pc:sldMk cId="1225102162" sldId="274"/>
            <ac:spMk id="6" creationId="{BF37DA10-C792-1D41-E6CF-B3503EA4287D}"/>
          </ac:spMkLst>
        </pc:spChg>
        <pc:spChg chg="del">
          <ac:chgData name="Basil Burri" userId="a7a64376-8a2c-4d79-ae9a-b418b82c77c6" providerId="ADAL" clId="{1E416219-E320-40D4-A1B6-FF38038196B6}" dt="2025-04-30T13:25:30.473" v="782" actId="478"/>
          <ac:spMkLst>
            <pc:docMk/>
            <pc:sldMk cId="1225102162" sldId="274"/>
            <ac:spMk id="8" creationId="{A1F5B4F2-6A29-8E72-6077-37842617298B}"/>
          </ac:spMkLst>
        </pc:spChg>
        <pc:spChg chg="del">
          <ac:chgData name="Basil Burri" userId="a7a64376-8a2c-4d79-ae9a-b418b82c77c6" providerId="ADAL" clId="{1E416219-E320-40D4-A1B6-FF38038196B6}" dt="2025-04-30T13:25:28.431" v="781" actId="478"/>
          <ac:spMkLst>
            <pc:docMk/>
            <pc:sldMk cId="1225102162" sldId="274"/>
            <ac:spMk id="9" creationId="{968D0A45-26E9-C844-472B-4B4DB8976117}"/>
          </ac:spMkLst>
        </pc:spChg>
        <pc:spChg chg="mod">
          <ac:chgData name="Basil Burri" userId="a7a64376-8a2c-4d79-ae9a-b418b82c77c6" providerId="ADAL" clId="{1E416219-E320-40D4-A1B6-FF38038196B6}" dt="2025-05-01T09:22:35.675" v="2663" actId="20577"/>
          <ac:spMkLst>
            <pc:docMk/>
            <pc:sldMk cId="1225102162" sldId="274"/>
            <ac:spMk id="10" creationId="{3A33F3B2-08D0-1546-544A-48F003EDD288}"/>
          </ac:spMkLst>
        </pc:spChg>
        <pc:spChg chg="del">
          <ac:chgData name="Basil Burri" userId="a7a64376-8a2c-4d79-ae9a-b418b82c77c6" providerId="ADAL" clId="{1E416219-E320-40D4-A1B6-FF38038196B6}" dt="2025-04-30T13:25:27.406" v="780" actId="478"/>
          <ac:spMkLst>
            <pc:docMk/>
            <pc:sldMk cId="1225102162" sldId="274"/>
            <ac:spMk id="11" creationId="{B298C940-7D27-6A0A-4FB1-C98E548C146D}"/>
          </ac:spMkLst>
        </pc:spChg>
        <pc:spChg chg="add mod">
          <ac:chgData name="Basil Burri" userId="a7a64376-8a2c-4d79-ae9a-b418b82c77c6" providerId="ADAL" clId="{1E416219-E320-40D4-A1B6-FF38038196B6}" dt="2025-05-01T09:23:32.862" v="2677" actId="20577"/>
          <ac:spMkLst>
            <pc:docMk/>
            <pc:sldMk cId="1225102162" sldId="274"/>
            <ac:spMk id="13" creationId="{9082E1AB-BC31-A44C-EDC7-9BB650F406C6}"/>
          </ac:spMkLst>
        </pc:spChg>
        <pc:spChg chg="add">
          <ac:chgData name="Basil Burri" userId="a7a64376-8a2c-4d79-ae9a-b418b82c77c6" providerId="ADAL" clId="{1E416219-E320-40D4-A1B6-FF38038196B6}" dt="2025-04-30T13:26:57.112" v="800"/>
          <ac:spMkLst>
            <pc:docMk/>
            <pc:sldMk cId="1225102162" sldId="274"/>
            <ac:spMk id="14" creationId="{8E69A1B7-6913-7E21-C15C-6636C5E424AD}"/>
          </ac:spMkLst>
        </pc:spChg>
        <pc:spChg chg="add">
          <ac:chgData name="Basil Burri" userId="a7a64376-8a2c-4d79-ae9a-b418b82c77c6" providerId="ADAL" clId="{1E416219-E320-40D4-A1B6-FF38038196B6}" dt="2025-04-30T13:27:01.482" v="801"/>
          <ac:spMkLst>
            <pc:docMk/>
            <pc:sldMk cId="1225102162" sldId="274"/>
            <ac:spMk id="15" creationId="{19314970-F5AE-570A-FB8E-4C9D49BBFDF4}"/>
          </ac:spMkLst>
        </pc:spChg>
        <pc:picChg chg="add del mod modCrop">
          <ac:chgData name="Basil Burri" userId="a7a64376-8a2c-4d79-ae9a-b418b82c77c6" providerId="ADAL" clId="{1E416219-E320-40D4-A1B6-FF38038196B6}" dt="2025-05-01T08:22:26.660" v="1395" actId="478"/>
          <ac:picMkLst>
            <pc:docMk/>
            <pc:sldMk cId="1225102162" sldId="274"/>
            <ac:picMk id="2" creationId="{F691A792-1A86-4D70-D817-2160A99D272F}"/>
          </ac:picMkLst>
        </pc:picChg>
        <pc:picChg chg="add mod">
          <ac:chgData name="Basil Burri" userId="a7a64376-8a2c-4d79-ae9a-b418b82c77c6" providerId="ADAL" clId="{1E416219-E320-40D4-A1B6-FF38038196B6}" dt="2025-05-01T09:23:51.397" v="2679" actId="14100"/>
          <ac:picMkLst>
            <pc:docMk/>
            <pc:sldMk cId="1225102162" sldId="274"/>
            <ac:picMk id="3" creationId="{506A4F15-6BA3-4478-2E11-9602345E0269}"/>
          </ac:picMkLst>
        </pc:picChg>
        <pc:picChg chg="del">
          <ac:chgData name="Basil Burri" userId="a7a64376-8a2c-4d79-ae9a-b418b82c77c6" providerId="ADAL" clId="{1E416219-E320-40D4-A1B6-FF38038196B6}" dt="2025-04-30T13:25:26.583" v="779" actId="478"/>
          <ac:picMkLst>
            <pc:docMk/>
            <pc:sldMk cId="1225102162" sldId="274"/>
            <ac:picMk id="3" creationId="{6F4B9F04-CE1B-438A-BC32-A438725ADA62}"/>
          </ac:picMkLst>
        </pc:picChg>
        <pc:picChg chg="del">
          <ac:chgData name="Basil Burri" userId="a7a64376-8a2c-4d79-ae9a-b418b82c77c6" providerId="ADAL" clId="{1E416219-E320-40D4-A1B6-FF38038196B6}" dt="2025-04-30T13:25:25.983" v="778" actId="478"/>
          <ac:picMkLst>
            <pc:docMk/>
            <pc:sldMk cId="1225102162" sldId="274"/>
            <ac:picMk id="7" creationId="{38ABB6A1-2DC0-45BD-C0FE-79E4CEC7334F}"/>
          </ac:picMkLst>
        </pc:picChg>
      </pc:sldChg>
      <pc:sldChg chg="delSp modSp add del mod">
        <pc:chgData name="Basil Burri" userId="a7a64376-8a2c-4d79-ae9a-b418b82c77c6" providerId="ADAL" clId="{1E416219-E320-40D4-A1B6-FF38038196B6}" dt="2025-04-30T14:42:42.235" v="937" actId="47"/>
        <pc:sldMkLst>
          <pc:docMk/>
          <pc:sldMk cId="3705080204" sldId="275"/>
        </pc:sldMkLst>
        <pc:spChg chg="del">
          <ac:chgData name="Basil Burri" userId="a7a64376-8a2c-4d79-ae9a-b418b82c77c6" providerId="ADAL" clId="{1E416219-E320-40D4-A1B6-FF38038196B6}" dt="2025-04-30T13:27:48.948" v="809" actId="478"/>
          <ac:spMkLst>
            <pc:docMk/>
            <pc:sldMk cId="3705080204" sldId="275"/>
            <ac:spMk id="6" creationId="{05B8D60F-0D4C-81E9-A5CD-D3541398736C}"/>
          </ac:spMkLst>
        </pc:spChg>
        <pc:spChg chg="mod">
          <ac:chgData name="Basil Burri" userId="a7a64376-8a2c-4d79-ae9a-b418b82c77c6" providerId="ADAL" clId="{1E416219-E320-40D4-A1B6-FF38038196B6}" dt="2025-04-30T13:28:18.003" v="816"/>
          <ac:spMkLst>
            <pc:docMk/>
            <pc:sldMk cId="3705080204" sldId="275"/>
            <ac:spMk id="13" creationId="{338AC5FB-0966-B8A0-A914-EFFA5FB1E930}"/>
          </ac:spMkLst>
        </pc:spChg>
        <pc:picChg chg="del">
          <ac:chgData name="Basil Burri" userId="a7a64376-8a2c-4d79-ae9a-b418b82c77c6" providerId="ADAL" clId="{1E416219-E320-40D4-A1B6-FF38038196B6}" dt="2025-04-30T13:27:49.529" v="810" actId="478"/>
          <ac:picMkLst>
            <pc:docMk/>
            <pc:sldMk cId="3705080204" sldId="275"/>
            <ac:picMk id="2" creationId="{06D5AB6D-C863-4189-7D49-1A6AE16381C4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12:30:12.763" v="4280"/>
        <pc:sldMkLst>
          <pc:docMk/>
          <pc:sldMk cId="3794609950" sldId="278"/>
        </pc:sldMkLst>
        <pc:spChg chg="del">
          <ac:chgData name="Basil Burri" userId="a7a64376-8a2c-4d79-ae9a-b418b82c77c6" providerId="ADAL" clId="{1E416219-E320-40D4-A1B6-FF38038196B6}" dt="2025-05-01T08:09:07.642" v="1101" actId="478"/>
          <ac:spMkLst>
            <pc:docMk/>
            <pc:sldMk cId="3794609950" sldId="278"/>
            <ac:spMk id="4" creationId="{AB4AD672-D023-8749-CE7B-B9BC0A7B6C68}"/>
          </ac:spMkLst>
        </pc:spChg>
        <pc:spChg chg="del">
          <ac:chgData name="Basil Burri" userId="a7a64376-8a2c-4d79-ae9a-b418b82c77c6" providerId="ADAL" clId="{1E416219-E320-40D4-A1B6-FF38038196B6}" dt="2025-05-01T08:09:08.774" v="1102" actId="478"/>
          <ac:spMkLst>
            <pc:docMk/>
            <pc:sldMk cId="3794609950" sldId="278"/>
            <ac:spMk id="5" creationId="{7C164EA0-4BD1-27B2-D89F-AEC5D04CEA3E}"/>
          </ac:spMkLst>
        </pc:spChg>
        <pc:picChg chg="add mod modCrop">
          <ac:chgData name="Basil Burri" userId="a7a64376-8a2c-4d79-ae9a-b418b82c77c6" providerId="ADAL" clId="{1E416219-E320-40D4-A1B6-FF38038196B6}" dt="2025-05-01T08:13:44.729" v="1169" actId="14100"/>
          <ac:picMkLst>
            <pc:docMk/>
            <pc:sldMk cId="3794609950" sldId="278"/>
            <ac:picMk id="2" creationId="{EA6C79C1-8CEF-C498-0ECE-03BD3D9C6D8E}"/>
          </ac:picMkLst>
        </pc:picChg>
        <pc:picChg chg="add mod modCrop">
          <ac:chgData name="Basil Burri" userId="a7a64376-8a2c-4d79-ae9a-b418b82c77c6" providerId="ADAL" clId="{1E416219-E320-40D4-A1B6-FF38038196B6}" dt="2025-05-01T08:10:09.193" v="1116" actId="1076"/>
          <ac:picMkLst>
            <pc:docMk/>
            <pc:sldMk cId="3794609950" sldId="278"/>
            <ac:picMk id="3" creationId="{2021197A-DED2-94A9-CE4C-06795030139F}"/>
          </ac:picMkLst>
        </pc:picChg>
        <pc:picChg chg="add del mod">
          <ac:chgData name="Basil Burri" userId="a7a64376-8a2c-4d79-ae9a-b418b82c77c6" providerId="ADAL" clId="{1E416219-E320-40D4-A1B6-FF38038196B6}" dt="2025-05-01T12:20:27.300" v="4045" actId="478"/>
          <ac:picMkLst>
            <pc:docMk/>
            <pc:sldMk cId="3794609950" sldId="278"/>
            <ac:picMk id="4" creationId="{D98828C0-33BB-FCD6-0BE5-89314C6286B0}"/>
          </ac:picMkLst>
        </pc:picChg>
        <pc:picChg chg="add mod modCrop">
          <ac:chgData name="Basil Burri" userId="a7a64376-8a2c-4d79-ae9a-b418b82c77c6" providerId="ADAL" clId="{1E416219-E320-40D4-A1B6-FF38038196B6}" dt="2025-05-01T08:11:01.694" v="1129" actId="14100"/>
          <ac:picMkLst>
            <pc:docMk/>
            <pc:sldMk cId="3794609950" sldId="278"/>
            <ac:picMk id="6" creationId="{D4F10933-444A-49F1-A22C-4439599313A1}"/>
          </ac:picMkLst>
        </pc:picChg>
        <pc:picChg chg="add mod modCrop">
          <ac:chgData name="Basil Burri" userId="a7a64376-8a2c-4d79-ae9a-b418b82c77c6" providerId="ADAL" clId="{1E416219-E320-40D4-A1B6-FF38038196B6}" dt="2025-05-01T08:13:38.135" v="1167" actId="14100"/>
          <ac:picMkLst>
            <pc:docMk/>
            <pc:sldMk cId="3794609950" sldId="278"/>
            <ac:picMk id="7" creationId="{8CA56A45-0FEA-A2A4-0934-32EC88ED93B6}"/>
          </ac:picMkLst>
        </pc:picChg>
        <pc:picChg chg="add mod">
          <ac:chgData name="Basil Burri" userId="a7a64376-8a2c-4d79-ae9a-b418b82c77c6" providerId="ADAL" clId="{1E416219-E320-40D4-A1B6-FF38038196B6}" dt="2025-05-01T08:13:49.708" v="1171" actId="14100"/>
          <ac:picMkLst>
            <pc:docMk/>
            <pc:sldMk cId="3794609950" sldId="278"/>
            <ac:picMk id="8" creationId="{EA81661B-F090-A754-8A8B-78193CA0830C}"/>
          </ac:picMkLst>
        </pc:picChg>
        <pc:picChg chg="add mod modCrop">
          <ac:chgData name="Basil Burri" userId="a7a64376-8a2c-4d79-ae9a-b418b82c77c6" providerId="ADAL" clId="{1E416219-E320-40D4-A1B6-FF38038196B6}" dt="2025-05-01T08:13:54.042" v="1173" actId="14100"/>
          <ac:picMkLst>
            <pc:docMk/>
            <pc:sldMk cId="3794609950" sldId="278"/>
            <ac:picMk id="9" creationId="{A8562D56-0D28-1039-C3B0-C802898EDE9C}"/>
          </ac:picMkLst>
        </pc:picChg>
        <pc:picChg chg="add mod modCrop">
          <ac:chgData name="Basil Burri" userId="a7a64376-8a2c-4d79-ae9a-b418b82c77c6" providerId="ADAL" clId="{1E416219-E320-40D4-A1B6-FF38038196B6}" dt="2025-05-01T08:13:57.544" v="1175" actId="1076"/>
          <ac:picMkLst>
            <pc:docMk/>
            <pc:sldMk cId="3794609950" sldId="278"/>
            <ac:picMk id="10" creationId="{AEDC993B-4539-5F2E-03DF-D3056029D3E8}"/>
          </ac:picMkLst>
        </pc:picChg>
        <pc:picChg chg="add mod modCrop">
          <ac:chgData name="Basil Burri" userId="a7a64376-8a2c-4d79-ae9a-b418b82c77c6" providerId="ADAL" clId="{1E416219-E320-40D4-A1B6-FF38038196B6}" dt="2025-05-01T08:14:44.853" v="1185" actId="14100"/>
          <ac:picMkLst>
            <pc:docMk/>
            <pc:sldMk cId="3794609950" sldId="278"/>
            <ac:picMk id="11" creationId="{E99C4904-606F-96AD-F0BE-F6F31853A568}"/>
          </ac:picMkLst>
        </pc:picChg>
        <pc:picChg chg="add mod">
          <ac:chgData name="Basil Burri" userId="a7a64376-8a2c-4d79-ae9a-b418b82c77c6" providerId="ADAL" clId="{1E416219-E320-40D4-A1B6-FF38038196B6}" dt="2025-05-01T10:05:17.456" v="3284" actId="571"/>
          <ac:picMkLst>
            <pc:docMk/>
            <pc:sldMk cId="3794609950" sldId="278"/>
            <ac:picMk id="12" creationId="{FDDDE771-F8B4-ACEE-1B4D-6AC69DA092EE}"/>
          </ac:picMkLst>
        </pc:picChg>
        <pc:picChg chg="add mod">
          <ac:chgData name="Basil Burri" userId="a7a64376-8a2c-4d79-ae9a-b418b82c77c6" providerId="ADAL" clId="{1E416219-E320-40D4-A1B6-FF38038196B6}" dt="2025-05-01T10:05:17.456" v="3284" actId="571"/>
          <ac:picMkLst>
            <pc:docMk/>
            <pc:sldMk cId="3794609950" sldId="278"/>
            <ac:picMk id="13" creationId="{B18DA5CC-5CFE-43C5-B436-F5E878FDAE6F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12:53:34.112" v="4574" actId="1076"/>
        <pc:sldMkLst>
          <pc:docMk/>
          <pc:sldMk cId="4029650864" sldId="279"/>
        </pc:sldMkLst>
        <pc:spChg chg="mod">
          <ac:chgData name="Basil Burri" userId="a7a64376-8a2c-4d79-ae9a-b418b82c77c6" providerId="ADAL" clId="{1E416219-E320-40D4-A1B6-FF38038196B6}" dt="2025-05-01T12:38:25.326" v="4553" actId="14"/>
          <ac:spMkLst>
            <pc:docMk/>
            <pc:sldMk cId="4029650864" sldId="279"/>
            <ac:spMk id="3" creationId="{479F2D6C-4721-2552-E435-DCFA09BB577B}"/>
          </ac:spMkLst>
        </pc:spChg>
        <pc:spChg chg="mod">
          <ac:chgData name="Basil Burri" userId="a7a64376-8a2c-4d79-ae9a-b418b82c77c6" providerId="ADAL" clId="{1E416219-E320-40D4-A1B6-FF38038196B6}" dt="2025-05-01T08:40:23.288" v="2160" actId="20577"/>
          <ac:spMkLst>
            <pc:docMk/>
            <pc:sldMk cId="4029650864" sldId="279"/>
            <ac:spMk id="4" creationId="{066B0837-5A13-541A-0DA1-0DA862AB03F3}"/>
          </ac:spMkLst>
        </pc:spChg>
        <pc:spChg chg="add mod">
          <ac:chgData name="Basil Burri" userId="a7a64376-8a2c-4d79-ae9a-b418b82c77c6" providerId="ADAL" clId="{1E416219-E320-40D4-A1B6-FF38038196B6}" dt="2025-05-01T12:53:34.112" v="4574" actId="1076"/>
          <ac:spMkLst>
            <pc:docMk/>
            <pc:sldMk cId="4029650864" sldId="279"/>
            <ac:spMk id="9" creationId="{A587B163-8BFB-25E5-D635-E1E89CA962CD}"/>
          </ac:spMkLst>
        </pc:spChg>
        <pc:picChg chg="add del mod">
          <ac:chgData name="Basil Burri" userId="a7a64376-8a2c-4d79-ae9a-b418b82c77c6" providerId="ADAL" clId="{1E416219-E320-40D4-A1B6-FF38038196B6}" dt="2025-05-01T12:36:21.012" v="4535" actId="478"/>
          <ac:picMkLst>
            <pc:docMk/>
            <pc:sldMk cId="4029650864" sldId="279"/>
            <ac:picMk id="5" creationId="{5077700F-C442-1259-466F-4A0D0FC5F02C}"/>
          </ac:picMkLst>
        </pc:picChg>
        <pc:picChg chg="add mod">
          <ac:chgData name="Basil Burri" userId="a7a64376-8a2c-4d79-ae9a-b418b82c77c6" providerId="ADAL" clId="{1E416219-E320-40D4-A1B6-FF38038196B6}" dt="2025-05-01T12:39:08.125" v="4571" actId="14100"/>
          <ac:picMkLst>
            <pc:docMk/>
            <pc:sldMk cId="4029650864" sldId="279"/>
            <ac:picMk id="7" creationId="{AEC656EF-EF77-601C-C862-13E048135286}"/>
          </ac:picMkLst>
        </pc:picChg>
      </pc:sldChg>
      <pc:sldChg chg="modSp add mod ord">
        <pc:chgData name="Basil Burri" userId="a7a64376-8a2c-4d79-ae9a-b418b82c77c6" providerId="ADAL" clId="{1E416219-E320-40D4-A1B6-FF38038196B6}" dt="2025-05-01T09:20:53.297" v="2630" actId="20577"/>
        <pc:sldMkLst>
          <pc:docMk/>
          <pc:sldMk cId="3574358235" sldId="280"/>
        </pc:sldMkLst>
        <pc:spChg chg="mod">
          <ac:chgData name="Basil Burri" userId="a7a64376-8a2c-4d79-ae9a-b418b82c77c6" providerId="ADAL" clId="{1E416219-E320-40D4-A1B6-FF38038196B6}" dt="2025-05-01T09:20:53.297" v="2630" actId="20577"/>
          <ac:spMkLst>
            <pc:docMk/>
            <pc:sldMk cId="3574358235" sldId="280"/>
            <ac:spMk id="2" creationId="{CA13B0B7-8745-BD88-FF64-28D62DF7E9DE}"/>
          </ac:spMkLst>
        </pc:spChg>
        <pc:spChg chg="mod">
          <ac:chgData name="Basil Burri" userId="a7a64376-8a2c-4d79-ae9a-b418b82c77c6" providerId="ADAL" clId="{1E416219-E320-40D4-A1B6-FF38038196B6}" dt="2025-05-01T09:13:06.301" v="2375" actId="113"/>
          <ac:spMkLst>
            <pc:docMk/>
            <pc:sldMk cId="3574358235" sldId="280"/>
            <ac:spMk id="4" creationId="{AD69E002-52E8-BDCD-2961-298D913207DD}"/>
          </ac:spMkLst>
        </pc:spChg>
      </pc:sldChg>
      <pc:sldChg chg="add ord">
        <pc:chgData name="Basil Burri" userId="a7a64376-8a2c-4d79-ae9a-b418b82c77c6" providerId="ADAL" clId="{1E416219-E320-40D4-A1B6-FF38038196B6}" dt="2025-05-01T12:25:44.828" v="4251"/>
        <pc:sldMkLst>
          <pc:docMk/>
          <pc:sldMk cId="260914073" sldId="281"/>
        </pc:sldMkLst>
      </pc:sldChg>
      <pc:sldChg chg="addSp delSp modSp add del mod">
        <pc:chgData name="Basil Burri" userId="a7a64376-8a2c-4d79-ae9a-b418b82c77c6" providerId="ADAL" clId="{1E416219-E320-40D4-A1B6-FF38038196B6}" dt="2025-05-01T12:27:33.222" v="4278" actId="113"/>
        <pc:sldMkLst>
          <pc:docMk/>
          <pc:sldMk cId="2709044157" sldId="282"/>
        </pc:sldMkLst>
        <pc:spChg chg="mod">
          <ac:chgData name="Basil Burri" userId="a7a64376-8a2c-4d79-ae9a-b418b82c77c6" providerId="ADAL" clId="{1E416219-E320-40D4-A1B6-FF38038196B6}" dt="2025-05-01T12:27:33.222" v="4278" actId="113"/>
          <ac:spMkLst>
            <pc:docMk/>
            <pc:sldMk cId="2709044157" sldId="282"/>
            <ac:spMk id="2" creationId="{8333F58B-0926-3D78-2173-A854C68B36D8}"/>
          </ac:spMkLst>
        </pc:spChg>
        <pc:spChg chg="mod">
          <ac:chgData name="Basil Burri" userId="a7a64376-8a2c-4d79-ae9a-b418b82c77c6" providerId="ADAL" clId="{1E416219-E320-40D4-A1B6-FF38038196B6}" dt="2025-05-01T10:07:47.522" v="3462" actId="404"/>
          <ac:spMkLst>
            <pc:docMk/>
            <pc:sldMk cId="2709044157" sldId="282"/>
            <ac:spMk id="4" creationId="{397495C1-7DE3-06FB-D7FA-76C61678377E}"/>
          </ac:spMkLst>
        </pc:spChg>
        <pc:spChg chg="del">
          <ac:chgData name="Basil Burri" userId="a7a64376-8a2c-4d79-ae9a-b418b82c77c6" providerId="ADAL" clId="{1E416219-E320-40D4-A1B6-FF38038196B6}" dt="2025-05-01T10:05:05.051" v="3283" actId="478"/>
          <ac:spMkLst>
            <pc:docMk/>
            <pc:sldMk cId="2709044157" sldId="282"/>
            <ac:spMk id="7" creationId="{F1B69EFC-618A-51B1-DDAD-AC93AB0DF6AD}"/>
          </ac:spMkLst>
        </pc:spChg>
        <pc:picChg chg="add mod">
          <ac:chgData name="Basil Burri" userId="a7a64376-8a2c-4d79-ae9a-b418b82c77c6" providerId="ADAL" clId="{1E416219-E320-40D4-A1B6-FF38038196B6}" dt="2025-05-01T10:08:40.067" v="3475" actId="1076"/>
          <ac:picMkLst>
            <pc:docMk/>
            <pc:sldMk cId="2709044157" sldId="282"/>
            <ac:picMk id="3" creationId="{2433B976-64C2-DDA3-B716-7BD9A355D155}"/>
          </ac:picMkLst>
        </pc:picChg>
        <pc:picChg chg="del">
          <ac:chgData name="Basil Burri" userId="a7a64376-8a2c-4d79-ae9a-b418b82c77c6" providerId="ADAL" clId="{1E416219-E320-40D4-A1B6-FF38038196B6}" dt="2025-05-01T10:05:02.889" v="3282" actId="478"/>
          <ac:picMkLst>
            <pc:docMk/>
            <pc:sldMk cId="2709044157" sldId="282"/>
            <ac:picMk id="5" creationId="{84DBA55B-E7AC-029D-656C-3CC49C22A5C2}"/>
          </ac:picMkLst>
        </pc:picChg>
      </pc:sldChg>
      <pc:sldChg chg="addSp delSp modSp add mod">
        <pc:chgData name="Basil Burri" userId="a7a64376-8a2c-4d79-ae9a-b418b82c77c6" providerId="ADAL" clId="{1E416219-E320-40D4-A1B6-FF38038196B6}" dt="2025-05-01T12:27:27.613" v="4277" actId="113"/>
        <pc:sldMkLst>
          <pc:docMk/>
          <pc:sldMk cId="2973392488" sldId="283"/>
        </pc:sldMkLst>
        <pc:spChg chg="mod">
          <ac:chgData name="Basil Burri" userId="a7a64376-8a2c-4d79-ae9a-b418b82c77c6" providerId="ADAL" clId="{1E416219-E320-40D4-A1B6-FF38038196B6}" dt="2025-05-01T12:27:27.613" v="4277" actId="113"/>
          <ac:spMkLst>
            <pc:docMk/>
            <pc:sldMk cId="2973392488" sldId="283"/>
            <ac:spMk id="2" creationId="{B10D2A67-5882-02F0-BC94-35EB3E79D31B}"/>
          </ac:spMkLst>
        </pc:spChg>
        <pc:spChg chg="mod">
          <ac:chgData name="Basil Burri" userId="a7a64376-8a2c-4d79-ae9a-b418b82c77c6" providerId="ADAL" clId="{1E416219-E320-40D4-A1B6-FF38038196B6}" dt="2025-05-01T10:07:42.843" v="3461" actId="404"/>
          <ac:spMkLst>
            <pc:docMk/>
            <pc:sldMk cId="2973392488" sldId="283"/>
            <ac:spMk id="4" creationId="{3C4BC713-157C-EF93-5D40-71F48A011323}"/>
          </ac:spMkLst>
        </pc:spChg>
        <pc:picChg chg="del">
          <ac:chgData name="Basil Burri" userId="a7a64376-8a2c-4d79-ae9a-b418b82c77c6" providerId="ADAL" clId="{1E416219-E320-40D4-A1B6-FF38038196B6}" dt="2025-05-01T10:07:54.750" v="3463" actId="478"/>
          <ac:picMkLst>
            <pc:docMk/>
            <pc:sldMk cId="2973392488" sldId="283"/>
            <ac:picMk id="3" creationId="{31E00E17-9CBD-30B7-5BF7-603F38CC8D9F}"/>
          </ac:picMkLst>
        </pc:picChg>
        <pc:picChg chg="add mod">
          <ac:chgData name="Basil Burri" userId="a7a64376-8a2c-4d79-ae9a-b418b82c77c6" providerId="ADAL" clId="{1E416219-E320-40D4-A1B6-FF38038196B6}" dt="2025-05-01T10:08:47.200" v="3478" actId="14100"/>
          <ac:picMkLst>
            <pc:docMk/>
            <pc:sldMk cId="2973392488" sldId="283"/>
            <ac:picMk id="5" creationId="{7B0F7C99-48FC-BB94-3D89-8E310B92ED48}"/>
          </ac:picMkLst>
        </pc:picChg>
      </pc:sldChg>
      <pc:sldChg chg="addSp delSp modSp add mod ord">
        <pc:chgData name="Basil Burri" userId="a7a64376-8a2c-4d79-ae9a-b418b82c77c6" providerId="ADAL" clId="{1E416219-E320-40D4-A1B6-FF38038196B6}" dt="2025-05-01T12:18:59.904" v="4044" actId="1076"/>
        <pc:sldMkLst>
          <pc:docMk/>
          <pc:sldMk cId="3612412106" sldId="284"/>
        </pc:sldMkLst>
        <pc:spChg chg="mod">
          <ac:chgData name="Basil Burri" userId="a7a64376-8a2c-4d79-ae9a-b418b82c77c6" providerId="ADAL" clId="{1E416219-E320-40D4-A1B6-FF38038196B6}" dt="2025-05-01T12:18:50.620" v="4040" actId="1076"/>
          <ac:spMkLst>
            <pc:docMk/>
            <pc:sldMk cId="3612412106" sldId="284"/>
            <ac:spMk id="2" creationId="{BF57F0ED-E68E-8BF4-C24D-5EA1CF327EC2}"/>
          </ac:spMkLst>
        </pc:spChg>
        <pc:spChg chg="del">
          <ac:chgData name="Basil Burri" userId="a7a64376-8a2c-4d79-ae9a-b418b82c77c6" providerId="ADAL" clId="{1E416219-E320-40D4-A1B6-FF38038196B6}" dt="2025-05-01T12:17:57.458" v="4020" actId="478"/>
          <ac:spMkLst>
            <pc:docMk/>
            <pc:sldMk cId="3612412106" sldId="284"/>
            <ac:spMk id="12" creationId="{513E7C7C-912A-4271-71B8-14065C610E99}"/>
          </ac:spMkLst>
        </pc:spChg>
        <pc:picChg chg="add mod">
          <ac:chgData name="Basil Burri" userId="a7a64376-8a2c-4d79-ae9a-b418b82c77c6" providerId="ADAL" clId="{1E416219-E320-40D4-A1B6-FF38038196B6}" dt="2025-05-01T12:18:59.904" v="4044" actId="1076"/>
          <ac:picMkLst>
            <pc:docMk/>
            <pc:sldMk cId="3612412106" sldId="284"/>
            <ac:picMk id="3" creationId="{159D0BFA-3DCA-59D0-0B97-C9521F2B40E3}"/>
          </ac:picMkLst>
        </pc:picChg>
        <pc:picChg chg="del">
          <ac:chgData name="Basil Burri" userId="a7a64376-8a2c-4d79-ae9a-b418b82c77c6" providerId="ADAL" clId="{1E416219-E320-40D4-A1B6-FF38038196B6}" dt="2025-05-01T12:17:56.104" v="4018" actId="478"/>
          <ac:picMkLst>
            <pc:docMk/>
            <pc:sldMk cId="3612412106" sldId="284"/>
            <ac:picMk id="8" creationId="{5A82DB69-4671-4336-C747-8D7B795C52CB}"/>
          </ac:picMkLst>
        </pc:picChg>
        <pc:picChg chg="del">
          <ac:chgData name="Basil Burri" userId="a7a64376-8a2c-4d79-ae9a-b418b82c77c6" providerId="ADAL" clId="{1E416219-E320-40D4-A1B6-FF38038196B6}" dt="2025-05-01T12:17:56.596" v="4019" actId="478"/>
          <ac:picMkLst>
            <pc:docMk/>
            <pc:sldMk cId="3612412106" sldId="284"/>
            <ac:picMk id="10" creationId="{6CE009EA-ADAA-B6A1-7D61-D61AD47FD1C6}"/>
          </ac:picMkLst>
        </pc:picChg>
      </pc:sldChg>
      <pc:sldChg chg="add">
        <pc:chgData name="Basil Burri" userId="a7a64376-8a2c-4d79-ae9a-b418b82c77c6" providerId="ADAL" clId="{1E416219-E320-40D4-A1B6-FF38038196B6}" dt="2025-05-01T12:21:17.980" v="4046" actId="2890"/>
        <pc:sldMkLst>
          <pc:docMk/>
          <pc:sldMk cId="1055915902" sldId="285"/>
        </pc:sldMkLst>
      </pc:sldChg>
    </pc:docChg>
  </pc:docChgLst>
  <pc:docChgLst>
    <pc:chgData name="Megumi Mizoguchi" userId="S::mizoguchi@hifo.uzh.ch::da54c8c8-7546-4223-9c70-9dd7f7dec470" providerId="AD" clId="Web-{F15AD57B-DE20-0EAC-7BBC-5EE6D99E3C33}"/>
    <pc:docChg chg="modSld">
      <pc:chgData name="Megumi Mizoguchi" userId="S::mizoguchi@hifo.uzh.ch::da54c8c8-7546-4223-9c70-9dd7f7dec470" providerId="AD" clId="Web-{F15AD57B-DE20-0EAC-7BBC-5EE6D99E3C33}" dt="2025-05-01T14:51:28.346" v="94"/>
      <pc:docMkLst>
        <pc:docMk/>
      </pc:docMkLst>
      <pc:sldChg chg="modNotes">
        <pc:chgData name="Megumi Mizoguchi" userId="S::mizoguchi@hifo.uzh.ch::da54c8c8-7546-4223-9c70-9dd7f7dec470" providerId="AD" clId="Web-{F15AD57B-DE20-0EAC-7BBC-5EE6D99E3C33}" dt="2025-05-01T14:48:58.186" v="23"/>
        <pc:sldMkLst>
          <pc:docMk/>
          <pc:sldMk cId="4143611584" sldId="263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6:50.010" v="0"/>
        <pc:sldMkLst>
          <pc:docMk/>
          <pc:sldMk cId="3915928533" sldId="266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8:17.747" v="11"/>
        <pc:sldMkLst>
          <pc:docMk/>
          <pc:sldMk cId="2732019495" sldId="267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7:45.215" v="5"/>
        <pc:sldMkLst>
          <pc:docMk/>
          <pc:sldMk cId="2120679334" sldId="271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9:06.780" v="25"/>
        <pc:sldMkLst>
          <pc:docMk/>
          <pc:sldMk cId="1695522498" sldId="276"/>
        </pc:sldMkLst>
      </pc:sldChg>
      <pc:sldChg chg="modNotes">
        <pc:chgData name="Megumi Mizoguchi" userId="S::mizoguchi@hifo.uzh.ch::da54c8c8-7546-4223-9c70-9dd7f7dec470" providerId="AD" clId="Web-{F15AD57B-DE20-0EAC-7BBC-5EE6D99E3C33}" dt="2025-05-01T14:51:28.346" v="94"/>
        <pc:sldMkLst>
          <pc:docMk/>
          <pc:sldMk cId="287179793" sldId="277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8:05.731" v="7"/>
        <pc:sldMkLst>
          <pc:docMk/>
          <pc:sldMk cId="2709044157" sldId="282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8:40.326" v="19"/>
        <pc:sldMkLst>
          <pc:docMk/>
          <pc:sldMk cId="2973392488" sldId="283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8:20.294" v="13"/>
        <pc:sldMkLst>
          <pc:docMk/>
          <pc:sldMk cId="1055915902" sldId="285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7:30.371" v="1"/>
        <pc:sldMkLst>
          <pc:docMk/>
          <pc:sldMk cId="1214478976" sldId="286"/>
        </pc:sldMkLst>
      </pc:sldChg>
      <pc:sldChg chg="modNotes">
        <pc:chgData name="Megumi Mizoguchi" userId="S::mizoguchi@hifo.uzh.ch::da54c8c8-7546-4223-9c70-9dd7f7dec470" providerId="AD" clId="Web-{F15AD57B-DE20-0EAC-7BBC-5EE6D99E3C33}" dt="2025-05-01T14:49:25.655" v="29"/>
        <pc:sldMkLst>
          <pc:docMk/>
          <pc:sldMk cId="3662146086" sldId="287"/>
        </pc:sldMkLst>
      </pc:sldChg>
    </pc:docChg>
  </pc:docChgLst>
  <pc:docChgLst>
    <pc:chgData name="Megumi Mizoguchi" userId="S::mizoguchi@hifo.uzh.ch::da54c8c8-7546-4223-9c70-9dd7f7dec470" providerId="AD" clId="Web-{1C4FCECE-80B8-7CD2-11E2-4B3B288B0284}"/>
    <pc:docChg chg="addSld modSld">
      <pc:chgData name="Megumi Mizoguchi" userId="S::mizoguchi@hifo.uzh.ch::da54c8c8-7546-4223-9c70-9dd7f7dec470" providerId="AD" clId="Web-{1C4FCECE-80B8-7CD2-11E2-4B3B288B0284}" dt="2025-04-30T13:29:48.090" v="755" actId="1076"/>
      <pc:docMkLst>
        <pc:docMk/>
      </pc:docMkLst>
      <pc:sldChg chg="addSp delSp modSp">
        <pc:chgData name="Megumi Mizoguchi" userId="S::mizoguchi@hifo.uzh.ch::da54c8c8-7546-4223-9c70-9dd7f7dec470" providerId="AD" clId="Web-{1C4FCECE-80B8-7CD2-11E2-4B3B288B0284}" dt="2025-04-30T12:27:01.887" v="202" actId="1076"/>
        <pc:sldMkLst>
          <pc:docMk/>
          <pc:sldMk cId="4040125696" sldId="258"/>
        </pc:sldMkLst>
        <pc:spChg chg="add del">
          <ac:chgData name="Megumi Mizoguchi" userId="S::mizoguchi@hifo.uzh.ch::da54c8c8-7546-4223-9c70-9dd7f7dec470" providerId="AD" clId="Web-{1C4FCECE-80B8-7CD2-11E2-4B3B288B0284}" dt="2025-04-30T12:14:46.760" v="1"/>
          <ac:spMkLst>
            <pc:docMk/>
            <pc:sldMk cId="4040125696" sldId="258"/>
            <ac:spMk id="2" creationId="{1A35D135-3DE9-1DFB-89F0-CB71E8205707}"/>
          </ac:spMkLst>
        </pc:spChg>
        <pc:spChg chg="add mod">
          <ac:chgData name="Megumi Mizoguchi" userId="S::mizoguchi@hifo.uzh.ch::da54c8c8-7546-4223-9c70-9dd7f7dec470" providerId="AD" clId="Web-{1C4FCECE-80B8-7CD2-11E2-4B3B288B0284}" dt="2025-04-30T12:27:01.887" v="202" actId="1076"/>
          <ac:spMkLst>
            <pc:docMk/>
            <pc:sldMk cId="4040125696" sldId="258"/>
            <ac:spMk id="3" creationId="{EF92A03A-46AF-CE58-9D52-1ECEAE350650}"/>
          </ac:spMkLst>
        </pc:spChg>
      </pc:sldChg>
      <pc:sldChg chg="addSp modSp">
        <pc:chgData name="Megumi Mizoguchi" userId="S::mizoguchi@hifo.uzh.ch::da54c8c8-7546-4223-9c70-9dd7f7dec470" providerId="AD" clId="Web-{1C4FCECE-80B8-7CD2-11E2-4B3B288B0284}" dt="2025-04-30T12:52:08.284" v="322" actId="20577"/>
        <pc:sldMkLst>
          <pc:docMk/>
          <pc:sldMk cId="2223047216" sldId="259"/>
        </pc:sldMkLst>
        <pc:spChg chg="add mod">
          <ac:chgData name="Megumi Mizoguchi" userId="S::mizoguchi@hifo.uzh.ch::da54c8c8-7546-4223-9c70-9dd7f7dec470" providerId="AD" clId="Web-{1C4FCECE-80B8-7CD2-11E2-4B3B288B0284}" dt="2025-04-30T12:52:08.284" v="322" actId="20577"/>
          <ac:spMkLst>
            <pc:docMk/>
            <pc:sldMk cId="2223047216" sldId="259"/>
            <ac:spMk id="2" creationId="{255B3FBA-90C3-3949-E581-803E079777D4}"/>
          </ac:spMkLst>
        </pc:spChg>
      </pc:sldChg>
      <pc:sldChg chg="addSp delSp modSp">
        <pc:chgData name="Megumi Mizoguchi" userId="S::mizoguchi@hifo.uzh.ch::da54c8c8-7546-4223-9c70-9dd7f7dec470" providerId="AD" clId="Web-{1C4FCECE-80B8-7CD2-11E2-4B3B288B0284}" dt="2025-04-30T13:29:48.090" v="755" actId="1076"/>
        <pc:sldMkLst>
          <pc:docMk/>
          <pc:sldMk cId="2732019495" sldId="267"/>
        </pc:sldMkLst>
        <pc:spChg chg="add del">
          <ac:chgData name="Megumi Mizoguchi" userId="S::mizoguchi@hifo.uzh.ch::da54c8c8-7546-4223-9c70-9dd7f7dec470" providerId="AD" clId="Web-{1C4FCECE-80B8-7CD2-11E2-4B3B288B0284}" dt="2025-04-30T13:27:17.149" v="571"/>
          <ac:spMkLst>
            <pc:docMk/>
            <pc:sldMk cId="2732019495" sldId="267"/>
            <ac:spMk id="5" creationId="{505F6CA7-BF38-8912-71A9-5D92789F50FE}"/>
          </ac:spMkLst>
        </pc:spChg>
        <pc:spChg chg="add del mod">
          <ac:chgData name="Megumi Mizoguchi" userId="S::mizoguchi@hifo.uzh.ch::da54c8c8-7546-4223-9c70-9dd7f7dec470" providerId="AD" clId="Web-{1C4FCECE-80B8-7CD2-11E2-4B3B288B0284}" dt="2025-04-30T13:27:19.852" v="572"/>
          <ac:spMkLst>
            <pc:docMk/>
            <pc:sldMk cId="2732019495" sldId="267"/>
            <ac:spMk id="8" creationId="{A2B42C62-B53D-2455-A1B9-5F0C4C53FB45}"/>
          </ac:spMkLst>
        </pc:spChg>
        <pc:graphicFrameChg chg="add mod modGraphic">
          <ac:chgData name="Megumi Mizoguchi" userId="S::mizoguchi@hifo.uzh.ch::da54c8c8-7546-4223-9c70-9dd7f7dec470" providerId="AD" clId="Web-{1C4FCECE-80B8-7CD2-11E2-4B3B288B0284}" dt="2025-04-30T13:29:38.949" v="753" actId="1076"/>
          <ac:graphicFrameMkLst>
            <pc:docMk/>
            <pc:sldMk cId="2732019495" sldId="267"/>
            <ac:graphicFrameMk id="7" creationId="{81406D9E-562B-5AB1-CCF6-71539E68DB57}"/>
          </ac:graphicFrameMkLst>
        </pc:graphicFrameChg>
        <pc:picChg chg="mod">
          <ac:chgData name="Megumi Mizoguchi" userId="S::mizoguchi@hifo.uzh.ch::da54c8c8-7546-4223-9c70-9dd7f7dec470" providerId="AD" clId="Web-{1C4FCECE-80B8-7CD2-11E2-4B3B288B0284}" dt="2025-04-30T13:29:48.090" v="755" actId="1076"/>
          <ac:picMkLst>
            <pc:docMk/>
            <pc:sldMk cId="2732019495" sldId="267"/>
            <ac:picMk id="3" creationId="{4535CC43-ECBC-52C8-BAB1-1C06CC63E439}"/>
          </ac:picMkLst>
        </pc:picChg>
      </pc:sldChg>
      <pc:sldChg chg="addSp delSp modSp add replId">
        <pc:chgData name="Megumi Mizoguchi" userId="S::mizoguchi@hifo.uzh.ch::da54c8c8-7546-4223-9c70-9dd7f7dec470" providerId="AD" clId="Web-{1C4FCECE-80B8-7CD2-11E2-4B3B288B0284}" dt="2025-04-30T13:16:34.977" v="566" actId="1076"/>
        <pc:sldMkLst>
          <pc:docMk/>
          <pc:sldMk cId="3686668058" sldId="273"/>
        </pc:sldMkLst>
        <pc:spChg chg="mod">
          <ac:chgData name="Megumi Mizoguchi" userId="S::mizoguchi@hifo.uzh.ch::da54c8c8-7546-4223-9c70-9dd7f7dec470" providerId="AD" clId="Web-{1C4FCECE-80B8-7CD2-11E2-4B3B288B0284}" dt="2025-04-30T13:10:21.249" v="466" actId="20577"/>
          <ac:spMkLst>
            <pc:docMk/>
            <pc:sldMk cId="3686668058" sldId="273"/>
            <ac:spMk id="4" creationId="{26888F9B-17DD-26E6-DB75-A4477F70F685}"/>
          </ac:spMkLst>
        </pc:spChg>
        <pc:spChg chg="add del mod">
          <ac:chgData name="Megumi Mizoguchi" userId="S::mizoguchi@hifo.uzh.ch::da54c8c8-7546-4223-9c70-9dd7f7dec470" providerId="AD" clId="Web-{1C4FCECE-80B8-7CD2-11E2-4B3B288B0284}" dt="2025-04-30T13:01:10.376" v="356"/>
          <ac:spMkLst>
            <pc:docMk/>
            <pc:sldMk cId="3686668058" sldId="273"/>
            <ac:spMk id="5" creationId="{334DE3F2-537B-9437-0E8B-AA1D3CE3AB7F}"/>
          </ac:spMkLst>
        </pc:spChg>
        <pc:spChg chg="add mod">
          <ac:chgData name="Megumi Mizoguchi" userId="S::mizoguchi@hifo.uzh.ch::da54c8c8-7546-4223-9c70-9dd7f7dec470" providerId="AD" clId="Web-{1C4FCECE-80B8-7CD2-11E2-4B3B288B0284}" dt="2025-04-30T13:09:26.216" v="448" actId="20577"/>
          <ac:spMkLst>
            <pc:docMk/>
            <pc:sldMk cId="3686668058" sldId="273"/>
            <ac:spMk id="8" creationId="{AB9D098F-1A68-C59D-98BC-1D10734D947F}"/>
          </ac:spMkLst>
        </pc:spChg>
        <pc:spChg chg="add mod">
          <ac:chgData name="Megumi Mizoguchi" userId="S::mizoguchi@hifo.uzh.ch::da54c8c8-7546-4223-9c70-9dd7f7dec470" providerId="AD" clId="Web-{1C4FCECE-80B8-7CD2-11E2-4B3B288B0284}" dt="2025-04-30T13:13:29.878" v="470"/>
          <ac:spMkLst>
            <pc:docMk/>
            <pc:sldMk cId="3686668058" sldId="273"/>
            <ac:spMk id="9" creationId="{CB505458-E732-09EC-6E2F-0A95F4A4D326}"/>
          </ac:spMkLst>
        </pc:spChg>
        <pc:spChg chg="add mod">
          <ac:chgData name="Megumi Mizoguchi" userId="S::mizoguchi@hifo.uzh.ch::da54c8c8-7546-4223-9c70-9dd7f7dec470" providerId="AD" clId="Web-{1C4FCECE-80B8-7CD2-11E2-4B3B288B0284}" dt="2025-04-30T13:16:18.008" v="563" actId="1076"/>
          <ac:spMkLst>
            <pc:docMk/>
            <pc:sldMk cId="3686668058" sldId="273"/>
            <ac:spMk id="10" creationId="{F029F0C8-C180-3403-8C13-6EB3350AD5BA}"/>
          </ac:spMkLst>
        </pc:spChg>
        <pc:spChg chg="add mod">
          <ac:chgData name="Megumi Mizoguchi" userId="S::mizoguchi@hifo.uzh.ch::da54c8c8-7546-4223-9c70-9dd7f7dec470" providerId="AD" clId="Web-{1C4FCECE-80B8-7CD2-11E2-4B3B288B0284}" dt="2025-04-30T13:16:34.977" v="566" actId="1076"/>
          <ac:spMkLst>
            <pc:docMk/>
            <pc:sldMk cId="3686668058" sldId="273"/>
            <ac:spMk id="11" creationId="{ED41E2FE-07B8-E9BA-E293-0DD5362D9A17}"/>
          </ac:spMkLst>
        </pc:spChg>
        <pc:picChg chg="mod">
          <ac:chgData name="Megumi Mizoguchi" userId="S::mizoguchi@hifo.uzh.ch::da54c8c8-7546-4223-9c70-9dd7f7dec470" providerId="AD" clId="Web-{1C4FCECE-80B8-7CD2-11E2-4B3B288B0284}" dt="2025-04-30T13:00:21.218" v="338" actId="1076"/>
          <ac:picMkLst>
            <pc:docMk/>
            <pc:sldMk cId="3686668058" sldId="273"/>
            <ac:picMk id="3" creationId="{609E14ED-E0EF-1939-0782-A0445D9A2C3E}"/>
          </ac:picMkLst>
        </pc:picChg>
        <pc:picChg chg="add mod">
          <ac:chgData name="Megumi Mizoguchi" userId="S::mizoguchi@hifo.uzh.ch::da54c8c8-7546-4223-9c70-9dd7f7dec470" providerId="AD" clId="Web-{1C4FCECE-80B8-7CD2-11E2-4B3B288B0284}" dt="2025-04-30T13:00:34.531" v="341" actId="1076"/>
          <ac:picMkLst>
            <pc:docMk/>
            <pc:sldMk cId="3686668058" sldId="273"/>
            <ac:picMk id="7" creationId="{ABA223BA-255A-E947-A254-926149372E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AC9F9-D7F1-4CCC-93E9-4C5F216F380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8579E-E670-4FEB-9727-D28836C212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present our project titled </a:t>
            </a:r>
            <a:r>
              <a:rPr lang="en-US" b="1"/>
              <a:t>“Population structure analysis using STRs.”</a:t>
            </a:r>
            <a:r>
              <a:rPr lang="en-US"/>
              <a:t> We explored whether STR profiles — typically used in forensics — can also reveal ancestry information and population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57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also used UMAP — a nonlinear dimensionality reduction method.</a:t>
            </a:r>
            <a:br>
              <a:rPr lang="en-US"/>
            </a:br>
            <a:r>
              <a:rPr lang="en-US"/>
              <a:t> This showed even clearer separation of superpopulations, especially for admixed individuals like AMR.</a:t>
            </a:r>
            <a:br>
              <a:rPr lang="en-US"/>
            </a:br>
            <a:r>
              <a:rPr lang="en-US"/>
              <a:t> So we confirmed that STR data contains enough structure for unsupervised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05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summarize so far: STRs carry strong population signals that can be detected visually and through clustering, even without labels.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085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Next, we used supervised learning to see if we could predict an individual’s population background from STRs.</a:t>
            </a:r>
            <a:br>
              <a:rPr lang="en-US">
                <a:cs typeface="+mn-lt"/>
              </a:rPr>
            </a:br>
            <a:r>
              <a:rPr lang="en-US"/>
              <a:t> We trained a Random Forest classifier using a 70-30 train-test split.</a:t>
            </a:r>
          </a:p>
          <a:p>
            <a:endParaRPr lang="en-US"/>
          </a:p>
          <a:p>
            <a:r>
              <a:rPr lang="en-US"/>
              <a:t>Purpose: Now that we confirmed that STRs contain population structure, we asked:</a:t>
            </a:r>
            <a:br>
              <a:rPr lang="en-US">
                <a:cs typeface="+mn-lt"/>
              </a:rPr>
            </a:br>
            <a:r>
              <a:rPr lang="en-US"/>
              <a:t> </a:t>
            </a:r>
            <a:r>
              <a:rPr lang="en-US" i="1"/>
              <a:t>Can a supervised machine learning model learn to predict population identity from STRs?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4314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the population level, most individuals were correctly classified.</a:t>
            </a:r>
            <a:br>
              <a:rPr lang="en-US">
                <a:cs typeface="+mn-lt"/>
              </a:rPr>
            </a:br>
            <a:r>
              <a:rPr lang="en-US"/>
              <a:t> The adjusted Rand index was 0.765 and NMI was 0.855 — not perfect, but reasonably strong given the number of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265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Here are precision scores for selected populations.</a:t>
            </a:r>
          </a:p>
          <a:p>
            <a:endParaRPr lang="en-US"/>
          </a:p>
          <a:p>
            <a:r>
              <a:rPr lang="en-US"/>
              <a:t>Precision tells us how often individuals </a:t>
            </a:r>
            <a:r>
              <a:rPr lang="en-US" i="1"/>
              <a:t>predicted</a:t>
            </a:r>
            <a:r>
              <a:rPr lang="en-US"/>
              <a:t> to be in a group actually belong to that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groups, like CHS and IBS, had very high precision. Others, especially admixed groups like ASW and MXL, had lower precision — likely due to their mixed ancestry.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6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At the superpopulation level, performance improved significantly.</a:t>
            </a:r>
            <a:br>
              <a:rPr lang="en-US">
                <a:cs typeface="+mn-lt"/>
              </a:rPr>
            </a:br>
            <a:r>
              <a:rPr lang="en-US"/>
              <a:t> The classifier reached ARI of 0.96 and NMI of 0.95 — and this time, AMR was no longer a problem.</a:t>
            </a:r>
            <a:br>
              <a:rPr lang="en-US">
                <a:cs typeface="+mn-lt"/>
              </a:rPr>
            </a:br>
            <a:r>
              <a:rPr lang="en-US"/>
              <a:t> This shows that Random Forest can extract more subtle structure than K-means.</a:t>
            </a:r>
          </a:p>
          <a:p>
            <a:endParaRPr lang="en-US"/>
          </a:p>
          <a:p>
            <a:r>
              <a:rPr lang="en-US"/>
              <a:t>We then looked at the broader classification level — superpopulations.</a:t>
            </a:r>
          </a:p>
          <a:p>
            <a:r>
              <a:rPr lang="en-US"/>
              <a:t>This shows that supervised learning can capture patterns that unsupervised clustering struggles with — especially for admixed individuals.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1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our final model, which we used to predict population background from STRs.</a:t>
            </a:r>
          </a:p>
          <a:p>
            <a:r>
              <a:rPr lang="en-US"/>
              <a:t>So, can we predict ancestry from STRs?</a:t>
            </a:r>
          </a:p>
          <a:p>
            <a:r>
              <a:rPr lang="en-US"/>
              <a:t>Yes, we can.</a:t>
            </a:r>
          </a:p>
          <a:p>
            <a:endParaRPr lang="en-US"/>
          </a:p>
          <a:p>
            <a:r>
              <a:rPr lang="en-US"/>
              <a:t>We implemented the final model in Python to predict population background from STRs.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8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Overall, STRs provided enough signal for supervised classification, especially at the superpopulation level.</a:t>
            </a:r>
            <a:br>
              <a:rPr lang="en-US">
                <a:cs typeface="+mn-lt"/>
              </a:rPr>
            </a:br>
            <a:r>
              <a:rPr lang="en-US"/>
              <a:t> This supports their potential use in ancestry inference.</a:t>
            </a:r>
          </a:p>
          <a:p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6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3FAF3-3459-873D-8DC7-9DEFD5E6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C06C33-86E0-C38A-87DE-573A35D89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DCA0F-3F50-61EF-3BF2-507DA25D3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conclude:</a:t>
            </a:r>
            <a:br>
              <a:rPr lang="en-US" dirty="0">
                <a:cs typeface="+mn-lt"/>
              </a:rPr>
            </a:br>
            <a:r>
              <a:rPr lang="en-US" dirty="0"/>
              <a:t> STR profiles alone — even without SNPs — can distinguish population backgrounds.</a:t>
            </a:r>
            <a:br>
              <a:rPr lang="en-US" dirty="0">
                <a:cs typeface="+mn-lt"/>
              </a:rPr>
            </a:br>
            <a:r>
              <a:rPr lang="en-US" dirty="0"/>
              <a:t> PCA and UMAP revealed structure visually.</a:t>
            </a:r>
            <a:br>
              <a:rPr lang="en-US" dirty="0">
                <a:cs typeface="+mn-lt"/>
              </a:rPr>
            </a:br>
            <a:r>
              <a:rPr lang="en-US" dirty="0"/>
              <a:t> K-means clustering reflected superpopulation groups.</a:t>
            </a:r>
            <a:br>
              <a:rPr lang="en-US" dirty="0">
                <a:cs typeface="+mn-lt"/>
              </a:rPr>
            </a:br>
            <a:r>
              <a:rPr lang="en-US" dirty="0"/>
              <a:t> Random Forest achieved very high classification accuracy, particularly for major groups.</a:t>
            </a:r>
            <a:br>
              <a:rPr lang="en-US" dirty="0">
                <a:cs typeface="+mn-lt"/>
              </a:rPr>
            </a:br>
            <a:r>
              <a:rPr lang="en-US" dirty="0"/>
              <a:t> We did observe lower precision for admixed individuals, highlighting limitations.</a:t>
            </a:r>
            <a:br>
              <a:rPr lang="en-US" dirty="0">
                <a:cs typeface="+mn-lt"/>
              </a:rPr>
            </a:br>
            <a:r>
              <a:rPr lang="en-US" dirty="0"/>
              <a:t> But overall, STRs show strong potential for ancestry inference.</a:t>
            </a:r>
          </a:p>
          <a:p>
            <a:endParaRPr lang="en-US" dirty="0"/>
          </a:p>
          <a:p>
            <a:r>
              <a:rPr lang="en-US" dirty="0"/>
              <a:t>To conclude, we found that STR profiles carry sufficient signal to distinguish population background without relying on SNPs.</a:t>
            </a:r>
          </a:p>
          <a:p>
            <a:r>
              <a:rPr lang="en-US" dirty="0"/>
              <a:t>PCA and UMAP helped us visualize meaningful population structure, and K-means clustering largely recovered the correct superpopulation labels.</a:t>
            </a:r>
          </a:p>
          <a:p>
            <a:r>
              <a:rPr lang="en-US" dirty="0"/>
              <a:t>Our supervised learning model — Random Forest — achieved high classification accuracy at the superpopulation level, with an ARI of 0.96 and an NMI of 0.95.</a:t>
            </a:r>
          </a:p>
          <a:p>
            <a:r>
              <a:rPr lang="en-US" dirty="0"/>
              <a:t>However, prediction was less accurate for admixed populations, such as AMR, likely because of their complex ancestry backgrounds.</a:t>
            </a:r>
          </a:p>
          <a:p>
            <a:r>
              <a:rPr lang="en-US" dirty="0"/>
              <a:t>Overall, our findings highlight the potential of STRs to provide useful ancestry information.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B368A-AB79-4F29-CAB0-2C4BC25AC1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93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STRs, or Short Tandem Repeats, are repeating DNA sequences of 1 to 6 base pairs.</a:t>
            </a:r>
            <a:br>
              <a:rPr lang="en-US">
                <a:cs typeface="+mn-lt"/>
              </a:rPr>
            </a:br>
            <a:r>
              <a:rPr lang="en-US"/>
              <a:t> They’re highly variable, multi-allelic, and found throughout the genome.</a:t>
            </a:r>
            <a:br>
              <a:rPr lang="en-US">
                <a:cs typeface="+mn-lt"/>
              </a:rPr>
            </a:br>
            <a:r>
              <a:rPr lang="en-US"/>
              <a:t> Because of their variability, they’re widely used in forensics and paternity testing.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721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C0FB-E31A-DB2D-7784-07BAB8384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C9370-DF56-F730-3537-F86DA7FFCA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46B282-88FA-8D5A-34E7-40DB2DDE7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conclude:</a:t>
            </a:r>
            <a:br>
              <a:rPr lang="en-US" dirty="0">
                <a:cs typeface="+mn-lt"/>
              </a:rPr>
            </a:br>
            <a:r>
              <a:rPr lang="en-US" dirty="0"/>
              <a:t> STR profiles alone — even without SNPs — can distinguish population backgrounds.</a:t>
            </a:r>
            <a:br>
              <a:rPr lang="en-US" dirty="0">
                <a:cs typeface="+mn-lt"/>
              </a:rPr>
            </a:br>
            <a:r>
              <a:rPr lang="en-US" dirty="0"/>
              <a:t> PCA and UMAP revealed structure visually.</a:t>
            </a:r>
            <a:br>
              <a:rPr lang="en-US" dirty="0">
                <a:cs typeface="+mn-lt"/>
              </a:rPr>
            </a:br>
            <a:r>
              <a:rPr lang="en-US" dirty="0"/>
              <a:t> K-means clustering reflected superpopulation groups.</a:t>
            </a:r>
            <a:br>
              <a:rPr lang="en-US" dirty="0">
                <a:cs typeface="+mn-lt"/>
              </a:rPr>
            </a:br>
            <a:r>
              <a:rPr lang="en-US" dirty="0"/>
              <a:t> Random Forest achieved very high classification accuracy, particularly for major groups.</a:t>
            </a:r>
            <a:br>
              <a:rPr lang="en-US" dirty="0">
                <a:cs typeface="+mn-lt"/>
              </a:rPr>
            </a:br>
            <a:r>
              <a:rPr lang="en-US" dirty="0"/>
              <a:t> We did observe lower precision for admixed individuals, highlighting limitations.</a:t>
            </a:r>
            <a:br>
              <a:rPr lang="en-US" dirty="0">
                <a:cs typeface="+mn-lt"/>
              </a:rPr>
            </a:br>
            <a:r>
              <a:rPr lang="en-US" dirty="0"/>
              <a:t> But overall, STRs show strong potential for ancestry inference.</a:t>
            </a:r>
          </a:p>
          <a:p>
            <a:endParaRPr lang="en-US" dirty="0"/>
          </a:p>
          <a:p>
            <a:r>
              <a:rPr lang="en-US" dirty="0"/>
              <a:t>To conclude, we found that STR profiles carry sufficient signal to distinguish population background without relying on SNPs.</a:t>
            </a:r>
          </a:p>
          <a:p>
            <a:r>
              <a:rPr lang="en-US" dirty="0"/>
              <a:t>PCA and UMAP helped us visualize meaningful population structure, and K-means clustering largely recovered the correct superpopulation labels.</a:t>
            </a:r>
          </a:p>
          <a:p>
            <a:r>
              <a:rPr lang="en-US" dirty="0"/>
              <a:t>Our supervised learning model — Random Forest — achieved high classification accuracy at the superpopulation level, with an ARI of 0.96 and an NMI of 0.95.</a:t>
            </a:r>
          </a:p>
          <a:p>
            <a:r>
              <a:rPr lang="en-US" dirty="0"/>
              <a:t>However, prediction was less accurate for admixed populations, such as AMR, likely because of their complex ancestry backgrounds.</a:t>
            </a:r>
          </a:p>
          <a:p>
            <a:r>
              <a:rPr lang="en-US" dirty="0"/>
              <a:t>Overall, our findings highlight the potential of STRs to provide useful ancestry information.</a:t>
            </a:r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5F072-C31A-7042-CC2E-00C2B2F3C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74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Thank you, Michael, Jiahui, </a:t>
            </a:r>
            <a:r>
              <a:rPr lang="en-US" err="1"/>
              <a:t>Ziying</a:t>
            </a:r>
            <a:r>
              <a:rPr lang="en-US"/>
              <a:t>, </a:t>
            </a:r>
            <a:r>
              <a:rPr lang="en-US" err="1"/>
              <a:t>Hangjia</a:t>
            </a:r>
            <a:r>
              <a:rPr lang="en-US"/>
              <a:t>, and Fei </a:t>
            </a:r>
            <a:r>
              <a:rPr lang="en-US" err="1"/>
              <a:t>fei</a:t>
            </a:r>
            <a:r>
              <a:rPr lang="en-US"/>
              <a:t> for teaching us!, and to Fei </a:t>
            </a:r>
            <a:r>
              <a:rPr lang="en-US" err="1"/>
              <a:t>fei</a:t>
            </a:r>
            <a:r>
              <a:rPr lang="en-US"/>
              <a:t> for providing the STR dataset.</a:t>
            </a:r>
          </a:p>
          <a:p>
            <a:r>
              <a:rPr lang="en-US"/>
              <a:t>Thank you for your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9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Principal Component Analysis (PCA) is a dimensionality reduction technique that transforms high-dimensional data into a lower-dimensional space by finding new axes (principal components) that maximize variance. It projects data onto these axes, preserving as much information as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4819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Before applying machine learning, we first explored how STR variation reflects population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54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PCA is linear and might not capture complex patterns. To explore whether nonlinear structure improves separation, we next used UMAP.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47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Compared to SNPs, STRs mutate much more rapidly — about 10⁻³ per generation — and offer greater genotypic variation.</a:t>
            </a:r>
            <a:br>
              <a:rPr lang="en-US">
                <a:cs typeface="+mn-lt"/>
              </a:rPr>
            </a:br>
            <a:r>
              <a:rPr lang="en-US"/>
              <a:t> They’re distributed across the genome, and allele frequencies vary across populations.</a:t>
            </a:r>
            <a:br>
              <a:rPr lang="en-US">
                <a:cs typeface="+mn-lt"/>
              </a:rPr>
            </a:br>
            <a:r>
              <a:rPr lang="en-US"/>
              <a:t> That makes them potentially useful for studying population structure — though they’re still underutilized in this area.</a:t>
            </a:r>
          </a:p>
          <a:p>
            <a:endParaRPr lang="en-US"/>
          </a:p>
          <a:p>
            <a:r>
              <a:rPr lang="en-US"/>
              <a:t>Most studies of population genetics use SNPs, but STRs offer several advantages: they mutate more rapidly and carry more individual-specific information. Despite this, they are underutilized in population prediction. Given their high variability and population-specific patterns, we asked:</a:t>
            </a:r>
            <a:br>
              <a:rPr lang="en-US">
                <a:cs typeface="+mn-lt"/>
              </a:rPr>
            </a:br>
            <a:r>
              <a:rPr lang="en-US"/>
              <a:t> Can STR profiles be used to accurately predict population background?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So, we asked:</a:t>
            </a:r>
            <a:br>
              <a:rPr lang="en-US">
                <a:cs typeface="+mn-lt"/>
              </a:rPr>
            </a:br>
            <a:r>
              <a:rPr lang="en-US"/>
              <a:t> Can we predict the population background of individuals using STR profiles alone, without using SNPs?</a:t>
            </a:r>
          </a:p>
          <a:p>
            <a:r>
              <a:rPr lang="en-US"/>
              <a:t>Our aim was to analyze STR data from chromosome 1 in the 1000 Genomes Project, use unsupervised methods to visualize structure, and then train a machine learning model to predict population background.</a:t>
            </a:r>
          </a:p>
          <a:p>
            <a:endParaRPr lang="en-US"/>
          </a:p>
          <a:p>
            <a:r>
              <a:rPr lang="en-US"/>
              <a:t>In this project, we explored how far we can go using STRs alone, without SNPs, to classify population background using machine learning.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1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used STR genotypes from </a:t>
            </a:r>
            <a:r>
              <a:rPr lang="en-US" err="1"/>
              <a:t>Ziaei</a:t>
            </a:r>
            <a:r>
              <a:rPr lang="en-US"/>
              <a:t> Jam's 2023 dataset, based on the 1000 Genomes Project.</a:t>
            </a:r>
            <a:br>
              <a:rPr lang="en-US">
                <a:cs typeface="+mn-lt"/>
              </a:rPr>
            </a:br>
            <a:r>
              <a:rPr lang="en-US"/>
              <a:t> We focused on chromosome 1 — the largest chromosome, with the most STRs.</a:t>
            </a:r>
            <a:br>
              <a:rPr lang="en-US">
                <a:cs typeface="+mn-lt"/>
              </a:rPr>
            </a:br>
            <a:r>
              <a:rPr lang="en-US"/>
              <a:t> The dataset includes over 3,500 individuals from 26 populations, grouped into five superpopulations.</a:t>
            </a:r>
          </a:p>
          <a:p>
            <a:endParaRPr lang="en-US"/>
          </a:p>
          <a:p>
            <a:r>
              <a:rPr lang="en-US"/>
              <a:t>We used STR genotype data from the 1000 Genomes Project, specifically from chromosome 1, which is the largest and provides a high number of STR loci. The dataset includes over 3,500 individuals across 26 populations, grouped into five superpopulations. This diversity allows us to test how well STRs capture population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401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First, we used PCA to visualize structure.</a:t>
            </a:r>
            <a:br>
              <a:rPr lang="en-US">
                <a:cs typeface="+mn-lt"/>
              </a:rPr>
            </a:br>
            <a:r>
              <a:rPr lang="en-US"/>
              <a:t> Here, each dot is an individual, and they’re colored by true superpopulation.</a:t>
            </a:r>
          </a:p>
          <a:p>
            <a:r>
              <a:rPr lang="en-US"/>
              <a:t>We see that individuals with the same superpopulation mostly cluster together — suggesting that STRs do reflect population structure.</a:t>
            </a:r>
          </a:p>
          <a:p>
            <a:endParaRPr lang="en-US"/>
          </a:p>
          <a:p>
            <a:r>
              <a:rPr lang="en-US"/>
              <a:t>While PCA shows structure visually, it doesn’t assign individuals to clusters. To test whether we could </a:t>
            </a:r>
            <a:r>
              <a:rPr lang="en-US" i="1"/>
              <a:t>group</a:t>
            </a:r>
            <a:r>
              <a:rPr lang="en-US"/>
              <a:t> individuals based on STR data alone, we applied K-means clustering.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11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then applied K-means clustering — an unsupervised algorithm — to see if we could group individuals without any labels.</a:t>
            </a:r>
          </a:p>
          <a:p>
            <a:r>
              <a:rPr lang="en-US"/>
              <a:t>Here, clusters are based only on genetic patterns, not on population labels.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7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comparing K-means clusters to true labels, most groups matched well.</a:t>
            </a:r>
            <a:br>
              <a:rPr lang="en-US">
                <a:cs typeface="+mn-lt"/>
              </a:rPr>
            </a:br>
            <a:r>
              <a:rPr lang="en-US"/>
              <a:t> However, we noticed mismatches particularly in the admixed American (AMR) group — likely due to European ancestry in some individuals.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09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quantified the match using ARI and NMI.</a:t>
            </a:r>
            <a:br>
              <a:rPr lang="en-US"/>
            </a:br>
            <a:r>
              <a:rPr lang="en-US"/>
              <a:t> The adjusted Rand index was 0.867 and the normalized mutual information was 0.899 — indicating strong correspondence between our clusters and the true superpopulations.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08579E-E670-4FEB-9727-D28836C212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72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F34E6D-CDF1-5982-FC9B-DC5B1974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79B001-E230-B9EF-B320-FD63694F5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E45BDD-4950-1F55-36A7-5B77AB7E8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6F8560-9979-0F3B-F703-2AE919992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220731-30C0-7F2D-DE83-AD405A89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7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A08FAE-22FC-556E-A1F7-01766BA93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2BCE67-4C2E-E48E-5BCB-C653D85E8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AF47CB-F637-6671-E654-111C15C1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F4D34-9E7A-827B-23A7-A84D10845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89FEAB-185F-D357-781C-ADBB695C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6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0238681-65DF-3142-EFD5-71754891F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57C5AF-3CD0-CA8F-B73F-2DCB9110D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6736A2-366A-53C3-A03B-841A5B947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89DA5C-A25C-30E4-BE25-913EF803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9D48BC-47F2-89E9-FE77-D3EBF61D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6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25113-4850-8746-5296-79E2C1B81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1C28BF-261C-1BDB-F72E-A58F219E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3F02E4-08CE-C5A0-9378-ECBCCA1B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1A9BF9-F025-F8A1-34BB-C042A44D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AD0D2B9-AB09-5C2C-983A-7CA3254B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250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359475-EC30-F39A-2863-259CA13A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5EE654-3F04-6491-EB82-19A27D930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272E6D-DE8C-8F77-3B2F-BA51E260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C8B34-30B7-6A12-0DE2-282583AE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AFEE65-179D-5F04-1501-EC934D63D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B3F93D-1278-7CCD-E84C-3DB0D47A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CEC369-6278-A278-67C6-433481640D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18784-4598-774E-4161-FF76C8719E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1A9994-4EC6-BCB2-EE6C-BE1A00742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F07B63-8178-E780-3AF6-D419AB9D9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C8776FA-868A-5147-4514-A5939F92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87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E3600-EEDE-D567-09CD-5C882A2B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A86CA2-8FD7-9F2B-F675-97F202CC5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076C8-23B4-303B-9E03-4DB81AA5C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2B20E1-42F9-1CFC-B09F-2DF2CF6B2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CB9319-DFAF-1696-2352-1CCEB68DF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4BA08E-F79F-60EF-58DE-07A2B933F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ED942A-17A2-ED12-C970-1086A4E1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0A1EE-FE31-D60A-063F-5FCB68D5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10DDF-6F2D-4D3F-F4C3-F2DB9DD2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96A3D48-7F69-A07E-5E9C-C1DE23A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38B341-499D-94E5-CEAC-ED222F21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111B59-E768-818A-BE3C-82C172D97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6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F79C3E4-D465-746F-758D-BA1C99D3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D90DD0F-4907-AACC-83DC-F97CBDF0A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CEB0A7-1205-7ED7-4D27-8118A0F0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288BDD-A09B-802A-1F2C-EF6C861E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B1487A-B952-2E1A-47C4-2FBCE5C0F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E0935E-E02A-966B-AF29-8BB6D219F7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D7586ED-66ED-717B-4469-4AD79EEF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E8ABF55-661F-73AA-706F-49FCF512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7AF086-65AB-DC03-FD59-A123E7CD1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8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C22572-8662-9A82-B464-DB8579B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3E7DB2-3E2A-4DA9-43C7-DE264CE60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07BA91-D627-9576-3DEA-A6F99414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9B1527-0888-731E-31A5-1581217FB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8C1FC2-615C-E755-7699-A9EF76D3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69F44F-409F-141E-F887-C0282F3A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20CE05-17BC-AE70-A340-CDBA892B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07716D-DCF4-1614-4703-5BA5AB53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E8C63E-7182-2E4E-C271-C31D5520B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42A34-C450-4A44-B228-E7E5258D85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002C1-780D-043E-EC2F-40DBBD122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1687E-358B-5858-E99D-257506386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17073-A7CE-4138-BA93-DBAF702246E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31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run_predictor.ba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A933538-04B6-3875-9594-8DDD5329A7EE}"/>
              </a:ext>
            </a:extLst>
          </p:cNvPr>
          <p:cNvSpPr txBox="1"/>
          <p:nvPr/>
        </p:nvSpPr>
        <p:spPr>
          <a:xfrm>
            <a:off x="589934" y="1415844"/>
            <a:ext cx="52897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Population structure analysis using STRs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5A8D3C-13F9-3474-9141-F218F02A0F44}"/>
              </a:ext>
            </a:extLst>
          </p:cNvPr>
          <p:cNvSpPr txBox="1"/>
          <p:nvPr/>
        </p:nvSpPr>
        <p:spPr>
          <a:xfrm>
            <a:off x="698089" y="4337277"/>
            <a:ext cx="5289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BIO392 Project Presentation by</a:t>
            </a:r>
          </a:p>
          <a:p>
            <a:pPr lvl="1"/>
            <a:r>
              <a:rPr lang="en-US" sz="2400" dirty="0"/>
              <a:t>Basil Burri &amp;</a:t>
            </a:r>
          </a:p>
          <a:p>
            <a:pPr lvl="1"/>
            <a:r>
              <a:rPr lang="en-US" sz="2400" dirty="0"/>
              <a:t>Megumi Mizoguchi 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21F2BC69-5B02-CC4F-4D23-03E32F83B583}"/>
              </a:ext>
            </a:extLst>
          </p:cNvPr>
          <p:cNvGrpSpPr/>
          <p:nvPr/>
        </p:nvGrpSpPr>
        <p:grpSpPr>
          <a:xfrm>
            <a:off x="6095999" y="1611096"/>
            <a:ext cx="5908007" cy="3926510"/>
            <a:chOff x="5372297" y="1377989"/>
            <a:chExt cx="6724996" cy="4432032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B78E159E-F09F-5FAD-A7A0-9DD443C5B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3663"/>
            <a:stretch/>
          </p:blipFill>
          <p:spPr>
            <a:xfrm>
              <a:off x="5372297" y="1377989"/>
              <a:ext cx="6724996" cy="4117483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57A7594F-88E5-7817-F60D-E0C210795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2934"/>
            <a:stretch/>
          </p:blipFill>
          <p:spPr>
            <a:xfrm>
              <a:off x="5372297" y="5473042"/>
              <a:ext cx="6724996" cy="3369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6635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F3DE1-33C2-79C6-F606-686E4C32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09DC53E-FB57-73F7-C598-540002AAFF17}"/>
              </a:ext>
            </a:extLst>
          </p:cNvPr>
          <p:cNvSpPr txBox="1"/>
          <p:nvPr/>
        </p:nvSpPr>
        <p:spPr>
          <a:xfrm>
            <a:off x="241808" y="265977"/>
            <a:ext cx="11705624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ea typeface="+mn-lt"/>
                <a:cs typeface="+mn-lt"/>
              </a:rPr>
              <a:t>UMAP Visualization:</a:t>
            </a:r>
            <a:r>
              <a:rPr lang="en-US" sz="2800">
                <a:ea typeface="+mn-lt"/>
                <a:cs typeface="+mn-lt"/>
              </a:rPr>
              <a:t> </a:t>
            </a:r>
            <a:r>
              <a:rPr lang="en-US" sz="2800" i="1">
                <a:ea typeface="+mn-lt"/>
                <a:cs typeface="+mn-lt"/>
              </a:rPr>
              <a:t>"Does nonlinear projection improve separation?"</a:t>
            </a:r>
            <a:endParaRPr lang="en-US" sz="280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3CB18BA-5E7A-7766-A242-80B8F71E28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0" t="5176" r="6437" b="2834"/>
          <a:stretch/>
        </p:blipFill>
        <p:spPr>
          <a:xfrm>
            <a:off x="5332230" y="1481405"/>
            <a:ext cx="6615202" cy="4825642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FF11936B-DA7E-5AA2-2BC3-9B0719E2581B}"/>
              </a:ext>
            </a:extLst>
          </p:cNvPr>
          <p:cNvSpPr txBox="1"/>
          <p:nvPr/>
        </p:nvSpPr>
        <p:spPr>
          <a:xfrm>
            <a:off x="342408" y="1421377"/>
            <a:ext cx="4919414" cy="48320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Purpose</a:t>
            </a:r>
            <a:r>
              <a:rPr lang="en-US" sz="2200" dirty="0">
                <a:ea typeface="+mn-lt"/>
                <a:cs typeface="+mn-lt"/>
              </a:rPr>
              <a:t>: UMAP preserves local and global structures, offering a more nuanced view.</a:t>
            </a:r>
            <a:endParaRPr lang="en-US" dirty="0"/>
          </a:p>
          <a:p>
            <a:endParaRPr lang="en-US" sz="2200" b="1" dirty="0"/>
          </a:p>
          <a:p>
            <a:r>
              <a:rPr lang="en-US" sz="2200" b="1" dirty="0">
                <a:ea typeface="+mn-lt"/>
                <a:cs typeface="+mn-lt"/>
              </a:rPr>
              <a:t>Results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Individuals with the same </a:t>
            </a:r>
            <a:r>
              <a:rPr lang="en-US" sz="2200" b="1" dirty="0"/>
              <a:t>superpopulation</a:t>
            </a:r>
            <a:r>
              <a:rPr lang="en-US" sz="2200" dirty="0"/>
              <a:t> background cluster mostly together</a:t>
            </a:r>
            <a:endParaRPr lang="en-US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b="1" dirty="0"/>
              <a:t>It separates the populations better than PCA! 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ea typeface="+mn-lt"/>
                <a:cs typeface="+mn-lt"/>
              </a:rPr>
              <a:t>Especially for AMR vs EUR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F70DE9-7D32-0FFA-8AAA-56010915DBD5}"/>
              </a:ext>
            </a:extLst>
          </p:cNvPr>
          <p:cNvSpPr txBox="1"/>
          <p:nvPr/>
        </p:nvSpPr>
        <p:spPr>
          <a:xfrm>
            <a:off x="5261822" y="1081295"/>
            <a:ext cx="675601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UMAP colored by </a:t>
            </a:r>
            <a:r>
              <a:rPr lang="en-US" sz="2000" b="1" dirty="0"/>
              <a:t>true</a:t>
            </a:r>
            <a:r>
              <a:rPr lang="en-US" sz="2000" dirty="0"/>
              <a:t> superpopulation</a:t>
            </a:r>
          </a:p>
        </p:txBody>
      </p:sp>
    </p:spTree>
    <p:extLst>
      <p:ext uri="{BB962C8B-B14F-4D97-AF65-F5344CB8AC3E}">
        <p14:creationId xmlns:p14="http://schemas.microsoft.com/office/powerpoint/2010/main" val="391592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7466B-BAA7-0089-A2C4-402C4C43C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08B4881-C298-3240-D522-F6FE8BF9FCC8}"/>
              </a:ext>
            </a:extLst>
          </p:cNvPr>
          <p:cNvSpPr txBox="1"/>
          <p:nvPr/>
        </p:nvSpPr>
        <p:spPr>
          <a:xfrm>
            <a:off x="488943" y="712193"/>
            <a:ext cx="1170562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>
                <a:ea typeface="+mn-lt"/>
                <a:cs typeface="+mn-lt"/>
              </a:rPr>
              <a:t>Summary: Part 1</a:t>
            </a:r>
            <a:endParaRPr lang="en-US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CB6962E5-3281-2E73-63C5-579AFC5355CE}"/>
              </a:ext>
            </a:extLst>
          </p:cNvPr>
          <p:cNvSpPr txBox="1"/>
          <p:nvPr/>
        </p:nvSpPr>
        <p:spPr>
          <a:xfrm>
            <a:off x="488943" y="2017325"/>
            <a:ext cx="9677372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000" b="1" dirty="0">
                <a:solidFill>
                  <a:srgbClr val="7030A0"/>
                </a:solidFill>
                <a:ea typeface="+mn-lt"/>
                <a:cs typeface="+mn-lt"/>
              </a:rPr>
              <a:t>Unsupervised methods confirm that STRs contain meaningful population structure!</a:t>
            </a:r>
            <a:endParaRPr lang="en-US" sz="3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4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47F14-D74B-930C-E8EA-9D825F20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31DD7CB-F2C4-05D7-B449-964BF30108A4}"/>
              </a:ext>
            </a:extLst>
          </p:cNvPr>
          <p:cNvSpPr txBox="1"/>
          <p:nvPr/>
        </p:nvSpPr>
        <p:spPr>
          <a:xfrm>
            <a:off x="422017" y="232355"/>
            <a:ext cx="10894143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ea typeface="+mn-lt"/>
                <a:cs typeface="+mn-lt"/>
              </a:rPr>
              <a:t>Random Forest Classification: </a:t>
            </a:r>
            <a:r>
              <a:rPr lang="en-US" sz="3200" i="1" dirty="0">
                <a:ea typeface="+mn-lt"/>
                <a:cs typeface="+mn-lt"/>
              </a:rPr>
              <a:t>“Can we predict population background from STRs?”</a:t>
            </a:r>
            <a:endParaRPr lang="en-US" sz="3200" i="1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084130-6945-0A7B-0CDC-D86EF1B940F6}"/>
              </a:ext>
            </a:extLst>
          </p:cNvPr>
          <p:cNvSpPr txBox="1"/>
          <p:nvPr/>
        </p:nvSpPr>
        <p:spPr>
          <a:xfrm>
            <a:off x="437580" y="3069303"/>
            <a:ext cx="710626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200" b="1" dirty="0"/>
              <a:t>What is Random Forest?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i="1" dirty="0"/>
              <a:t>Supervised</a:t>
            </a:r>
            <a:r>
              <a:rPr lang="en-US" sz="2200" dirty="0"/>
              <a:t> machine learning algorithm that uses decision trees to predict outcomes, reducing overfitting by </a:t>
            </a:r>
            <a:r>
              <a:rPr lang="en-US" sz="2200" b="1" dirty="0"/>
              <a:t>averaging</a:t>
            </a:r>
            <a:r>
              <a:rPr lang="en-US" sz="2200" dirty="0"/>
              <a:t> predictions</a:t>
            </a:r>
          </a:p>
          <a:p>
            <a:endParaRPr lang="en-US" sz="22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5570CE-D322-6688-87AC-89913D13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00" t="4194" r="4635" b="4201"/>
          <a:stretch/>
        </p:blipFill>
        <p:spPr>
          <a:xfrm>
            <a:off x="7863348" y="1731940"/>
            <a:ext cx="3985286" cy="267472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2DBCB55-5657-C168-1177-EF6C867D66B6}"/>
              </a:ext>
            </a:extLst>
          </p:cNvPr>
          <p:cNvSpPr txBox="1"/>
          <p:nvPr/>
        </p:nvSpPr>
        <p:spPr>
          <a:xfrm>
            <a:off x="437580" y="4654959"/>
            <a:ext cx="9887097" cy="21236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en-US" sz="2200" b="1" dirty="0"/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Train algorithm to predict populations using a 70-30 train-test split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200" dirty="0"/>
              <a:t>70% for training, 30% for testing</a:t>
            </a:r>
          </a:p>
          <a:p>
            <a:pPr lvl="2"/>
            <a:endParaRPr lang="en-US" sz="22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Evaluate model accuracy and precision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/>
              <a:t>Built Population Background Predictor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ED6A52-F8EF-D4E2-103B-BEB3F0CC3A29}"/>
              </a:ext>
            </a:extLst>
          </p:cNvPr>
          <p:cNvSpPr txBox="1"/>
          <p:nvPr/>
        </p:nvSpPr>
        <p:spPr>
          <a:xfrm>
            <a:off x="422017" y="1466163"/>
            <a:ext cx="7117490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 dirty="0"/>
              <a:t>Purpose: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To test if population background could be accurately predicted from STRs, we trained a Random Forest classifier.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2067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9F265-1953-24AF-24EF-4FA7788A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7495C1-7DE3-06FB-D7FA-76C61678377E}"/>
              </a:ext>
            </a:extLst>
          </p:cNvPr>
          <p:cNvSpPr txBox="1"/>
          <p:nvPr/>
        </p:nvSpPr>
        <p:spPr>
          <a:xfrm>
            <a:off x="472081" y="478891"/>
            <a:ext cx="10894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good is the Predictor on </a:t>
            </a:r>
            <a:r>
              <a:rPr lang="en-US" sz="4000" b="1" dirty="0"/>
              <a:t>pop. </a:t>
            </a:r>
            <a:r>
              <a:rPr lang="en-US" sz="4000" dirty="0"/>
              <a:t>level?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33F58B-0926-3D78-2173-A854C68B36D8}"/>
              </a:ext>
            </a:extLst>
          </p:cNvPr>
          <p:cNvSpPr txBox="1"/>
          <p:nvPr/>
        </p:nvSpPr>
        <p:spPr>
          <a:xfrm>
            <a:off x="472081" y="1760284"/>
            <a:ext cx="4129415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2200" b="1" dirty="0"/>
              <a:t>Results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200" dirty="0"/>
              <a:t>Most individuals were assigned correctly to their true </a:t>
            </a:r>
            <a:r>
              <a:rPr lang="en-US" sz="2200" b="1" dirty="0"/>
              <a:t>population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200" b="1" dirty="0"/>
          </a:p>
          <a:p>
            <a:r>
              <a:rPr lang="en-US" sz="2200" dirty="0">
                <a:ea typeface="+mn-lt"/>
                <a:cs typeface="+mn-lt"/>
              </a:rPr>
              <a:t>Overall accuracy was good!</a:t>
            </a:r>
          </a:p>
          <a:p>
            <a:pPr marL="800100" lvl="1" indent="-342900">
              <a:buFont typeface="Wingdings"/>
              <a:buChar char="Ø"/>
            </a:pPr>
            <a:r>
              <a:rPr lang="en-US" sz="2200" b="1" dirty="0"/>
              <a:t>NMI: 0.855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433B976-64C2-DDA3-B716-7BD9A355D1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4" r="7812"/>
          <a:stretch/>
        </p:blipFill>
        <p:spPr>
          <a:xfrm>
            <a:off x="4601496" y="1799303"/>
            <a:ext cx="7309903" cy="48461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537D41-2249-E215-8029-D9A570F486D0}"/>
              </a:ext>
            </a:extLst>
          </p:cNvPr>
          <p:cNvSpPr txBox="1"/>
          <p:nvPr/>
        </p:nvSpPr>
        <p:spPr>
          <a:xfrm>
            <a:off x="4510303" y="1360174"/>
            <a:ext cx="5203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Confusion Matrix shows allocation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09044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2EEDB1-32BD-C7FA-7EF0-8CA7B53F9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2925E53-AA08-976A-28AA-70D6310B363B}"/>
              </a:ext>
            </a:extLst>
          </p:cNvPr>
          <p:cNvSpPr txBox="1"/>
          <p:nvPr/>
        </p:nvSpPr>
        <p:spPr>
          <a:xfrm>
            <a:off x="737418" y="550953"/>
            <a:ext cx="9989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Precision scores per population</a:t>
            </a:r>
          </a:p>
          <a:p>
            <a:endParaRPr lang="en-US" sz="440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2C1477A-E553-187A-F13C-28C2459E2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70" y="1425673"/>
            <a:ext cx="8681797" cy="46113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EB64FA6C-C885-29C6-E5A3-E962E5614787}"/>
              </a:ext>
            </a:extLst>
          </p:cNvPr>
          <p:cNvSpPr txBox="1"/>
          <p:nvPr/>
        </p:nvSpPr>
        <p:spPr>
          <a:xfrm>
            <a:off x="875070" y="6106992"/>
            <a:ext cx="106188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Precision = 1 means all individuals predicted to be in a group were truly from that group.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2019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9775BA-FD94-87F1-8DA6-4B03AF3CB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rafik 19">
            <a:extLst>
              <a:ext uri="{FF2B5EF4-FFF2-40B4-BE49-F238E27FC236}">
                <a16:creationId xmlns:a16="http://schemas.microsoft.com/office/drawing/2014/main" id="{AA0A60AF-5E90-CB42-EF23-5E6D1BCC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311" y="1410068"/>
            <a:ext cx="5208689" cy="374389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181AD1B-9852-B640-0F67-86736E95F6A4}"/>
              </a:ext>
            </a:extLst>
          </p:cNvPr>
          <p:cNvSpPr txBox="1"/>
          <p:nvPr/>
        </p:nvSpPr>
        <p:spPr>
          <a:xfrm>
            <a:off x="737418" y="550953"/>
            <a:ext cx="99895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Precision scores per population</a:t>
            </a:r>
          </a:p>
          <a:p>
            <a:endParaRPr lang="en-US" sz="440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553DCE1-1212-69DC-6EB3-CFEEB885FB40}"/>
              </a:ext>
            </a:extLst>
          </p:cNvPr>
          <p:cNvSpPr/>
          <p:nvPr/>
        </p:nvSpPr>
        <p:spPr>
          <a:xfrm>
            <a:off x="1379269" y="4678490"/>
            <a:ext cx="1934202" cy="276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9B8BB205-E39B-DB89-CF15-879E5B7BBECD}"/>
              </a:ext>
            </a:extLst>
          </p:cNvPr>
          <p:cNvSpPr/>
          <p:nvPr/>
        </p:nvSpPr>
        <p:spPr>
          <a:xfrm>
            <a:off x="3414203" y="4678490"/>
            <a:ext cx="2465487" cy="27696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F1E5FE1-0916-B4B6-2660-6EBC84CAADAF}"/>
              </a:ext>
            </a:extLst>
          </p:cNvPr>
          <p:cNvSpPr txBox="1"/>
          <p:nvPr/>
        </p:nvSpPr>
        <p:spPr>
          <a:xfrm>
            <a:off x="887311" y="5338683"/>
            <a:ext cx="4034519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ITU: </a:t>
            </a:r>
            <a:r>
              <a:rPr lang="en-US"/>
              <a:t>Indian Telugu from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CHS: </a:t>
            </a:r>
            <a:r>
              <a:rPr lang="en-US"/>
              <a:t>Southern Han Chinese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GWD: </a:t>
            </a:r>
            <a:r>
              <a:rPr lang="en-US"/>
              <a:t>Gambian in Western Division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B6D23F4-D5A1-10AE-E271-F150D3E95DBB}"/>
              </a:ext>
            </a:extLst>
          </p:cNvPr>
          <p:cNvSpPr txBox="1"/>
          <p:nvPr/>
        </p:nvSpPr>
        <p:spPr>
          <a:xfrm>
            <a:off x="5463442" y="5338683"/>
            <a:ext cx="4034518" cy="12003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ASW: </a:t>
            </a:r>
            <a:r>
              <a:rPr lang="en-US"/>
              <a:t>African Americans in SW USA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IBS: </a:t>
            </a:r>
            <a:r>
              <a:rPr lang="en-US"/>
              <a:t>Iberian Population in Spain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ACB: </a:t>
            </a:r>
            <a:r>
              <a:rPr lang="en-US"/>
              <a:t>African Caribbean in Barbados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BEB: </a:t>
            </a:r>
            <a:r>
              <a:rPr lang="en-US"/>
              <a:t>Bengali from Bangladesh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7113C453-7AF7-112A-7CAD-0B19542A9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144" y="2459358"/>
            <a:ext cx="5389201" cy="2694601"/>
          </a:xfrm>
          <a:prstGeom prst="rect">
            <a:avLst/>
          </a:prstGeom>
        </p:spPr>
      </p:pic>
      <p:sp>
        <p:nvSpPr>
          <p:cNvPr id="3" name="Rectangle 9">
            <a:extLst>
              <a:ext uri="{FF2B5EF4-FFF2-40B4-BE49-F238E27FC236}">
                <a16:creationId xmlns:a16="http://schemas.microsoft.com/office/drawing/2014/main" id="{A04CA708-E7F8-EA11-94FA-3E38FB8DEDD0}"/>
              </a:ext>
            </a:extLst>
          </p:cNvPr>
          <p:cNvSpPr/>
          <p:nvPr/>
        </p:nvSpPr>
        <p:spPr>
          <a:xfrm>
            <a:off x="8308258" y="4683386"/>
            <a:ext cx="1877963" cy="2671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6FED13E-6D94-5BA0-0CDB-7DB67CA3F086}"/>
              </a:ext>
            </a:extLst>
          </p:cNvPr>
          <p:cNvSpPr/>
          <p:nvPr/>
        </p:nvSpPr>
        <p:spPr>
          <a:xfrm>
            <a:off x="10933470" y="4678490"/>
            <a:ext cx="619433" cy="27207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A78E1CC-E543-5BFD-B39D-85DCED392B5C}"/>
              </a:ext>
            </a:extLst>
          </p:cNvPr>
          <p:cNvSpPr/>
          <p:nvPr/>
        </p:nvSpPr>
        <p:spPr>
          <a:xfrm>
            <a:off x="6975850" y="4676445"/>
            <a:ext cx="1231539" cy="274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7466FF-C60E-D7F4-4AD1-826D55FCC23F}"/>
              </a:ext>
            </a:extLst>
          </p:cNvPr>
          <p:cNvSpPr/>
          <p:nvPr/>
        </p:nvSpPr>
        <p:spPr>
          <a:xfrm>
            <a:off x="10310418" y="4681339"/>
            <a:ext cx="521978" cy="2671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5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812CDC-5EEC-69A3-0FF8-E33EDEE7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C4BC713-157C-EF93-5D40-71F48A011323}"/>
              </a:ext>
            </a:extLst>
          </p:cNvPr>
          <p:cNvSpPr txBox="1"/>
          <p:nvPr/>
        </p:nvSpPr>
        <p:spPr>
          <a:xfrm>
            <a:off x="506227" y="558742"/>
            <a:ext cx="113464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good is the Predictor on </a:t>
            </a:r>
            <a:r>
              <a:rPr lang="en-US" sz="4000" b="1" dirty="0" err="1"/>
              <a:t>superpop</a:t>
            </a:r>
            <a:r>
              <a:rPr lang="en-US" sz="4000" b="1" dirty="0"/>
              <a:t>. </a:t>
            </a:r>
            <a:r>
              <a:rPr lang="en-US" sz="4000" dirty="0"/>
              <a:t>level?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10D2A67-5882-02F0-BC94-35EB3E79D31B}"/>
              </a:ext>
            </a:extLst>
          </p:cNvPr>
          <p:cNvSpPr txBox="1"/>
          <p:nvPr/>
        </p:nvSpPr>
        <p:spPr>
          <a:xfrm>
            <a:off x="506227" y="1781572"/>
            <a:ext cx="406072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2200" b="1" dirty="0"/>
              <a:t>Results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200" dirty="0"/>
              <a:t>Most individuals were assigned to their true </a:t>
            </a:r>
            <a:r>
              <a:rPr lang="en-US" sz="2200" b="1" dirty="0"/>
              <a:t>superpopulation </a:t>
            </a:r>
            <a:r>
              <a:rPr lang="en-US" sz="2200" dirty="0">
                <a:ea typeface="+mn-lt"/>
                <a:cs typeface="+mn-lt"/>
              </a:rPr>
              <a:t>with very high accuracy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endParaRPr lang="en-US" sz="2200" b="1" dirty="0"/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200" dirty="0"/>
              <a:t>No struggle with AMR and EUR anymore </a:t>
            </a:r>
            <a:r>
              <a:rPr lang="en-US" sz="2200" dirty="0">
                <a:ea typeface="+mn-lt"/>
                <a:cs typeface="+mn-lt"/>
              </a:rPr>
              <a:t>unlike in K-means</a:t>
            </a:r>
          </a:p>
          <a:p>
            <a:endParaRPr lang="en-US" sz="2200" b="1" dirty="0"/>
          </a:p>
          <a:p>
            <a:r>
              <a:rPr lang="en-US" sz="2200" dirty="0">
                <a:ea typeface="+mn-lt"/>
                <a:cs typeface="+mn-lt"/>
              </a:rPr>
              <a:t>Overall accuracy was high!</a:t>
            </a:r>
            <a:endParaRPr lang="en-US" sz="2200" b="1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200" b="1" dirty="0"/>
              <a:t>NMI: 0.948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B0F7C99-48FC-BB94-3D89-8E310B92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4" t="1819" r="6524" b="3097"/>
          <a:stretch/>
        </p:blipFill>
        <p:spPr>
          <a:xfrm>
            <a:off x="4965291" y="1781572"/>
            <a:ext cx="6849622" cy="4727383"/>
          </a:xfrm>
          <a:prstGeom prst="rect">
            <a:avLst/>
          </a:prstGeom>
        </p:spPr>
      </p:pic>
      <p:sp>
        <p:nvSpPr>
          <p:cNvPr id="3" name="TextBox 4">
            <a:extLst>
              <a:ext uri="{FF2B5EF4-FFF2-40B4-BE49-F238E27FC236}">
                <a16:creationId xmlns:a16="http://schemas.microsoft.com/office/drawing/2014/main" id="{6B1C7F94-ECAB-34E4-0D19-2DD5F54E69BA}"/>
              </a:ext>
            </a:extLst>
          </p:cNvPr>
          <p:cNvSpPr txBox="1"/>
          <p:nvPr/>
        </p:nvSpPr>
        <p:spPr>
          <a:xfrm>
            <a:off x="4874098" y="1360174"/>
            <a:ext cx="5203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Confusion Matrix shows allocation structure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7339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C2DE2D-B396-5A53-56BC-A19C78B7B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C8C8FA-2AC1-ED14-B602-AD9C6E889C80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Population Background Predictor</a:t>
            </a:r>
          </a:p>
        </p:txBody>
      </p:sp>
      <p:pic>
        <p:nvPicPr>
          <p:cNvPr id="3" name="Grafik 2">
            <a:hlinkClick r:id="rId3" action="ppaction://hlinkfile"/>
            <a:extLst>
              <a:ext uri="{FF2B5EF4-FFF2-40B4-BE49-F238E27FC236}">
                <a16:creationId xmlns:a16="http://schemas.microsoft.com/office/drawing/2014/main" id="{3F8F380D-262D-CE00-C4E1-0312109C8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904" y="2389256"/>
            <a:ext cx="7325032" cy="247909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FBD1303-340B-F130-DC53-8492A91154FE}"/>
              </a:ext>
            </a:extLst>
          </p:cNvPr>
          <p:cNvSpPr txBox="1"/>
          <p:nvPr/>
        </p:nvSpPr>
        <p:spPr>
          <a:xfrm>
            <a:off x="816077" y="1789471"/>
            <a:ext cx="73250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Our final piece of code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CE82F17-C520-57F6-A4B4-C1FC1301439A}"/>
              </a:ext>
            </a:extLst>
          </p:cNvPr>
          <p:cNvSpPr txBox="1"/>
          <p:nvPr/>
        </p:nvSpPr>
        <p:spPr>
          <a:xfrm>
            <a:off x="816076" y="5086813"/>
            <a:ext cx="112874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Can we use STR profiles to predict the  population background of individuals correctly?</a:t>
            </a:r>
          </a:p>
          <a:p>
            <a:endParaRPr lang="en-US" sz="2200" b="1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</a:rPr>
              <a:t>Yes, we can!</a:t>
            </a:r>
          </a:p>
        </p:txBody>
      </p:sp>
      <p:sp>
        <p:nvSpPr>
          <p:cNvPr id="2" name="Sprechblase: rechteckig mit abgerundeten Ecken 1">
            <a:extLst>
              <a:ext uri="{FF2B5EF4-FFF2-40B4-BE49-F238E27FC236}">
                <a16:creationId xmlns:a16="http://schemas.microsoft.com/office/drawing/2014/main" id="{787B09BA-46D8-58B7-6BB4-3DB728D0729B}"/>
              </a:ext>
            </a:extLst>
          </p:cNvPr>
          <p:cNvSpPr/>
          <p:nvPr/>
        </p:nvSpPr>
        <p:spPr>
          <a:xfrm>
            <a:off x="8386917" y="1420695"/>
            <a:ext cx="2340077" cy="868259"/>
          </a:xfrm>
          <a:prstGeom prst="wedgeRoundRectCallout">
            <a:avLst>
              <a:gd name="adj1" fmla="val -74074"/>
              <a:gd name="adj2" fmla="val 171449"/>
              <a:gd name="adj3" fmla="val 16667"/>
            </a:avLst>
          </a:prstGeom>
          <a:solidFill>
            <a:schemeClr val="bg2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Potential use in forensic?</a:t>
            </a:r>
          </a:p>
        </p:txBody>
      </p:sp>
    </p:spTree>
    <p:extLst>
      <p:ext uri="{BB962C8B-B14F-4D97-AF65-F5344CB8AC3E}">
        <p14:creationId xmlns:p14="http://schemas.microsoft.com/office/powerpoint/2010/main" val="414361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AD469C-BD30-B7F4-DF8E-D441737AA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661134C-EB74-6DF1-C9AC-1D68827686FE}"/>
              </a:ext>
            </a:extLst>
          </p:cNvPr>
          <p:cNvSpPr txBox="1"/>
          <p:nvPr/>
        </p:nvSpPr>
        <p:spPr>
          <a:xfrm>
            <a:off x="737418" y="550953"/>
            <a:ext cx="998957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b="1" dirty="0"/>
              <a:t>Summary: Part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B8CDB-7C03-DB21-66CB-B0EFA08A9A61}"/>
              </a:ext>
            </a:extLst>
          </p:cNvPr>
          <p:cNvSpPr txBox="1"/>
          <p:nvPr/>
        </p:nvSpPr>
        <p:spPr>
          <a:xfrm>
            <a:off x="817298" y="1717479"/>
            <a:ext cx="1054963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  <a:ea typeface="+mn-lt"/>
                <a:cs typeface="+mn-lt"/>
              </a:rPr>
              <a:t>STRs provided enough information for our classifier to distinguish most populations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  <a:ea typeface="+mn-lt"/>
                <a:cs typeface="+mn-lt"/>
              </a:rPr>
              <a:t>Superpopulation level prediction at high accuracy</a:t>
            </a:r>
          </a:p>
          <a:p>
            <a:endParaRPr lang="en-US" sz="2800" b="1" dirty="0">
              <a:solidFill>
                <a:srgbClr val="7030A0"/>
              </a:solidFill>
              <a:ea typeface="+mn-lt"/>
              <a:cs typeface="+mn-lt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7030A0"/>
                </a:solidFill>
                <a:ea typeface="+mn-lt"/>
                <a:cs typeface="+mn-lt"/>
              </a:rPr>
              <a:t>Results support their potential use for ancestry prediction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52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8F39AD-16A9-75F2-AC40-AD76B8AC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146C92-8E23-D277-3813-BFA19D5402C1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57C44-5FD9-CFD7-8D9B-F7D5482CDC6D}"/>
              </a:ext>
            </a:extLst>
          </p:cNvPr>
          <p:cNvSpPr txBox="1"/>
          <p:nvPr/>
        </p:nvSpPr>
        <p:spPr>
          <a:xfrm>
            <a:off x="844756" y="1394830"/>
            <a:ext cx="1118009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ea typeface="+mn-lt"/>
                <a:cs typeface="+mn-lt"/>
              </a:rPr>
              <a:t>STR profiles carry sufficient information to distinguish population background without SNPs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ea typeface="+mn-lt"/>
                <a:cs typeface="+mn-lt"/>
              </a:rPr>
              <a:t>PCA and UMAP revealed population structure visually; K-means clustering largely recovered superpopulation labels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ea typeface="+mn-lt"/>
                <a:cs typeface="+mn-lt"/>
              </a:rPr>
              <a:t>Random Forest classification achieved high accuracy at the superpopulation level (NMI = 0.95)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ea typeface="+mn-lt"/>
                <a:cs typeface="+mn-lt"/>
              </a:rPr>
              <a:t>Prediction was less accurate for populations with complex ancestry</a:t>
            </a:r>
            <a:endParaRPr lang="en-US" sz="2800" dirty="0"/>
          </a:p>
          <a:p>
            <a:endParaRPr lang="en-US" sz="2800" dirty="0"/>
          </a:p>
          <a:p>
            <a:r>
              <a:rPr lang="en-US" sz="2800" b="1" dirty="0">
                <a:solidFill>
                  <a:srgbClr val="7030A0"/>
                </a:solidFill>
                <a:ea typeface="+mn-lt"/>
                <a:cs typeface="+mn-lt"/>
              </a:rPr>
              <a:t>Our findings highlight the potential of STRs to provide useful ancestry information.</a:t>
            </a:r>
            <a:endParaRPr lang="en-US" b="1" dirty="0">
              <a:solidFill>
                <a:srgbClr val="7030A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146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6CBA56-2318-C5F6-39F6-1216C2AA3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66B0837-5A13-541A-0DA1-0DA862AB03F3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What are STRs?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9F2D6C-4721-2552-E435-DCFA09BB577B}"/>
              </a:ext>
            </a:extLst>
          </p:cNvPr>
          <p:cNvSpPr txBox="1"/>
          <p:nvPr/>
        </p:nvSpPr>
        <p:spPr>
          <a:xfrm>
            <a:off x="864920" y="1712521"/>
            <a:ext cx="10363519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/>
              <a:t>Short Tandem Repeats (STRs)</a:t>
            </a:r>
          </a:p>
          <a:p>
            <a:endParaRPr lang="en-US" sz="2200" b="1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/>
              <a:t>Repeating sequences of 1-6 base pairs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/>
              <a:t>Insertion/deletions of repeat units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/>
              <a:t>Multi-allelic (many allele lengths)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/>
              <a:t>5 to 100+ base pairs in length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200" b="1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EC656EF-EF77-601C-C862-13E048135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659" y="2184585"/>
            <a:ext cx="5766618" cy="301045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587B163-8BFB-25E5-D635-E1E89CA962CD}"/>
              </a:ext>
            </a:extLst>
          </p:cNvPr>
          <p:cNvSpPr txBox="1"/>
          <p:nvPr/>
        </p:nvSpPr>
        <p:spPr>
          <a:xfrm>
            <a:off x="6631857" y="5195035"/>
            <a:ext cx="5309420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/>
              <a:t>Tandem repeat expansion of STR (bcgsc.ca, 2021)</a:t>
            </a:r>
          </a:p>
        </p:txBody>
      </p:sp>
    </p:spTree>
    <p:extLst>
      <p:ext uri="{BB962C8B-B14F-4D97-AF65-F5344CB8AC3E}">
        <p14:creationId xmlns:p14="http://schemas.microsoft.com/office/powerpoint/2010/main" val="402965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7CB0D-7399-A365-2B31-3CDB197AA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9BF985D-5BB4-286F-B7C1-8A293C203EB4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/>
              <a:t>Limitations and Outlook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95DF0A-572E-CD93-79A3-A9C286BB11BD}"/>
              </a:ext>
            </a:extLst>
          </p:cNvPr>
          <p:cNvSpPr txBox="1"/>
          <p:nvPr/>
        </p:nvSpPr>
        <p:spPr>
          <a:xfrm>
            <a:off x="737418" y="1640636"/>
            <a:ext cx="1054963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/>
              <a:t>Limitations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We only used chromosome 1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 comparison to using SNPs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 other clustering and machine learning  tried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Outlook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Include more chromosomes (server needed)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Compare to classifier that uses SNPs</a:t>
            </a:r>
          </a:p>
        </p:txBody>
      </p:sp>
    </p:spTree>
    <p:extLst>
      <p:ext uri="{BB962C8B-B14F-4D97-AF65-F5344CB8AC3E}">
        <p14:creationId xmlns:p14="http://schemas.microsoft.com/office/powerpoint/2010/main" val="195745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2F94AD-F1C9-B466-38FC-6EEC5484D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2762325-96B6-0E1A-E659-016ACF67933E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/>
              <a:t>Acknowledgement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77CD06-7533-A6E8-13C9-44778AE7666C}"/>
              </a:ext>
            </a:extLst>
          </p:cNvPr>
          <p:cNvSpPr txBox="1"/>
          <p:nvPr/>
        </p:nvSpPr>
        <p:spPr>
          <a:xfrm>
            <a:off x="802726" y="2103279"/>
            <a:ext cx="1058311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ea typeface="+mn-lt"/>
                <a:cs typeface="+mn-lt"/>
              </a:rPr>
              <a:t>Prof. Dr. Michael </a:t>
            </a:r>
            <a:r>
              <a:rPr lang="en-US" sz="2800" err="1">
                <a:ea typeface="+mn-lt"/>
                <a:cs typeface="+mn-lt"/>
              </a:rPr>
              <a:t>Baudis</a:t>
            </a:r>
            <a:endParaRPr lang="en-US" sz="2800">
              <a:ea typeface="+mn-lt"/>
              <a:cs typeface="+mn-lt"/>
            </a:endParaRPr>
          </a:p>
          <a:p>
            <a:r>
              <a:rPr lang="en-US" sz="2800"/>
              <a:t>Jiahui Yu</a:t>
            </a:r>
          </a:p>
          <a:p>
            <a:r>
              <a:rPr lang="en-US" sz="2800" err="1"/>
              <a:t>Ziying</a:t>
            </a:r>
            <a:r>
              <a:rPr lang="en-US" sz="2800"/>
              <a:t> Yang</a:t>
            </a:r>
          </a:p>
          <a:p>
            <a:r>
              <a:rPr lang="en-US" sz="2800" err="1"/>
              <a:t>Hangjia</a:t>
            </a:r>
            <a:r>
              <a:rPr lang="en-US" sz="2800"/>
              <a:t> Zhao</a:t>
            </a:r>
          </a:p>
          <a:p>
            <a:r>
              <a:rPr lang="en-US" sz="2800"/>
              <a:t>Fei </a:t>
            </a:r>
            <a:r>
              <a:rPr lang="en-US" sz="2800" err="1"/>
              <a:t>Fei</a:t>
            </a:r>
            <a:r>
              <a:rPr lang="en-US" sz="2800"/>
              <a:t> Xia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5312E7-EDBB-A3AD-7332-071E20F3061C}"/>
              </a:ext>
            </a:extLst>
          </p:cNvPr>
          <p:cNvSpPr txBox="1"/>
          <p:nvPr/>
        </p:nvSpPr>
        <p:spPr>
          <a:xfrm>
            <a:off x="4715036" y="5556731"/>
            <a:ext cx="275769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7179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FDB2C-6F54-DD73-2685-D2879ED49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EEA20A3-F617-EF0D-1ED7-424B5C82F259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Data Wrangling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76C6591-7CB4-0557-C26C-68330A7A7AF1}"/>
              </a:ext>
            </a:extLst>
          </p:cNvPr>
          <p:cNvSpPr txBox="1"/>
          <p:nvPr/>
        </p:nvSpPr>
        <p:spPr>
          <a:xfrm>
            <a:off x="835741" y="1799303"/>
            <a:ext cx="756100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/>
              <a:t>1. Load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Import STR genotype matrix and sample metadata (for population and superpopulation annotation)</a:t>
            </a:r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 b="1"/>
              <a:t>2. Data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Remove loci/individuals with &gt;10% missing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Exclude loci with low variability (std &lt; 0.5)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/>
              <a:t>Transpose data for analysis (individuals as rows)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9890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B2AC78-0BFE-B2FB-7E30-2A83FAFB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D522C1B-56E0-A72D-A748-42670FA82F50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400"/>
              <a:t>3. PCA Analysis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A7089F-23F7-064E-A2FC-A88070840837}"/>
              </a:ext>
            </a:extLst>
          </p:cNvPr>
          <p:cNvSpPr txBox="1"/>
          <p:nvPr/>
        </p:nvSpPr>
        <p:spPr>
          <a:xfrm>
            <a:off x="737418" y="1320394"/>
            <a:ext cx="106188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 b="1"/>
              <a:t>What is Principal Component Analysis (PCA) 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i="1"/>
              <a:t>Linear</a:t>
            </a:r>
            <a:r>
              <a:rPr lang="en-US" sz="2400"/>
              <a:t> dimensionality reduction that transforms high-dimensional data into a lower-dimensional space by finding new axes (principal components) that maximize variance.</a:t>
            </a:r>
          </a:p>
          <a:p>
            <a:endParaRPr lang="en-US" sz="2400" b="1"/>
          </a:p>
          <a:p>
            <a:r>
              <a:rPr lang="en-US" sz="2400" b="1"/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Standardize data and apply PCA (2 components)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Merge PCA results with metadata for population annotation</a:t>
            </a:r>
          </a:p>
          <a:p>
            <a:pPr lvl="1"/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PCA colored by true population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PCA colored by true superpopulation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46385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C0CBC-181C-6C80-B1CC-8097C5251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110AF200-1623-2421-FF16-E4CEC7FFA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64" r="15893"/>
          <a:stretch/>
        </p:blipFill>
        <p:spPr>
          <a:xfrm>
            <a:off x="4448896" y="1655258"/>
            <a:ext cx="7600744" cy="500118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8EBA0253-549E-9E3C-756A-086C41998A4C}"/>
              </a:ext>
            </a:extLst>
          </p:cNvPr>
          <p:cNvSpPr txBox="1"/>
          <p:nvPr/>
        </p:nvSpPr>
        <p:spPr>
          <a:xfrm>
            <a:off x="737418" y="1770946"/>
            <a:ext cx="3711478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/>
              <a:t>What does the PCA show?</a:t>
            </a:r>
            <a:endParaRPr lang="en-US"/>
          </a:p>
          <a:p>
            <a:endParaRPr lang="en-US" sz="2200" b="1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200"/>
              <a:t>Individuals with the same </a:t>
            </a:r>
            <a:r>
              <a:rPr lang="en-US" sz="2200" b="1"/>
              <a:t>population</a:t>
            </a:r>
            <a:r>
              <a:rPr lang="en-US" sz="2200"/>
              <a:t> background cluster mostly together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9359D-D4BE-E762-10C1-5FD01E160627}"/>
              </a:ext>
            </a:extLst>
          </p:cNvPr>
          <p:cNvSpPr txBox="1"/>
          <p:nvPr/>
        </p:nvSpPr>
        <p:spPr>
          <a:xfrm>
            <a:off x="802551" y="334234"/>
            <a:ext cx="103440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PCA colored by </a:t>
            </a:r>
            <a:r>
              <a:rPr lang="en-US" sz="4000" b="1"/>
              <a:t>true</a:t>
            </a:r>
            <a:r>
              <a:rPr lang="en-US" sz="4000"/>
              <a:t> population</a:t>
            </a:r>
          </a:p>
        </p:txBody>
      </p:sp>
    </p:spTree>
    <p:extLst>
      <p:ext uri="{BB962C8B-B14F-4D97-AF65-F5344CB8AC3E}">
        <p14:creationId xmlns:p14="http://schemas.microsoft.com/office/powerpoint/2010/main" val="790085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68102-B2A7-F491-89CA-2DD99B294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B79ED33-A39F-7A35-A365-1E5E1DAC28D5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400"/>
              <a:t>4. K-means Clustering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DB19C2-EE2A-C421-68D4-46B12D0355B1}"/>
              </a:ext>
            </a:extLst>
          </p:cNvPr>
          <p:cNvSpPr txBox="1"/>
          <p:nvPr/>
        </p:nvSpPr>
        <p:spPr>
          <a:xfrm>
            <a:off x="835740" y="1799303"/>
            <a:ext cx="107564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/>
              <a:t>What is K-means Clustering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/>
              <a:t>An unsupervised algorithm that partitions data into K clusters by minimizing the variance within each cluster, assigning points to the nearest cluster centroid</a:t>
            </a:r>
          </a:p>
          <a:p>
            <a:pPr>
              <a:buNone/>
            </a:pPr>
            <a:endParaRPr lang="en-US" sz="2400" b="1"/>
          </a:p>
          <a:p>
            <a:pPr>
              <a:buNone/>
            </a:pPr>
            <a:r>
              <a:rPr lang="en-US" sz="2400" b="1"/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Cluster individuals into 5 cluster using K-means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Label clusters </a:t>
            </a:r>
            <a:r>
              <a:rPr lang="en-US" sz="2400" b="1"/>
              <a:t>manually</a:t>
            </a:r>
            <a:r>
              <a:rPr lang="en-US" sz="2400"/>
              <a:t> by comparing to true label PCA</a:t>
            </a:r>
          </a:p>
          <a:p>
            <a:pPr lvl="1"/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PCA projection with K-means Cluster Labels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329551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4A990-6310-50FC-E969-91176A62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D69E002-52E8-BDCD-2961-298D913207DD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4400"/>
              <a:t>5. UMAP Visualization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A13B0B7-8745-BD88-FF64-28D62DF7E9DE}"/>
              </a:ext>
            </a:extLst>
          </p:cNvPr>
          <p:cNvSpPr txBox="1"/>
          <p:nvPr/>
        </p:nvSpPr>
        <p:spPr>
          <a:xfrm>
            <a:off x="835740" y="1799303"/>
            <a:ext cx="104320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What is Uniform Manifold Approximation and Projection (UMAP)?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400" i="1"/>
              <a:t>Nonlinear</a:t>
            </a:r>
            <a:r>
              <a:rPr lang="en-US" sz="2400"/>
              <a:t> dimensionality reduction technique that preserves local and global data structure by modeling the data's manifold topology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400" b="1"/>
          </a:p>
          <a:p>
            <a:pPr>
              <a:buNone/>
            </a:pPr>
            <a:r>
              <a:rPr lang="en-US" sz="2400" b="1"/>
              <a:t>Workflow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UMAP for nonlinear dimensionality reduction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/>
              <a:t>Merge UMAP results with metadata for population annotation</a:t>
            </a:r>
          </a:p>
          <a:p>
            <a:pPr lvl="1"/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UMAP projection with True Labels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7435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AC344-16A4-2F06-8786-3DF826E3D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BD83082-86C9-8D32-D423-4C6F74C96BCB}"/>
              </a:ext>
            </a:extLst>
          </p:cNvPr>
          <p:cNvSpPr txBox="1"/>
          <p:nvPr/>
        </p:nvSpPr>
        <p:spPr>
          <a:xfrm>
            <a:off x="737418" y="550953"/>
            <a:ext cx="99895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Why using STRs for Population Analysis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92A03A-46AF-CE58-9D52-1ECEAE350650}"/>
              </a:ext>
            </a:extLst>
          </p:cNvPr>
          <p:cNvSpPr txBox="1"/>
          <p:nvPr/>
        </p:nvSpPr>
        <p:spPr>
          <a:xfrm>
            <a:off x="864920" y="1712521"/>
            <a:ext cx="11209093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Helvetica"/>
                <a:cs typeface="Helvetica"/>
              </a:rPr>
              <a:t>High variability in repeat number between individuals</a:t>
            </a:r>
            <a:endParaRPr lang="en-US" sz="2000" b="1" dirty="0">
              <a:latin typeface="Aptos" panose="02110004020202020204"/>
              <a:cs typeface="Helvetic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</a:rPr>
              <a:t>STRs mutate quickly (~10⁻³ per generation), much faster than SNPs (~10⁻⁸ per generation)</a:t>
            </a:r>
            <a:endParaRPr lang="en-US" sz="2000" dirty="0">
              <a:latin typeface="Aptos" panose="02110004020202020204"/>
              <a:cs typeface="Helvetic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cs typeface="Helvetica"/>
              </a:rPr>
              <a:t>STRs offer much more genotypic variation than SNPs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/>
                <a:cs typeface="Helvetica"/>
              </a:rPr>
              <a:t>Rich variation across individuals</a:t>
            </a:r>
          </a:p>
          <a:p>
            <a:endParaRPr lang="en-US" sz="2000" dirty="0">
              <a:latin typeface="Helvetica"/>
              <a:ea typeface="+mn-lt"/>
              <a:cs typeface="Helvetica"/>
            </a:endParaRPr>
          </a:p>
          <a:p>
            <a:r>
              <a:rPr lang="en-US" sz="2000" b="1" dirty="0">
                <a:latin typeface="Helvetica"/>
                <a:ea typeface="+mn-lt"/>
                <a:cs typeface="Helvetica"/>
              </a:rPr>
              <a:t>Distributed across the genome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ea typeface="+mn-lt"/>
                <a:cs typeface="Helvetica"/>
              </a:rPr>
              <a:t>STRs are found in all chromosomes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/>
                <a:ea typeface="+mn-lt"/>
                <a:cs typeface="Helvetica"/>
              </a:rPr>
              <a:t>We can use any chromosome for population analysis in theory</a:t>
            </a:r>
            <a:endParaRPr lang="en-US" sz="2000" dirty="0">
              <a:latin typeface="Aptos" panose="02110004020202020204"/>
              <a:ea typeface="+mn-lt"/>
              <a:cs typeface="Helvetica"/>
            </a:endParaRPr>
          </a:p>
          <a:p>
            <a:pPr marL="285750" indent="-285750">
              <a:buFont typeface="Calibri"/>
              <a:buChar char="-"/>
            </a:pPr>
            <a:endParaRPr lang="en-US" sz="2000" dirty="0">
              <a:latin typeface="Helvetica"/>
              <a:ea typeface="+mn-lt"/>
              <a:cs typeface="Helvetica"/>
            </a:endParaRPr>
          </a:p>
          <a:p>
            <a:r>
              <a:rPr lang="en-US" sz="2000" b="1" dirty="0">
                <a:latin typeface="Helvetica"/>
                <a:ea typeface="+mn-lt"/>
                <a:cs typeface="Helvetica"/>
              </a:rPr>
              <a:t>Informative about ancestry and relatedness</a:t>
            </a:r>
            <a:endParaRPr lang="en-US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Helvetica"/>
                <a:ea typeface="+mn-lt"/>
                <a:cs typeface="Helvetica"/>
              </a:rPr>
              <a:t>Different populations may show different STR allele distributions due to genetic drift, founder effects, or selection</a:t>
            </a:r>
            <a:endParaRPr 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Helvetica"/>
                <a:ea typeface="+mn-lt"/>
                <a:cs typeface="Helvetica"/>
              </a:rPr>
              <a:t>Population-specific variation allows clustering and classification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>
              <a:ea typeface="+mn-lt"/>
              <a:cs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7030A0"/>
                </a:solidFill>
                <a:ea typeface="+mn-lt"/>
                <a:cs typeface="+mn-lt"/>
              </a:rPr>
              <a:t>STRs remain underutilized in population classification, despite their informative potential.</a:t>
            </a:r>
            <a:endParaRPr lang="en-US" sz="2000" b="1" dirty="0">
              <a:solidFill>
                <a:srgbClr val="7030A0"/>
              </a:solidFill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latin typeface="Helvetica"/>
              <a:ea typeface="+mn-lt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040125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AE560-2F73-CD63-4B95-5036A3FC6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BEDD712-AA65-CBA8-F4D0-3EB867702AB1}"/>
              </a:ext>
            </a:extLst>
          </p:cNvPr>
          <p:cNvSpPr txBox="1"/>
          <p:nvPr/>
        </p:nvSpPr>
        <p:spPr>
          <a:xfrm>
            <a:off x="450256" y="491959"/>
            <a:ext cx="1108151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>
                <a:ea typeface="+mn-lt"/>
                <a:cs typeface="+mn-lt"/>
              </a:rPr>
              <a:t>Our Project: STR-based Population Inference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CCF4BC-D9EE-9CF4-29CA-C7FF001FBD4C}"/>
              </a:ext>
            </a:extLst>
          </p:cNvPr>
          <p:cNvSpPr txBox="1"/>
          <p:nvPr/>
        </p:nvSpPr>
        <p:spPr>
          <a:xfrm>
            <a:off x="450257" y="1536174"/>
            <a:ext cx="10984659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ea typeface="+mn-lt"/>
                <a:cs typeface="+mn-lt"/>
              </a:rPr>
              <a:t>Research Question</a:t>
            </a:r>
            <a:endParaRPr lang="en-US" sz="2400" b="1" dirty="0"/>
          </a:p>
          <a:p>
            <a:pPr marL="800100" lvl="1" indent="-342900">
              <a:buFont typeface="Aptos" panose="020B0004020202020204" pitchFamily="34" charset="0"/>
              <a:buChar char="?"/>
            </a:pPr>
            <a:r>
              <a:rPr lang="en-US" sz="2400" dirty="0">
                <a:ea typeface="+mn-lt"/>
                <a:cs typeface="+mn-lt"/>
              </a:rPr>
              <a:t>Can we use STRs alone to predict the population background of individuals?</a:t>
            </a:r>
            <a:endParaRPr lang="en-US" sz="2400" dirty="0"/>
          </a:p>
          <a:p>
            <a:pPr marL="285750" indent="-285750">
              <a:buFont typeface="Aptos" panose="020B0004020202020204" pitchFamily="34" charset="0"/>
              <a:buChar char="?"/>
            </a:pPr>
            <a:endParaRPr lang="en-US" sz="2400" dirty="0"/>
          </a:p>
          <a:p>
            <a:r>
              <a:rPr lang="en-US" sz="2400" b="1" dirty="0">
                <a:ea typeface="+mn-lt"/>
                <a:cs typeface="+mn-lt"/>
              </a:rPr>
              <a:t>Aim</a:t>
            </a:r>
            <a:endParaRPr lang="en-US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Analyze STR data from the 1000 Genomes Project (chr1)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Explore population structure using unsupervised methods (PCA, K-means, UMAP)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Train and evaluate a supervised model (Random Forest) for population prediction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2D9585-9547-CFBB-1D1A-D04015DC3393}"/>
              </a:ext>
            </a:extLst>
          </p:cNvPr>
          <p:cNvSpPr txBox="1"/>
          <p:nvPr/>
        </p:nvSpPr>
        <p:spPr>
          <a:xfrm>
            <a:off x="450255" y="5578981"/>
            <a:ext cx="110815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7030A0"/>
                </a:solidFill>
                <a:ea typeface="+mn-lt"/>
                <a:cs typeface="+mn-lt"/>
              </a:rPr>
              <a:t>We investigate whether STRs, without using SNPs, are sufficient for accurate population classification.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25782-642F-24C5-C804-2E403557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9F27B36-F4F5-D9D7-6591-8FE1D036D9CD}"/>
              </a:ext>
            </a:extLst>
          </p:cNvPr>
          <p:cNvSpPr txBox="1"/>
          <p:nvPr/>
        </p:nvSpPr>
        <p:spPr>
          <a:xfrm>
            <a:off x="389766" y="314913"/>
            <a:ext cx="11686401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 dirty="0">
                <a:ea typeface="+mn-lt"/>
                <a:cs typeface="+mn-lt"/>
              </a:rPr>
              <a:t>Our Data: STRs from the 1000 Genomes Project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B3FBA-90C3-3949-E581-803E079777D4}"/>
              </a:ext>
            </a:extLst>
          </p:cNvPr>
          <p:cNvSpPr txBox="1"/>
          <p:nvPr/>
        </p:nvSpPr>
        <p:spPr>
          <a:xfrm>
            <a:off x="389766" y="1444695"/>
            <a:ext cx="5536654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 b="1" dirty="0"/>
              <a:t>Data Source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1000 Genomes Project (</a:t>
            </a:r>
            <a:r>
              <a:rPr lang="en-US" sz="2200" dirty="0" err="1">
                <a:ea typeface="+mn-lt"/>
                <a:cs typeface="+mn-lt"/>
              </a:rPr>
              <a:t>Ziaei</a:t>
            </a:r>
            <a:r>
              <a:rPr lang="en-US" sz="2200" dirty="0">
                <a:ea typeface="+mn-lt"/>
                <a:cs typeface="+mn-lt"/>
              </a:rPr>
              <a:t> Jam, 2023)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b="1" dirty="0"/>
              <a:t>Samples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Total number of individuals: </a:t>
            </a:r>
            <a:r>
              <a:rPr lang="en-US" sz="2200" b="1" dirty="0">
                <a:ea typeface="+mn-lt"/>
                <a:cs typeface="+mn-lt"/>
              </a:rPr>
              <a:t>3552</a:t>
            </a:r>
            <a:endParaRPr lang="en-US" sz="2200" dirty="0">
              <a:ea typeface="+mn-lt"/>
              <a:cs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Populations: 26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Superpopulations: 5</a:t>
            </a:r>
          </a:p>
          <a:p>
            <a:pPr lvl="1"/>
            <a:endParaRPr lang="en-US" sz="2200" dirty="0"/>
          </a:p>
          <a:p>
            <a:r>
              <a:rPr lang="en-US" sz="2200" b="1" dirty="0"/>
              <a:t>Chromosome</a:t>
            </a:r>
            <a:endParaRPr lang="en-US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b="1" dirty="0">
                <a:ea typeface="+mn-lt"/>
                <a:cs typeface="+mn-lt"/>
              </a:rPr>
              <a:t>Only Chromosome 1</a:t>
            </a:r>
            <a:r>
              <a:rPr lang="en-US" sz="2200" dirty="0">
                <a:ea typeface="+mn-lt"/>
                <a:cs typeface="+mn-lt"/>
              </a:rPr>
              <a:t> was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ea typeface="+mn-lt"/>
                <a:cs typeface="+mn-lt"/>
              </a:rPr>
              <a:t>(We chose chr1 because it's the largest and should therefore contain many STRs)</a:t>
            </a:r>
            <a:endParaRPr lang="en-US" sz="2200" dirty="0"/>
          </a:p>
          <a:p>
            <a:pPr>
              <a:buFont typeface="Arial"/>
              <a:buChar char="•"/>
            </a:pPr>
            <a:endParaRPr lang="en-US" sz="2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1E6A66-3D78-D63B-9DF3-FE494F53088D}"/>
              </a:ext>
            </a:extLst>
          </p:cNvPr>
          <p:cNvGrpSpPr/>
          <p:nvPr/>
        </p:nvGrpSpPr>
        <p:grpSpPr>
          <a:xfrm>
            <a:off x="6093566" y="1444695"/>
            <a:ext cx="5908007" cy="3926510"/>
            <a:chOff x="5372297" y="1377989"/>
            <a:chExt cx="6724996" cy="4432032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9F1AD094-11A8-582C-2003-0C5166748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13663"/>
            <a:stretch/>
          </p:blipFill>
          <p:spPr>
            <a:xfrm>
              <a:off x="5372297" y="1377989"/>
              <a:ext cx="6724996" cy="4117483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1E54CA5-09B1-D7A3-B636-0D63AA76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92934"/>
            <a:stretch/>
          </p:blipFill>
          <p:spPr>
            <a:xfrm>
              <a:off x="5372297" y="5473042"/>
              <a:ext cx="6724996" cy="336979"/>
            </a:xfrm>
            <a:prstGeom prst="rect">
              <a:avLst/>
            </a:prstGeom>
          </p:spPr>
        </p:pic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A2DA30FA-1EF7-A98C-F6F8-4F8E9E5E46D9}"/>
              </a:ext>
            </a:extLst>
          </p:cNvPr>
          <p:cNvSpPr txBox="1"/>
          <p:nvPr/>
        </p:nvSpPr>
        <p:spPr>
          <a:xfrm>
            <a:off x="6632066" y="5371205"/>
            <a:ext cx="5536654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dirty="0">
                <a:ea typeface="+mn-lt"/>
                <a:cs typeface="+mn-lt"/>
              </a:rPr>
              <a:t>Geographic distribution of sampled populations</a:t>
            </a:r>
            <a:br>
              <a:rPr lang="en-US" sz="2000" dirty="0">
                <a:ea typeface="+mn-lt"/>
                <a:cs typeface="+mn-lt"/>
              </a:rPr>
            </a:br>
            <a:r>
              <a:rPr lang="en-US" sz="2000" dirty="0">
                <a:ea typeface="+mn-lt"/>
                <a:cs typeface="+mn-lt"/>
              </a:rPr>
              <a:t> (Map from Turner, 2022)</a:t>
            </a:r>
          </a:p>
        </p:txBody>
      </p:sp>
    </p:spTree>
    <p:extLst>
      <p:ext uri="{BB962C8B-B14F-4D97-AF65-F5344CB8AC3E}">
        <p14:creationId xmlns:p14="http://schemas.microsoft.com/office/powerpoint/2010/main" val="222304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A8EB8-7261-E3A0-F188-214324C7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C0BFFD4-8643-0937-C59F-3A68844D0D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35" t="4926" r="6482" b="1939"/>
          <a:stretch/>
        </p:blipFill>
        <p:spPr>
          <a:xfrm>
            <a:off x="4721431" y="1586052"/>
            <a:ext cx="7105494" cy="5001562"/>
          </a:xfrm>
          <a:prstGeom prst="rect">
            <a:avLst/>
          </a:prstGeom>
        </p:spPr>
      </p:pic>
      <p:sp>
        <p:nvSpPr>
          <p:cNvPr id="12" name="Textfeld 4">
            <a:extLst>
              <a:ext uri="{FF2B5EF4-FFF2-40B4-BE49-F238E27FC236}">
                <a16:creationId xmlns:a16="http://schemas.microsoft.com/office/drawing/2014/main" id="{E44F469C-894C-1C99-764C-C34FAEBE3F7B}"/>
              </a:ext>
            </a:extLst>
          </p:cNvPr>
          <p:cNvSpPr txBox="1"/>
          <p:nvPr/>
        </p:nvSpPr>
        <p:spPr>
          <a:xfrm>
            <a:off x="328923" y="1558843"/>
            <a:ext cx="4282406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Purpose</a:t>
            </a:r>
            <a:r>
              <a:rPr lang="en-US" sz="2200" dirty="0">
                <a:ea typeface="+mn-lt"/>
                <a:cs typeface="+mn-lt"/>
              </a:rPr>
              <a:t>: We visualized the genetic structure in the STR data using PCA.</a:t>
            </a:r>
            <a:endParaRPr lang="en-US" dirty="0"/>
          </a:p>
          <a:p>
            <a:endParaRPr lang="en-US" sz="2200" dirty="0"/>
          </a:p>
          <a:p>
            <a:r>
              <a:rPr lang="en-US" sz="2200" b="1" dirty="0"/>
              <a:t>Result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dirty="0"/>
              <a:t>Individuals with the same </a:t>
            </a:r>
            <a:r>
              <a:rPr lang="en-US" sz="2200" b="1" dirty="0"/>
              <a:t>superpopulation </a:t>
            </a:r>
            <a:r>
              <a:rPr lang="en-US" sz="2200" dirty="0"/>
              <a:t>cluster mostly together</a:t>
            </a:r>
          </a:p>
          <a:p>
            <a:endParaRPr lang="en-US" sz="2200" dirty="0">
              <a:ea typeface="+mn-lt"/>
              <a:cs typeface="+mn-lt"/>
            </a:endParaRPr>
          </a:p>
          <a:p>
            <a:r>
              <a:rPr lang="en-US" sz="2200" b="1" dirty="0">
                <a:solidFill>
                  <a:srgbClr val="7030A0"/>
                </a:solidFill>
                <a:ea typeface="+mn-lt"/>
                <a:cs typeface="+mn-lt"/>
              </a:rPr>
              <a:t>This suggests STRs contain population-level structure!</a:t>
            </a:r>
            <a:endParaRPr lang="en-US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4942D-5540-0F1B-4124-11ACD45047A1}"/>
              </a:ext>
            </a:extLst>
          </p:cNvPr>
          <p:cNvSpPr txBox="1"/>
          <p:nvPr/>
        </p:nvSpPr>
        <p:spPr>
          <a:xfrm>
            <a:off x="330035" y="345352"/>
            <a:ext cx="11529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>
                <a:ea typeface="+mn-lt"/>
                <a:cs typeface="+mn-lt"/>
              </a:rPr>
              <a:t>PCA Analysis: </a:t>
            </a:r>
            <a:r>
              <a:rPr lang="en-US" sz="3600" i="1">
                <a:ea typeface="+mn-lt"/>
                <a:cs typeface="+mn-lt"/>
              </a:rPr>
              <a:t>"Do STRs reflect population structure?"</a:t>
            </a:r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B9236B-237E-6004-39AB-68C9EDADF73D}"/>
              </a:ext>
            </a:extLst>
          </p:cNvPr>
          <p:cNvSpPr txBox="1"/>
          <p:nvPr/>
        </p:nvSpPr>
        <p:spPr>
          <a:xfrm>
            <a:off x="4611329" y="1144173"/>
            <a:ext cx="57327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PCA projection colored by </a:t>
            </a:r>
            <a:r>
              <a:rPr lang="en-US" sz="2000" b="1" dirty="0"/>
              <a:t>true</a:t>
            </a:r>
            <a:r>
              <a:rPr lang="en-US" sz="2000" dirty="0"/>
              <a:t> superpopulation</a:t>
            </a:r>
          </a:p>
        </p:txBody>
      </p:sp>
    </p:spTree>
    <p:extLst>
      <p:ext uri="{BB962C8B-B14F-4D97-AF65-F5344CB8AC3E}">
        <p14:creationId xmlns:p14="http://schemas.microsoft.com/office/powerpoint/2010/main" val="25893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B137DA-8C84-2883-226C-3927DF07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EC45BAF-7F7B-7863-B536-FA103A928DB8}"/>
              </a:ext>
            </a:extLst>
          </p:cNvPr>
          <p:cNvSpPr txBox="1"/>
          <p:nvPr/>
        </p:nvSpPr>
        <p:spPr>
          <a:xfrm>
            <a:off x="372185" y="272173"/>
            <a:ext cx="1181221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b="1" dirty="0">
                <a:ea typeface="+mn-lt"/>
                <a:cs typeface="+mn-lt"/>
              </a:rPr>
              <a:t>K-means Clustering</a:t>
            </a:r>
            <a:r>
              <a:rPr lang="en-US" sz="3200" dirty="0">
                <a:ea typeface="+mn-lt"/>
                <a:cs typeface="+mn-lt"/>
              </a:rPr>
              <a:t> : </a:t>
            </a:r>
            <a:r>
              <a:rPr lang="en-US" sz="3200" i="1" dirty="0">
                <a:ea typeface="+mn-lt"/>
                <a:cs typeface="+mn-lt"/>
              </a:rPr>
              <a:t>"Can we group individuals unsupervised?"</a:t>
            </a:r>
            <a:endParaRPr lang="en-US" sz="3200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F356719-6D42-7F1D-E5FB-32229FD983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6" t="5152" r="6782" b="2108"/>
          <a:stretch/>
        </p:blipFill>
        <p:spPr>
          <a:xfrm>
            <a:off x="4945627" y="1329514"/>
            <a:ext cx="7083102" cy="530212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66DC671D-0428-57BE-A98E-A3D7316E9536}"/>
              </a:ext>
            </a:extLst>
          </p:cNvPr>
          <p:cNvSpPr txBox="1"/>
          <p:nvPr/>
        </p:nvSpPr>
        <p:spPr>
          <a:xfrm>
            <a:off x="372185" y="1520785"/>
            <a:ext cx="4137064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ea typeface="+mn-lt"/>
                <a:cs typeface="+mn-lt"/>
              </a:rPr>
              <a:t>Purpose</a:t>
            </a:r>
            <a:r>
              <a:rPr lang="en-US" sz="2200" dirty="0">
                <a:ea typeface="+mn-lt"/>
                <a:cs typeface="+mn-lt"/>
              </a:rPr>
              <a:t>: We applied unsupervised clustering to see if genetic structure alone could recover known groups.</a:t>
            </a:r>
            <a:endParaRPr lang="en-US" dirty="0"/>
          </a:p>
          <a:p>
            <a:endParaRPr lang="en-US" sz="2200" dirty="0"/>
          </a:p>
          <a:p>
            <a:pPr marL="285750" indent="-285750">
              <a:buFont typeface="Arial"/>
              <a:buChar char="•"/>
            </a:pPr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Results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ea typeface="+mn-lt"/>
                <a:cs typeface="+mn-lt"/>
              </a:rPr>
              <a:t>Clusters are formed </a:t>
            </a:r>
            <a:r>
              <a:rPr lang="en-US" sz="2200" b="1" dirty="0">
                <a:ea typeface="+mn-lt"/>
                <a:cs typeface="+mn-lt"/>
              </a:rPr>
              <a:t>based on genotypes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200" dirty="0">
                <a:ea typeface="+mn-lt"/>
                <a:cs typeface="+mn-lt"/>
              </a:rPr>
              <a:t>Cluster annotation was done </a:t>
            </a:r>
            <a:r>
              <a:rPr lang="en-US" sz="2200" b="1" dirty="0">
                <a:ea typeface="+mn-lt"/>
                <a:cs typeface="+mn-lt"/>
              </a:rPr>
              <a:t>manually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E6FBFF-6AAF-5F64-A870-4973793C9361}"/>
              </a:ext>
            </a:extLst>
          </p:cNvPr>
          <p:cNvSpPr txBox="1"/>
          <p:nvPr/>
        </p:nvSpPr>
        <p:spPr>
          <a:xfrm>
            <a:off x="4855887" y="893176"/>
            <a:ext cx="609724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PCA projection colored by </a:t>
            </a:r>
            <a:r>
              <a:rPr lang="en-US" sz="2000" b="1" dirty="0"/>
              <a:t>unsupervised clustering</a:t>
            </a:r>
          </a:p>
        </p:txBody>
      </p:sp>
    </p:spTree>
    <p:extLst>
      <p:ext uri="{BB962C8B-B14F-4D97-AF65-F5344CB8AC3E}">
        <p14:creationId xmlns:p14="http://schemas.microsoft.com/office/powerpoint/2010/main" val="203994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87590A-0E1A-8149-5F26-FF7EB4DE1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7D570D8-040A-D03D-1821-1D77F67A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35" t="4926" r="6482" b="1939"/>
          <a:stretch/>
        </p:blipFill>
        <p:spPr>
          <a:xfrm>
            <a:off x="688187" y="1554243"/>
            <a:ext cx="4747102" cy="334148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059D5F1-10BF-BDF4-D9CE-FBE5EDC802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86" t="5152" r="6782" b="2108"/>
          <a:stretch/>
        </p:blipFill>
        <p:spPr>
          <a:xfrm>
            <a:off x="6831056" y="1586430"/>
            <a:ext cx="4466210" cy="3343228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26888F9B-17DD-26E6-DB75-A4477F70F685}"/>
              </a:ext>
            </a:extLst>
          </p:cNvPr>
          <p:cNvSpPr txBox="1"/>
          <p:nvPr/>
        </p:nvSpPr>
        <p:spPr>
          <a:xfrm>
            <a:off x="6644956" y="1059055"/>
            <a:ext cx="502377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>
                <a:latin typeface="Aptos"/>
              </a:rPr>
              <a:t>K-means </a:t>
            </a:r>
            <a:r>
              <a:rPr lang="en-US" sz="2200"/>
              <a:t>Clusters based on STRs</a:t>
            </a:r>
            <a:endParaRPr lang="en-US" sz="2200">
              <a:latin typeface="Apto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9D098F-1A68-C59D-98BC-1D10734D947F}"/>
              </a:ext>
            </a:extLst>
          </p:cNvPr>
          <p:cNvSpPr txBox="1"/>
          <p:nvPr/>
        </p:nvSpPr>
        <p:spPr>
          <a:xfrm>
            <a:off x="483486" y="1058215"/>
            <a:ext cx="5312228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ptos"/>
              </a:rPr>
              <a:t>True Labels based on individuals’ report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B505458-E732-09EC-6E2F-0A95F4A4D326}"/>
              </a:ext>
            </a:extLst>
          </p:cNvPr>
          <p:cNvSpPr/>
          <p:nvPr/>
        </p:nvSpPr>
        <p:spPr>
          <a:xfrm>
            <a:off x="1374453" y="3787367"/>
            <a:ext cx="1687285" cy="54428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9F0C8-C180-3403-8C13-6EB3350AD5BA}"/>
              </a:ext>
            </a:extLst>
          </p:cNvPr>
          <p:cNvSpPr txBox="1"/>
          <p:nvPr/>
        </p:nvSpPr>
        <p:spPr>
          <a:xfrm>
            <a:off x="473528" y="299356"/>
            <a:ext cx="112503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Missmatch between AMR True and Cluster Labels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41E2FE-07B8-E9BA-E293-0DD5362D9A17}"/>
              </a:ext>
            </a:extLst>
          </p:cNvPr>
          <p:cNvSpPr/>
          <p:nvPr/>
        </p:nvSpPr>
        <p:spPr>
          <a:xfrm>
            <a:off x="7542079" y="3791796"/>
            <a:ext cx="1687285" cy="544285"/>
          </a:xfrm>
          <a:prstGeom prst="ellipse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48E5DE1-4949-A49E-1A96-AA1F1DD4405C}"/>
              </a:ext>
            </a:extLst>
          </p:cNvPr>
          <p:cNvSpPr txBox="1"/>
          <p:nvPr/>
        </p:nvSpPr>
        <p:spPr>
          <a:xfrm>
            <a:off x="688187" y="5029080"/>
            <a:ext cx="1073566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Results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Most superpopulations matched well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>
                <a:ea typeface="+mn-lt"/>
                <a:cs typeface="+mn-lt"/>
              </a:rPr>
              <a:t>Mismatch occurred mostly in American (AMR) samples</a:t>
            </a:r>
          </a:p>
          <a:p>
            <a:endParaRPr lang="en-US" sz="2000" b="1" dirty="0">
              <a:solidFill>
                <a:srgbClr val="7030A0"/>
              </a:solidFill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7030A0"/>
                </a:solidFill>
                <a:ea typeface="+mn-lt"/>
                <a:cs typeface="+mn-lt"/>
              </a:rPr>
              <a:t>This mismatch may reflect European ancestry within American individuals!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66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7789DE-A50A-9F5F-4FF6-AC687315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A33F3B2-08D0-1546-544A-48F003EDD288}"/>
              </a:ext>
            </a:extLst>
          </p:cNvPr>
          <p:cNvSpPr txBox="1"/>
          <p:nvPr/>
        </p:nvSpPr>
        <p:spPr>
          <a:xfrm>
            <a:off x="473528" y="299356"/>
            <a:ext cx="1125038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/>
              <a:t>True Superpopulations </a:t>
            </a:r>
            <a:r>
              <a:rPr lang="en-US" sz="4000" b="1"/>
              <a:t>vs</a:t>
            </a:r>
            <a:r>
              <a:rPr lang="en-US" sz="4000"/>
              <a:t> K-means clustering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37DA10-C792-1D41-E6CF-B3503EA4287D}"/>
              </a:ext>
            </a:extLst>
          </p:cNvPr>
          <p:cNvSpPr txBox="1"/>
          <p:nvPr/>
        </p:nvSpPr>
        <p:spPr>
          <a:xfrm>
            <a:off x="568164" y="1473594"/>
            <a:ext cx="4928068" cy="11079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ptos" panose="020B0004020202020204" pitchFamily="34" charset="0"/>
              <a:buChar char="?"/>
            </a:pPr>
            <a:r>
              <a:rPr lang="en-US" sz="2200" dirty="0"/>
              <a:t>How well does the </a:t>
            </a:r>
            <a:r>
              <a:rPr lang="en-US" sz="2200" i="1" dirty="0"/>
              <a:t>unsupervised</a:t>
            </a:r>
            <a:r>
              <a:rPr lang="en-US" sz="2200" dirty="0"/>
              <a:t> K-means clustering correspond to the </a:t>
            </a:r>
            <a:r>
              <a:rPr lang="en-US" sz="2200" i="1" dirty="0"/>
              <a:t>known</a:t>
            </a:r>
            <a:r>
              <a:rPr lang="en-US" sz="2200" dirty="0"/>
              <a:t> superpopulation labels?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82E1AB-BC31-A44C-EDC7-9BB650F406C6}"/>
              </a:ext>
            </a:extLst>
          </p:cNvPr>
          <p:cNvSpPr txBox="1"/>
          <p:nvPr/>
        </p:nvSpPr>
        <p:spPr>
          <a:xfrm>
            <a:off x="568163" y="2847061"/>
            <a:ext cx="5124713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 b="1" dirty="0"/>
              <a:t>Method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Normalized Mutual Information </a:t>
            </a:r>
            <a:r>
              <a:rPr lang="en-US" sz="2200" b="1" dirty="0"/>
              <a:t>(NMI)</a:t>
            </a:r>
            <a:r>
              <a:rPr lang="en-US" sz="2200" dirty="0"/>
              <a:t> to assess similarity.</a:t>
            </a:r>
          </a:p>
          <a:p>
            <a:pPr lvl="1"/>
            <a:endParaRPr lang="en-US" dirty="0"/>
          </a:p>
          <a:p>
            <a:pPr marL="742950" lvl="1" indent="-285750">
              <a:buFont typeface="Arial,Sans-Serif"/>
              <a:buChar char="•"/>
            </a:pPr>
            <a:r>
              <a:rPr lang="en-US" sz="2200" dirty="0"/>
              <a:t>NMI 1: perfect information overlap</a:t>
            </a:r>
            <a:endParaRPr lang="en-US" dirty="0"/>
          </a:p>
          <a:p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b="1" dirty="0">
                <a:solidFill>
                  <a:srgbClr val="000000"/>
                </a:solidFill>
              </a:rPr>
              <a:t>Results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200" b="1" dirty="0"/>
              <a:t>NMI: 0.899</a:t>
            </a:r>
          </a:p>
          <a:p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06A4F15-6BA3-4478-2E11-9602345E0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15" r="6932"/>
          <a:stretch/>
        </p:blipFill>
        <p:spPr>
          <a:xfrm>
            <a:off x="5692876" y="1539836"/>
            <a:ext cx="6275089" cy="4320598"/>
          </a:xfrm>
          <a:prstGeom prst="rect">
            <a:avLst/>
          </a:prstGeom>
        </p:spPr>
      </p:pic>
      <p:sp>
        <p:nvSpPr>
          <p:cNvPr id="2" name="TextBox 4">
            <a:extLst>
              <a:ext uri="{FF2B5EF4-FFF2-40B4-BE49-F238E27FC236}">
                <a16:creationId xmlns:a16="http://schemas.microsoft.com/office/drawing/2014/main" id="{2F91F786-08D5-1611-769B-2007B71AAD43}"/>
              </a:ext>
            </a:extLst>
          </p:cNvPr>
          <p:cNvSpPr txBox="1"/>
          <p:nvPr/>
        </p:nvSpPr>
        <p:spPr>
          <a:xfrm>
            <a:off x="5614218" y="1073484"/>
            <a:ext cx="52039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Confusion Matrix shows allocation structure</a:t>
            </a:r>
            <a:endParaRPr lang="en-US" sz="16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AEDE9BC-D86F-A5C7-C041-036647DF867F}"/>
              </a:ext>
            </a:extLst>
          </p:cNvPr>
          <p:cNvSpPr/>
          <p:nvPr/>
        </p:nvSpPr>
        <p:spPr>
          <a:xfrm>
            <a:off x="6204155" y="2581590"/>
            <a:ext cx="1022555" cy="6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3B23238-9F17-DDBF-A4F0-B101FF3E5E47}"/>
              </a:ext>
            </a:extLst>
          </p:cNvPr>
          <p:cNvSpPr/>
          <p:nvPr/>
        </p:nvSpPr>
        <p:spPr>
          <a:xfrm>
            <a:off x="10097729" y="2581590"/>
            <a:ext cx="948814" cy="6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14802B6-3C2C-6734-09D7-03E76AF7E883}"/>
              </a:ext>
            </a:extLst>
          </p:cNvPr>
          <p:cNvSpPr/>
          <p:nvPr/>
        </p:nvSpPr>
        <p:spPr>
          <a:xfrm>
            <a:off x="10117393" y="3914064"/>
            <a:ext cx="948814" cy="6925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0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9FE4D6667C054684922EAF141914FD" ma:contentTypeVersion="3" ma:contentTypeDescription="Create a new document." ma:contentTypeScope="" ma:versionID="e92cbb524b942290a0ef63b45b8d467f">
  <xsd:schema xmlns:xsd="http://www.w3.org/2001/XMLSchema" xmlns:xs="http://www.w3.org/2001/XMLSchema" xmlns:p="http://schemas.microsoft.com/office/2006/metadata/properties" xmlns:ns2="23fc91e5-8d52-41f4-814c-ea60159e4be7" targetNamespace="http://schemas.microsoft.com/office/2006/metadata/properties" ma:root="true" ma:fieldsID="6828f00aeac73d26a444c687dd2e2bcc" ns2:_="">
    <xsd:import namespace="23fc91e5-8d52-41f4-814c-ea60159e4b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c91e5-8d52-41f4-814c-ea60159e4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CAB34E-98F4-4194-A48D-7A5D6040AA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8827327-B410-4F55-8759-A9C9BA16E079}">
  <ds:schemaRefs>
    <ds:schemaRef ds:uri="23fc91e5-8d52-41f4-814c-ea60159e4be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C646F78-A53C-414A-9111-E8406D0BEC5B}">
  <ds:schemaRefs>
    <ds:schemaRef ds:uri="23fc91e5-8d52-41f4-814c-ea60159e4b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2665</Words>
  <Application>Microsoft Office PowerPoint</Application>
  <PresentationFormat>Breitbild</PresentationFormat>
  <Paragraphs>291</Paragraphs>
  <Slides>26</Slides>
  <Notes>24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Aptos</vt:lpstr>
      <vt:lpstr>Aptos Display</vt:lpstr>
      <vt:lpstr>Arial</vt:lpstr>
      <vt:lpstr>Arial,Sans-Serif</vt:lpstr>
      <vt:lpstr>Calibri</vt:lpstr>
      <vt:lpstr>Helvetica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Basil Burri</dc:creator>
  <cp:lastModifiedBy>Basil Burri</cp:lastModifiedBy>
  <cp:revision>13</cp:revision>
  <dcterms:created xsi:type="dcterms:W3CDTF">2025-04-30T09:31:25Z</dcterms:created>
  <dcterms:modified xsi:type="dcterms:W3CDTF">2025-05-02T08:41:22Z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0x010100059FE4D6667C054684922EAF141914FD</vt:lpwstr>
  </property>
</Properties>
</file>