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7" r:id="rId5"/>
    <p:sldId id="270" r:id="rId6"/>
    <p:sldId id="271" r:id="rId7"/>
    <p:sldId id="272" r:id="rId8"/>
    <p:sldId id="264" r:id="rId9"/>
    <p:sldId id="265" r:id="rId10"/>
    <p:sldId id="275" r:id="rId11"/>
    <p:sldId id="279" r:id="rId12"/>
    <p:sldId id="278" r:id="rId13"/>
    <p:sldId id="274" r:id="rId14"/>
    <p:sldId id="276" r:id="rId15"/>
    <p:sldId id="266" r:id="rId16"/>
    <p:sldId id="273" r:id="rId17"/>
    <p:sldId id="259" r:id="rId18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Objects="1">
      <p:cViewPr>
        <p:scale>
          <a:sx n="81" d="100"/>
          <a:sy n="81" d="100"/>
        </p:scale>
        <p:origin x="686" y="53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in C." userId="26095f305b97b7d2" providerId="LiveId" clId="{D3367614-2896-4E75-89EA-7452F8640C1F}"/>
    <pc:docChg chg="undo redo custSel addSld delSld modSld sldOrd">
      <pc:chgData name="Evin C." userId="26095f305b97b7d2" providerId="LiveId" clId="{D3367614-2896-4E75-89EA-7452F8640C1F}" dt="2023-10-05T11:38:13.999" v="2203" actId="20577"/>
      <pc:docMkLst>
        <pc:docMk/>
      </pc:docMkLst>
      <pc:sldChg chg="addSp modSp mod">
        <pc:chgData name="Evin C." userId="26095f305b97b7d2" providerId="LiveId" clId="{D3367614-2896-4E75-89EA-7452F8640C1F}" dt="2023-10-05T09:15:46.178" v="1286"/>
        <pc:sldMkLst>
          <pc:docMk/>
          <pc:sldMk cId="0" sldId="256"/>
        </pc:sldMkLst>
        <pc:spChg chg="add mod">
          <ac:chgData name="Evin C." userId="26095f305b97b7d2" providerId="LiveId" clId="{D3367614-2896-4E75-89EA-7452F8640C1F}" dt="2023-10-04T13:47:32.442" v="59" actId="207"/>
          <ac:spMkLst>
            <pc:docMk/>
            <pc:sldMk cId="0" sldId="256"/>
            <ac:spMk id="3" creationId="{D0D2D1D9-4179-BC22-DD58-3E230F5D0BC8}"/>
          </ac:spMkLst>
        </pc:spChg>
        <pc:spChg chg="mod">
          <ac:chgData name="Evin C." userId="26095f305b97b7d2" providerId="LiveId" clId="{D3367614-2896-4E75-89EA-7452F8640C1F}" dt="2023-10-05T09:15:46.178" v="1286"/>
          <ac:spMkLst>
            <pc:docMk/>
            <pc:sldMk cId="0" sldId="256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13:56:07.881" v="187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Evin C." userId="26095f305b97b7d2" providerId="LiveId" clId="{D3367614-2896-4E75-89EA-7452F8640C1F}" dt="2023-10-04T13:28:44.692" v="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Evin C." userId="26095f305b97b7d2" providerId="LiveId" clId="{D3367614-2896-4E75-89EA-7452F8640C1F}" dt="2023-10-04T21:18:11.709" v="732" actId="404"/>
          <ac:spMkLst>
            <pc:docMk/>
            <pc:sldMk cId="0" sldId="256"/>
            <ac:spMk id="2051" creationId="{00000000-0000-0000-0000-000000000000}"/>
          </ac:spMkLst>
        </pc:spChg>
      </pc:sldChg>
      <pc:sldChg chg="addSp modSp mod">
        <pc:chgData name="Evin C." userId="26095f305b97b7d2" providerId="LiveId" clId="{D3367614-2896-4E75-89EA-7452F8640C1F}" dt="2023-10-05T09:15:43.089" v="1285"/>
        <pc:sldMkLst>
          <pc:docMk/>
          <pc:sldMk cId="0" sldId="257"/>
        </pc:sldMkLst>
        <pc:spChg chg="add mod">
          <ac:chgData name="Evin C." userId="26095f305b97b7d2" providerId="LiveId" clId="{D3367614-2896-4E75-89EA-7452F8640C1F}" dt="2023-10-04T13:47:44.556" v="61"/>
          <ac:spMkLst>
            <pc:docMk/>
            <pc:sldMk cId="0" sldId="257"/>
            <ac:spMk id="3" creationId="{42027014-B0DD-E31D-B006-6631CB7E95D0}"/>
          </ac:spMkLst>
        </pc:spChg>
        <pc:spChg chg="mod">
          <ac:chgData name="Evin C." userId="26095f305b97b7d2" providerId="LiveId" clId="{D3367614-2896-4E75-89EA-7452F8640C1F}" dt="2023-10-05T09:15:43.089" v="1285"/>
          <ac:spMkLst>
            <pc:docMk/>
            <pc:sldMk cId="0" sldId="257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13:56:41.177" v="188"/>
          <ac:spMkLst>
            <pc:docMk/>
            <pc:sldMk cId="0" sldId="257"/>
            <ac:spMk id="5" creationId="{00000000-0000-0000-0000-000000000000}"/>
          </ac:spMkLst>
        </pc:spChg>
        <pc:spChg chg="mod">
          <ac:chgData name="Evin C." userId="26095f305b97b7d2" providerId="LiveId" clId="{D3367614-2896-4E75-89EA-7452F8640C1F}" dt="2023-10-04T13:59:48.934" v="260" actId="404"/>
          <ac:spMkLst>
            <pc:docMk/>
            <pc:sldMk cId="0" sldId="257"/>
            <ac:spMk id="6147" creationId="{00000000-0000-0000-0000-000000000000}"/>
          </ac:spMkLst>
        </pc:spChg>
      </pc:sldChg>
      <pc:sldChg chg="addSp modSp del mod">
        <pc:chgData name="Evin C." userId="26095f305b97b7d2" providerId="LiveId" clId="{D3367614-2896-4E75-89EA-7452F8640C1F}" dt="2023-10-04T21:16:26.147" v="724" actId="47"/>
        <pc:sldMkLst>
          <pc:docMk/>
          <pc:sldMk cId="0" sldId="258"/>
        </pc:sldMkLst>
        <pc:spChg chg="add mod">
          <ac:chgData name="Evin C." userId="26095f305b97b7d2" providerId="LiveId" clId="{D3367614-2896-4E75-89EA-7452F8640C1F}" dt="2023-10-04T13:47:45.557" v="62"/>
          <ac:spMkLst>
            <pc:docMk/>
            <pc:sldMk cId="0" sldId="258"/>
            <ac:spMk id="3" creationId="{34ACE1D2-6E23-FE0D-0CD2-B2A3DC108039}"/>
          </ac:spMkLst>
        </pc:spChg>
        <pc:spChg chg="mod">
          <ac:chgData name="Evin C." userId="26095f305b97b7d2" providerId="LiveId" clId="{D3367614-2896-4E75-89EA-7452F8640C1F}" dt="2023-10-04T13:41:29.462" v="36"/>
          <ac:spMkLst>
            <pc:docMk/>
            <pc:sldMk cId="0" sldId="258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13:56:47.466" v="189"/>
          <ac:spMkLst>
            <pc:docMk/>
            <pc:sldMk cId="0" sldId="258"/>
            <ac:spMk id="5" creationId="{00000000-0000-0000-0000-000000000000}"/>
          </ac:spMkLst>
        </pc:spChg>
        <pc:spChg chg="mod">
          <ac:chgData name="Evin C." userId="26095f305b97b7d2" providerId="LiveId" clId="{D3367614-2896-4E75-89EA-7452F8640C1F}" dt="2023-10-04T13:58:27.556" v="235" actId="20577"/>
          <ac:spMkLst>
            <pc:docMk/>
            <pc:sldMk cId="0" sldId="258"/>
            <ac:spMk id="7170" creationId="{00000000-0000-0000-0000-000000000000}"/>
          </ac:spMkLst>
        </pc:spChg>
        <pc:spChg chg="mod">
          <ac:chgData name="Evin C." userId="26095f305b97b7d2" providerId="LiveId" clId="{D3367614-2896-4E75-89EA-7452F8640C1F}" dt="2023-10-04T21:16:20.274" v="722" actId="14100"/>
          <ac:spMkLst>
            <pc:docMk/>
            <pc:sldMk cId="0" sldId="258"/>
            <ac:spMk id="7171" creationId="{00000000-0000-0000-0000-000000000000}"/>
          </ac:spMkLst>
        </pc:spChg>
      </pc:sldChg>
      <pc:sldChg chg="addSp modSp mod ord">
        <pc:chgData name="Evin C." userId="26095f305b97b7d2" providerId="LiveId" clId="{D3367614-2896-4E75-89EA-7452F8640C1F}" dt="2023-10-04T21:30:14.363" v="1015" actId="403"/>
        <pc:sldMkLst>
          <pc:docMk/>
          <pc:sldMk cId="0" sldId="259"/>
        </pc:sldMkLst>
        <pc:spChg chg="add mod">
          <ac:chgData name="Evin C." userId="26095f305b97b7d2" providerId="LiveId" clId="{D3367614-2896-4E75-89EA-7452F8640C1F}" dt="2023-10-04T13:47:43.136" v="60"/>
          <ac:spMkLst>
            <pc:docMk/>
            <pc:sldMk cId="0" sldId="259"/>
            <ac:spMk id="2" creationId="{2C7CE8F0-1C6A-8BAB-BF82-F0D8CE9C463A}"/>
          </ac:spMkLst>
        </pc:spChg>
        <pc:spChg chg="mod">
          <ac:chgData name="Evin C." userId="26095f305b97b7d2" providerId="LiveId" clId="{D3367614-2896-4E75-89EA-7452F8640C1F}" dt="2023-10-04T21:30:14.363" v="1015" actId="403"/>
          <ac:spMkLst>
            <pc:docMk/>
            <pc:sldMk cId="0" sldId="259"/>
            <ac:spMk id="10242" creationId="{00000000-0000-0000-0000-000000000000}"/>
          </ac:spMkLst>
        </pc:spChg>
      </pc:sldChg>
      <pc:sldChg chg="modSp del mod">
        <pc:chgData name="Evin C." userId="26095f305b97b7d2" providerId="LiveId" clId="{D3367614-2896-4E75-89EA-7452F8640C1F}" dt="2023-10-04T21:30:00.409" v="999" actId="47"/>
        <pc:sldMkLst>
          <pc:docMk/>
          <pc:sldMk cId="1709501266" sldId="260"/>
        </pc:sldMkLst>
        <pc:spChg chg="mod">
          <ac:chgData name="Evin C." userId="26095f305b97b7d2" providerId="LiveId" clId="{D3367614-2896-4E75-89EA-7452F8640C1F}" dt="2023-10-04T13:41:36.201" v="38"/>
          <ac:spMkLst>
            <pc:docMk/>
            <pc:sldMk cId="1709501266" sldId="260"/>
            <ac:spMk id="4" creationId="{00000000-0000-0000-0000-000000000000}"/>
          </ac:spMkLst>
        </pc:spChg>
      </pc:sldChg>
      <pc:sldChg chg="modSp del mod">
        <pc:chgData name="Evin C." userId="26095f305b97b7d2" providerId="LiveId" clId="{D3367614-2896-4E75-89EA-7452F8640C1F}" dt="2023-10-04T21:29:59.313" v="998" actId="47"/>
        <pc:sldMkLst>
          <pc:docMk/>
          <pc:sldMk cId="1122059044" sldId="261"/>
        </pc:sldMkLst>
        <pc:spChg chg="mod">
          <ac:chgData name="Evin C." userId="26095f305b97b7d2" providerId="LiveId" clId="{D3367614-2896-4E75-89EA-7452F8640C1F}" dt="2023-10-04T13:41:37.956" v="39"/>
          <ac:spMkLst>
            <pc:docMk/>
            <pc:sldMk cId="1122059044" sldId="261"/>
            <ac:spMk id="4" creationId="{00000000-0000-0000-0000-000000000000}"/>
          </ac:spMkLst>
        </pc:spChg>
      </pc:sldChg>
      <pc:sldChg chg="modSp del mod">
        <pc:chgData name="Evin C." userId="26095f305b97b7d2" providerId="LiveId" clId="{D3367614-2896-4E75-89EA-7452F8640C1F}" dt="2023-10-05T09:19:40.827" v="1376" actId="47"/>
        <pc:sldMkLst>
          <pc:docMk/>
          <pc:sldMk cId="1356872558" sldId="262"/>
        </pc:sldMkLst>
        <pc:spChg chg="mod">
          <ac:chgData name="Evin C." userId="26095f305b97b7d2" providerId="LiveId" clId="{D3367614-2896-4E75-89EA-7452F8640C1F}" dt="2023-10-04T15:17:22.462" v="701" actId="20577"/>
          <ac:spMkLst>
            <pc:docMk/>
            <pc:sldMk cId="1356872558" sldId="262"/>
            <ac:spMk id="5" creationId="{00000000-0000-0000-0000-000000000000}"/>
          </ac:spMkLst>
        </pc:spChg>
      </pc:sldChg>
      <pc:sldChg chg="addSp modSp del mod">
        <pc:chgData name="Evin C." userId="26095f305b97b7d2" providerId="LiveId" clId="{D3367614-2896-4E75-89EA-7452F8640C1F}" dt="2023-10-05T09:14:24.128" v="1267" actId="47"/>
        <pc:sldMkLst>
          <pc:docMk/>
          <pc:sldMk cId="2168840342" sldId="263"/>
        </pc:sldMkLst>
        <pc:spChg chg="mod">
          <ac:chgData name="Evin C." userId="26095f305b97b7d2" providerId="LiveId" clId="{D3367614-2896-4E75-89EA-7452F8640C1F}" dt="2023-10-04T15:16:47.135" v="625" actId="20577"/>
          <ac:spMkLst>
            <pc:docMk/>
            <pc:sldMk cId="2168840342" sldId="263"/>
            <ac:spMk id="2" creationId="{00000000-0000-0000-0000-000000000000}"/>
          </ac:spMkLst>
        </pc:spChg>
        <pc:spChg chg="mod">
          <ac:chgData name="Evin C." userId="26095f305b97b7d2" providerId="LiveId" clId="{D3367614-2896-4E75-89EA-7452F8640C1F}" dt="2023-10-04T21:37:39.636" v="1107" actId="20577"/>
          <ac:spMkLst>
            <pc:docMk/>
            <pc:sldMk cId="2168840342" sldId="263"/>
            <ac:spMk id="3" creationId="{00000000-0000-0000-0000-000000000000}"/>
          </ac:spMkLst>
        </pc:spChg>
        <pc:spChg chg="mod">
          <ac:chgData name="Evin C." userId="26095f305b97b7d2" providerId="LiveId" clId="{D3367614-2896-4E75-89EA-7452F8640C1F}" dt="2023-10-04T13:41:31.389" v="37"/>
          <ac:spMkLst>
            <pc:docMk/>
            <pc:sldMk cId="2168840342" sldId="263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13:56:52.106" v="190"/>
          <ac:spMkLst>
            <pc:docMk/>
            <pc:sldMk cId="2168840342" sldId="263"/>
            <ac:spMk id="5" creationId="{00000000-0000-0000-0000-000000000000}"/>
          </ac:spMkLst>
        </pc:spChg>
        <pc:spChg chg="add mod">
          <ac:chgData name="Evin C." userId="26095f305b97b7d2" providerId="LiveId" clId="{D3367614-2896-4E75-89EA-7452F8640C1F}" dt="2023-10-04T13:47:46.839" v="63"/>
          <ac:spMkLst>
            <pc:docMk/>
            <pc:sldMk cId="2168840342" sldId="263"/>
            <ac:spMk id="6" creationId="{CDAE9FC6-A024-1A6D-D01D-D8D5522CA62A}"/>
          </ac:spMkLst>
        </pc:spChg>
      </pc:sldChg>
      <pc:sldChg chg="modSp add mod">
        <pc:chgData name="Evin C." userId="26095f305b97b7d2" providerId="LiveId" clId="{D3367614-2896-4E75-89EA-7452F8640C1F}" dt="2023-10-05T11:10:28.365" v="1903" actId="20577"/>
        <pc:sldMkLst>
          <pc:docMk/>
          <pc:sldMk cId="1502512221" sldId="264"/>
        </pc:sldMkLst>
        <pc:spChg chg="mod">
          <ac:chgData name="Evin C." userId="26095f305b97b7d2" providerId="LiveId" clId="{D3367614-2896-4E75-89EA-7452F8640C1F}" dt="2023-10-05T09:15:22.710" v="1279"/>
          <ac:spMkLst>
            <pc:docMk/>
            <pc:sldMk cId="1502512221" sldId="264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14:16:01.416" v="307" actId="20577"/>
          <ac:spMkLst>
            <pc:docMk/>
            <pc:sldMk cId="1502512221" sldId="264"/>
            <ac:spMk id="7170" creationId="{00000000-0000-0000-0000-000000000000}"/>
          </ac:spMkLst>
        </pc:spChg>
        <pc:spChg chg="mod">
          <ac:chgData name="Evin C." userId="26095f305b97b7d2" providerId="LiveId" clId="{D3367614-2896-4E75-89EA-7452F8640C1F}" dt="2023-10-05T11:10:28.365" v="1903" actId="20577"/>
          <ac:spMkLst>
            <pc:docMk/>
            <pc:sldMk cId="1502512221" sldId="264"/>
            <ac:spMk id="7171" creationId="{00000000-0000-0000-0000-000000000000}"/>
          </ac:spMkLst>
        </pc:spChg>
      </pc:sldChg>
      <pc:sldChg chg="addSp delSp modSp add mod">
        <pc:chgData name="Evin C." userId="26095f305b97b7d2" providerId="LiveId" clId="{D3367614-2896-4E75-89EA-7452F8640C1F}" dt="2023-10-05T07:21:11.499" v="1224" actId="20577"/>
        <pc:sldMkLst>
          <pc:docMk/>
          <pc:sldMk cId="3778927921" sldId="265"/>
        </pc:sldMkLst>
        <pc:spChg chg="del mod">
          <ac:chgData name="Evin C." userId="26095f305b97b7d2" providerId="LiveId" clId="{D3367614-2896-4E75-89EA-7452F8640C1F}" dt="2023-10-05T07:14:52.475" v="1126" actId="478"/>
          <ac:spMkLst>
            <pc:docMk/>
            <pc:sldMk cId="3778927921" sldId="265"/>
            <ac:spMk id="2" creationId="{00000000-0000-0000-0000-000000000000}"/>
          </ac:spMkLst>
        </pc:spChg>
        <pc:spChg chg="del mod">
          <ac:chgData name="Evin C." userId="26095f305b97b7d2" providerId="LiveId" clId="{D3367614-2896-4E75-89EA-7452F8640C1F}" dt="2023-10-05T07:14:24.059" v="1120" actId="478"/>
          <ac:spMkLst>
            <pc:docMk/>
            <pc:sldMk cId="3778927921" sldId="265"/>
            <ac:spMk id="3" creationId="{34ACE1D2-6E23-FE0D-0CD2-B2A3DC108039}"/>
          </ac:spMkLst>
        </pc:spChg>
        <pc:spChg chg="del">
          <ac:chgData name="Evin C." userId="26095f305b97b7d2" providerId="LiveId" clId="{D3367614-2896-4E75-89EA-7452F8640C1F}" dt="2023-10-05T07:14:43.756" v="1123" actId="478"/>
          <ac:spMkLst>
            <pc:docMk/>
            <pc:sldMk cId="3778927921" sldId="265"/>
            <ac:spMk id="4" creationId="{00000000-0000-0000-0000-000000000000}"/>
          </ac:spMkLst>
        </pc:spChg>
        <pc:spChg chg="del">
          <ac:chgData name="Evin C." userId="26095f305b97b7d2" providerId="LiveId" clId="{D3367614-2896-4E75-89EA-7452F8640C1F}" dt="2023-10-05T07:14:45.287" v="1124" actId="478"/>
          <ac:spMkLst>
            <pc:docMk/>
            <pc:sldMk cId="3778927921" sldId="265"/>
            <ac:spMk id="5" creationId="{00000000-0000-0000-0000-000000000000}"/>
          </ac:spMkLst>
        </pc:spChg>
        <pc:spChg chg="add mod">
          <ac:chgData name="Evin C." userId="26095f305b97b7d2" providerId="LiveId" clId="{D3367614-2896-4E75-89EA-7452F8640C1F}" dt="2023-10-05T07:21:11.499" v="1224" actId="20577"/>
          <ac:spMkLst>
            <pc:docMk/>
            <pc:sldMk cId="3778927921" sldId="265"/>
            <ac:spMk id="8" creationId="{7B7D3939-61F7-6301-0111-700519933974}"/>
          </ac:spMkLst>
        </pc:spChg>
        <pc:spChg chg="add del mod">
          <ac:chgData name="Evin C." userId="26095f305b97b7d2" providerId="LiveId" clId="{D3367614-2896-4E75-89EA-7452F8640C1F}" dt="2023-10-05T07:18:10.165" v="1176"/>
          <ac:spMkLst>
            <pc:docMk/>
            <pc:sldMk cId="3778927921" sldId="265"/>
            <ac:spMk id="9" creationId="{31037024-CCF4-574C-BE59-6ED5043AA9E6}"/>
          </ac:spMkLst>
        </pc:spChg>
        <pc:spChg chg="add mod">
          <ac:chgData name="Evin C." userId="26095f305b97b7d2" providerId="LiveId" clId="{D3367614-2896-4E75-89EA-7452F8640C1F}" dt="2023-10-05T07:20:16.715" v="1211" actId="1076"/>
          <ac:spMkLst>
            <pc:docMk/>
            <pc:sldMk cId="3778927921" sldId="265"/>
            <ac:spMk id="10" creationId="{06061FCB-9874-7D3F-ACAE-22580E8A6948}"/>
          </ac:spMkLst>
        </pc:spChg>
        <pc:spChg chg="add mod ord">
          <ac:chgData name="Evin C." userId="26095f305b97b7d2" providerId="LiveId" clId="{D3367614-2896-4E75-89EA-7452F8640C1F}" dt="2023-10-05T07:20:25.439" v="1212" actId="167"/>
          <ac:spMkLst>
            <pc:docMk/>
            <pc:sldMk cId="3778927921" sldId="265"/>
            <ac:spMk id="11" creationId="{A835B0A4-86BE-835E-ABA6-37CB31A73B84}"/>
          </ac:spMkLst>
        </pc:spChg>
        <pc:spChg chg="mod">
          <ac:chgData name="Evin C." userId="26095f305b97b7d2" providerId="LiveId" clId="{D3367614-2896-4E75-89EA-7452F8640C1F}" dt="2023-10-05T07:14:37.393" v="1122" actId="1076"/>
          <ac:spMkLst>
            <pc:docMk/>
            <pc:sldMk cId="3778927921" sldId="265"/>
            <ac:spMk id="7170" creationId="{00000000-0000-0000-0000-000000000000}"/>
          </ac:spMkLst>
        </pc:spChg>
        <pc:spChg chg="del mod">
          <ac:chgData name="Evin C." userId="26095f305b97b7d2" providerId="LiveId" clId="{D3367614-2896-4E75-89EA-7452F8640C1F}" dt="2023-10-05T07:14:28.019" v="1121" actId="478"/>
          <ac:spMkLst>
            <pc:docMk/>
            <pc:sldMk cId="3778927921" sldId="265"/>
            <ac:spMk id="7171" creationId="{00000000-0000-0000-0000-000000000000}"/>
          </ac:spMkLst>
        </pc:spChg>
        <pc:picChg chg="add mod ord">
          <ac:chgData name="Evin C." userId="26095f305b97b7d2" providerId="LiveId" clId="{D3367614-2896-4E75-89EA-7452F8640C1F}" dt="2023-10-05T07:20:35.811" v="1213" actId="167"/>
          <ac:picMkLst>
            <pc:docMk/>
            <pc:sldMk cId="3778927921" sldId="265"/>
            <ac:picMk id="7" creationId="{45C8B1F9-23BA-C26A-AEDD-AB12147264AB}"/>
          </ac:picMkLst>
        </pc:picChg>
      </pc:sldChg>
      <pc:sldChg chg="modSp add mod">
        <pc:chgData name="Evin C." userId="26095f305b97b7d2" providerId="LiveId" clId="{D3367614-2896-4E75-89EA-7452F8640C1F}" dt="2023-10-05T11:32:00.615" v="2186" actId="5793"/>
        <pc:sldMkLst>
          <pc:docMk/>
          <pc:sldMk cId="2090437559" sldId="266"/>
        </pc:sldMkLst>
        <pc:spChg chg="mod">
          <ac:chgData name="Evin C." userId="26095f305b97b7d2" providerId="LiveId" clId="{D3367614-2896-4E75-89EA-7452F8640C1F}" dt="2023-10-05T09:15:15.525" v="1278"/>
          <ac:spMkLst>
            <pc:docMk/>
            <pc:sldMk cId="2090437559" sldId="266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14:16:24.496" v="324" actId="20577"/>
          <ac:spMkLst>
            <pc:docMk/>
            <pc:sldMk cId="2090437559" sldId="266"/>
            <ac:spMk id="7170" creationId="{00000000-0000-0000-0000-000000000000}"/>
          </ac:spMkLst>
        </pc:spChg>
        <pc:spChg chg="mod">
          <ac:chgData name="Evin C." userId="26095f305b97b7d2" providerId="LiveId" clId="{D3367614-2896-4E75-89EA-7452F8640C1F}" dt="2023-10-05T11:32:00.615" v="2186" actId="5793"/>
          <ac:spMkLst>
            <pc:docMk/>
            <pc:sldMk cId="2090437559" sldId="266"/>
            <ac:spMk id="7171" creationId="{00000000-0000-0000-0000-000000000000}"/>
          </ac:spMkLst>
        </pc:spChg>
      </pc:sldChg>
      <pc:sldChg chg="addSp modSp add mod">
        <pc:chgData name="Evin C." userId="26095f305b97b7d2" providerId="LiveId" clId="{D3367614-2896-4E75-89EA-7452F8640C1F}" dt="2023-10-05T09:15:36.076" v="1283"/>
        <pc:sldMkLst>
          <pc:docMk/>
          <pc:sldMk cId="531039276" sldId="267"/>
        </pc:sldMkLst>
        <pc:spChg chg="mod">
          <ac:chgData name="Evin C." userId="26095f305b97b7d2" providerId="LiveId" clId="{D3367614-2896-4E75-89EA-7452F8640C1F}" dt="2023-10-05T09:15:36.076" v="1283"/>
          <ac:spMkLst>
            <pc:docMk/>
            <pc:sldMk cId="531039276" sldId="267"/>
            <ac:spMk id="4" creationId="{00000000-0000-0000-0000-000000000000}"/>
          </ac:spMkLst>
        </pc:spChg>
        <pc:spChg chg="add mod">
          <ac:chgData name="Evin C." userId="26095f305b97b7d2" providerId="LiveId" clId="{D3367614-2896-4E75-89EA-7452F8640C1F}" dt="2023-10-04T15:05:12.637" v="444" actId="404"/>
          <ac:spMkLst>
            <pc:docMk/>
            <pc:sldMk cId="531039276" sldId="267"/>
            <ac:spMk id="6" creationId="{094AA7C7-CE30-5D48-1D05-91D7F53DAB6D}"/>
          </ac:spMkLst>
        </pc:spChg>
        <pc:spChg chg="add mod">
          <ac:chgData name="Evin C." userId="26095f305b97b7d2" providerId="LiveId" clId="{D3367614-2896-4E75-89EA-7452F8640C1F}" dt="2023-10-04T21:20:32.590" v="752" actId="14100"/>
          <ac:spMkLst>
            <pc:docMk/>
            <pc:sldMk cId="531039276" sldId="267"/>
            <ac:spMk id="7" creationId="{9F03DA6E-5BA0-515A-2611-2F4F7C1888BE}"/>
          </ac:spMkLst>
        </pc:spChg>
        <pc:spChg chg="mod">
          <ac:chgData name="Evin C." userId="26095f305b97b7d2" providerId="LiveId" clId="{D3367614-2896-4E75-89EA-7452F8640C1F}" dt="2023-10-04T21:15:51.225" v="719" actId="14100"/>
          <ac:spMkLst>
            <pc:docMk/>
            <pc:sldMk cId="531039276" sldId="267"/>
            <ac:spMk id="7171" creationId="{00000000-0000-0000-0000-000000000000}"/>
          </ac:spMkLst>
        </pc:spChg>
        <pc:picChg chg="add mod">
          <ac:chgData name="Evin C." userId="26095f305b97b7d2" providerId="LiveId" clId="{D3367614-2896-4E75-89EA-7452F8640C1F}" dt="2023-10-04T15:03:50.416" v="417" actId="732"/>
          <ac:picMkLst>
            <pc:docMk/>
            <pc:sldMk cId="531039276" sldId="267"/>
            <ac:picMk id="1026" creationId="{D62E162B-18D6-AA08-1326-1AB568BE8463}"/>
          </ac:picMkLst>
        </pc:picChg>
        <pc:picChg chg="add mod">
          <ac:chgData name="Evin C." userId="26095f305b97b7d2" providerId="LiveId" clId="{D3367614-2896-4E75-89EA-7452F8640C1F}" dt="2023-10-04T21:15:54.805" v="720" actId="1076"/>
          <ac:picMkLst>
            <pc:docMk/>
            <pc:sldMk cId="531039276" sldId="267"/>
            <ac:picMk id="1028" creationId="{109B398E-7535-1CF7-1A74-8BF0E50680D5}"/>
          </ac:picMkLst>
        </pc:picChg>
      </pc:sldChg>
      <pc:sldChg chg="modSp add del mod">
        <pc:chgData name="Evin C." userId="26095f305b97b7d2" providerId="LiveId" clId="{D3367614-2896-4E75-89EA-7452F8640C1F}" dt="2023-10-04T21:20:53.250" v="754" actId="47"/>
        <pc:sldMkLst>
          <pc:docMk/>
          <pc:sldMk cId="3837527417" sldId="268"/>
        </pc:sldMkLst>
        <pc:spChg chg="mod">
          <ac:chgData name="Evin C." userId="26095f305b97b7d2" providerId="LiveId" clId="{D3367614-2896-4E75-89EA-7452F8640C1F}" dt="2023-10-04T21:13:41.465" v="715" actId="5793"/>
          <ac:spMkLst>
            <pc:docMk/>
            <pc:sldMk cId="3837527417" sldId="268"/>
            <ac:spMk id="7171" creationId="{00000000-0000-0000-0000-000000000000}"/>
          </ac:spMkLst>
        </pc:spChg>
      </pc:sldChg>
      <pc:sldChg chg="delSp modSp add mod">
        <pc:chgData name="Evin C." userId="26095f305b97b7d2" providerId="LiveId" clId="{D3367614-2896-4E75-89EA-7452F8640C1F}" dt="2023-10-05T09:15:39.676" v="1284"/>
        <pc:sldMkLst>
          <pc:docMk/>
          <pc:sldMk cId="4082019755" sldId="269"/>
        </pc:sldMkLst>
        <pc:spChg chg="mod">
          <ac:chgData name="Evin C." userId="26095f305b97b7d2" providerId="LiveId" clId="{D3367614-2896-4E75-89EA-7452F8640C1F}" dt="2023-10-05T09:15:39.676" v="1284"/>
          <ac:spMkLst>
            <pc:docMk/>
            <pc:sldMk cId="4082019755" sldId="269"/>
            <ac:spMk id="4" creationId="{00000000-0000-0000-0000-000000000000}"/>
          </ac:spMkLst>
        </pc:spChg>
        <pc:spChg chg="del">
          <ac:chgData name="Evin C." userId="26095f305b97b7d2" providerId="LiveId" clId="{D3367614-2896-4E75-89EA-7452F8640C1F}" dt="2023-10-04T21:16:31.088" v="726" actId="478"/>
          <ac:spMkLst>
            <pc:docMk/>
            <pc:sldMk cId="4082019755" sldId="269"/>
            <ac:spMk id="6" creationId="{094AA7C7-CE30-5D48-1D05-91D7F53DAB6D}"/>
          </ac:spMkLst>
        </pc:spChg>
        <pc:picChg chg="del">
          <ac:chgData name="Evin C." userId="26095f305b97b7d2" providerId="LiveId" clId="{D3367614-2896-4E75-89EA-7452F8640C1F}" dt="2023-10-04T21:16:28.864" v="725" actId="478"/>
          <ac:picMkLst>
            <pc:docMk/>
            <pc:sldMk cId="4082019755" sldId="269"/>
            <ac:picMk id="1026" creationId="{D62E162B-18D6-AA08-1326-1AB568BE8463}"/>
          </ac:picMkLst>
        </pc:picChg>
        <pc:picChg chg="del">
          <ac:chgData name="Evin C." userId="26095f305b97b7d2" providerId="LiveId" clId="{D3367614-2896-4E75-89EA-7452F8640C1F}" dt="2023-10-04T21:16:32.021" v="727" actId="478"/>
          <ac:picMkLst>
            <pc:docMk/>
            <pc:sldMk cId="4082019755" sldId="269"/>
            <ac:picMk id="1028" creationId="{109B398E-7535-1CF7-1A74-8BF0E50680D5}"/>
          </ac:picMkLst>
        </pc:picChg>
      </pc:sldChg>
      <pc:sldChg chg="modSp add mod">
        <pc:chgData name="Evin C." userId="26095f305b97b7d2" providerId="LiveId" clId="{D3367614-2896-4E75-89EA-7452F8640C1F}" dt="2023-10-05T09:15:32.552" v="1282"/>
        <pc:sldMkLst>
          <pc:docMk/>
          <pc:sldMk cId="3822133989" sldId="270"/>
        </pc:sldMkLst>
        <pc:spChg chg="mod">
          <ac:chgData name="Evin C." userId="26095f305b97b7d2" providerId="LiveId" clId="{D3367614-2896-4E75-89EA-7452F8640C1F}" dt="2023-10-05T09:15:32.552" v="1282"/>
          <ac:spMkLst>
            <pc:docMk/>
            <pc:sldMk cId="3822133989" sldId="270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21:27:08.906" v="897" actId="20577"/>
          <ac:spMkLst>
            <pc:docMk/>
            <pc:sldMk cId="3822133989" sldId="270"/>
            <ac:spMk id="7171" creationId="{00000000-0000-0000-0000-000000000000}"/>
          </ac:spMkLst>
        </pc:spChg>
      </pc:sldChg>
      <pc:sldChg chg="add del">
        <pc:chgData name="Evin C." userId="26095f305b97b7d2" providerId="LiveId" clId="{D3367614-2896-4E75-89EA-7452F8640C1F}" dt="2023-10-04T21:25:17.131" v="891"/>
        <pc:sldMkLst>
          <pc:docMk/>
          <pc:sldMk cId="545506338" sldId="271"/>
        </pc:sldMkLst>
      </pc:sldChg>
      <pc:sldChg chg="modSp add mod">
        <pc:chgData name="Evin C." userId="26095f305b97b7d2" providerId="LiveId" clId="{D3367614-2896-4E75-89EA-7452F8640C1F}" dt="2023-10-05T09:15:29.682" v="1281"/>
        <pc:sldMkLst>
          <pc:docMk/>
          <pc:sldMk cId="4145594463" sldId="271"/>
        </pc:sldMkLst>
        <pc:spChg chg="mod">
          <ac:chgData name="Evin C." userId="26095f305b97b7d2" providerId="LiveId" clId="{D3367614-2896-4E75-89EA-7452F8640C1F}" dt="2023-10-05T09:15:29.682" v="1281"/>
          <ac:spMkLst>
            <pc:docMk/>
            <pc:sldMk cId="4145594463" sldId="271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21:27:15.303" v="898" actId="20577"/>
          <ac:spMkLst>
            <pc:docMk/>
            <pc:sldMk cId="4145594463" sldId="271"/>
            <ac:spMk id="7171" creationId="{00000000-0000-0000-0000-000000000000}"/>
          </ac:spMkLst>
        </pc:spChg>
      </pc:sldChg>
      <pc:sldChg chg="modSp add mod">
        <pc:chgData name="Evin C." userId="26095f305b97b7d2" providerId="LiveId" clId="{D3367614-2896-4E75-89EA-7452F8640C1F}" dt="2023-10-05T09:15:26.598" v="1280"/>
        <pc:sldMkLst>
          <pc:docMk/>
          <pc:sldMk cId="270416130" sldId="272"/>
        </pc:sldMkLst>
        <pc:spChg chg="mod">
          <ac:chgData name="Evin C." userId="26095f305b97b7d2" providerId="LiveId" clId="{D3367614-2896-4E75-89EA-7452F8640C1F}" dt="2023-10-05T09:15:26.598" v="1280"/>
          <ac:spMkLst>
            <pc:docMk/>
            <pc:sldMk cId="270416130" sldId="272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5T07:21:39.012" v="1225" actId="20577"/>
          <ac:spMkLst>
            <pc:docMk/>
            <pc:sldMk cId="270416130" sldId="272"/>
            <ac:spMk id="7171" creationId="{00000000-0000-0000-0000-000000000000}"/>
          </ac:spMkLst>
        </pc:spChg>
      </pc:sldChg>
      <pc:sldChg chg="add del">
        <pc:chgData name="Evin C." userId="26095f305b97b7d2" providerId="LiveId" clId="{D3367614-2896-4E75-89EA-7452F8640C1F}" dt="2023-10-04T21:25:16.464" v="890"/>
        <pc:sldMkLst>
          <pc:docMk/>
          <pc:sldMk cId="4173551630" sldId="272"/>
        </pc:sldMkLst>
      </pc:sldChg>
      <pc:sldChg chg="modSp add mod">
        <pc:chgData name="Evin C." userId="26095f305b97b7d2" providerId="LiveId" clId="{D3367614-2896-4E75-89EA-7452F8640C1F}" dt="2023-10-05T11:18:51.561" v="2000" actId="3626"/>
        <pc:sldMkLst>
          <pc:docMk/>
          <pc:sldMk cId="1022701490" sldId="273"/>
        </pc:sldMkLst>
        <pc:spChg chg="mod">
          <ac:chgData name="Evin C." userId="26095f305b97b7d2" providerId="LiveId" clId="{D3367614-2896-4E75-89EA-7452F8640C1F}" dt="2023-10-05T09:15:04.303" v="1277" actId="20577"/>
          <ac:spMkLst>
            <pc:docMk/>
            <pc:sldMk cId="1022701490" sldId="273"/>
            <ac:spMk id="4" creationId="{00000000-0000-0000-0000-000000000000}"/>
          </ac:spMkLst>
        </pc:spChg>
        <pc:spChg chg="mod">
          <ac:chgData name="Evin C." userId="26095f305b97b7d2" providerId="LiveId" clId="{D3367614-2896-4E75-89EA-7452F8640C1F}" dt="2023-10-04T21:31:23.936" v="1037" actId="20577"/>
          <ac:spMkLst>
            <pc:docMk/>
            <pc:sldMk cId="1022701490" sldId="273"/>
            <ac:spMk id="6146" creationId="{00000000-0000-0000-0000-000000000000}"/>
          </ac:spMkLst>
        </pc:spChg>
        <pc:spChg chg="mod">
          <ac:chgData name="Evin C." userId="26095f305b97b7d2" providerId="LiveId" clId="{D3367614-2896-4E75-89EA-7452F8640C1F}" dt="2023-10-05T11:18:51.561" v="2000" actId="3626"/>
          <ac:spMkLst>
            <pc:docMk/>
            <pc:sldMk cId="1022701490" sldId="273"/>
            <ac:spMk id="6147" creationId="{00000000-0000-0000-0000-000000000000}"/>
          </ac:spMkLst>
        </pc:spChg>
      </pc:sldChg>
      <pc:sldChg chg="addSp delSp modSp add mod ord">
        <pc:chgData name="Evin C." userId="26095f305b97b7d2" providerId="LiveId" clId="{D3367614-2896-4E75-89EA-7452F8640C1F}" dt="2023-10-05T10:41:48.269" v="1783"/>
        <pc:sldMkLst>
          <pc:docMk/>
          <pc:sldMk cId="3240819055" sldId="274"/>
        </pc:sldMkLst>
        <pc:spChg chg="add mod">
          <ac:chgData name="Evin C." userId="26095f305b97b7d2" providerId="LiveId" clId="{D3367614-2896-4E75-89EA-7452F8640C1F}" dt="2023-10-05T09:08:00.721" v="1246" actId="14100"/>
          <ac:spMkLst>
            <pc:docMk/>
            <pc:sldMk cId="3240819055" sldId="274"/>
            <ac:spMk id="2" creationId="{615CE898-DE87-624B-D039-F4F94CF74B24}"/>
          </ac:spMkLst>
        </pc:spChg>
        <pc:spChg chg="del">
          <ac:chgData name="Evin C." userId="26095f305b97b7d2" providerId="LiveId" clId="{D3367614-2896-4E75-89EA-7452F8640C1F}" dt="2023-10-05T09:06:07.881" v="1228" actId="478"/>
          <ac:spMkLst>
            <pc:docMk/>
            <pc:sldMk cId="3240819055" sldId="274"/>
            <ac:spMk id="8" creationId="{7B7D3939-61F7-6301-0111-700519933974}"/>
          </ac:spMkLst>
        </pc:spChg>
        <pc:spChg chg="del">
          <ac:chgData name="Evin C." userId="26095f305b97b7d2" providerId="LiveId" clId="{D3367614-2896-4E75-89EA-7452F8640C1F}" dt="2023-10-05T09:06:10.503" v="1229" actId="478"/>
          <ac:spMkLst>
            <pc:docMk/>
            <pc:sldMk cId="3240819055" sldId="274"/>
            <ac:spMk id="10" creationId="{06061FCB-9874-7D3F-ACAE-22580E8A6948}"/>
          </ac:spMkLst>
        </pc:spChg>
        <pc:spChg chg="mod">
          <ac:chgData name="Evin C." userId="26095f305b97b7d2" providerId="LiveId" clId="{D3367614-2896-4E75-89EA-7452F8640C1F}" dt="2023-10-05T09:06:12.848" v="1230" actId="1076"/>
          <ac:spMkLst>
            <pc:docMk/>
            <pc:sldMk cId="3240819055" sldId="274"/>
            <ac:spMk id="11" creationId="{A835B0A4-86BE-835E-ABA6-37CB31A73B84}"/>
          </ac:spMkLst>
        </pc:spChg>
        <pc:spChg chg="ord">
          <ac:chgData name="Evin C." userId="26095f305b97b7d2" providerId="LiveId" clId="{D3367614-2896-4E75-89EA-7452F8640C1F}" dt="2023-10-05T09:07:23.619" v="1239" actId="166"/>
          <ac:spMkLst>
            <pc:docMk/>
            <pc:sldMk cId="3240819055" sldId="274"/>
            <ac:spMk id="7170" creationId="{00000000-0000-0000-0000-000000000000}"/>
          </ac:spMkLst>
        </pc:spChg>
        <pc:picChg chg="add mod modCrop">
          <ac:chgData name="Evin C." userId="26095f305b97b7d2" providerId="LiveId" clId="{D3367614-2896-4E75-89EA-7452F8640C1F}" dt="2023-10-05T09:13:24.281" v="1266" actId="14100"/>
          <ac:picMkLst>
            <pc:docMk/>
            <pc:sldMk cId="3240819055" sldId="274"/>
            <ac:picMk id="4" creationId="{477A4A82-0F69-B677-54BE-FCD0AA7EFF66}"/>
          </ac:picMkLst>
        </pc:picChg>
        <pc:picChg chg="del mod modCrop">
          <ac:chgData name="Evin C." userId="26095f305b97b7d2" providerId="LiveId" clId="{D3367614-2896-4E75-89EA-7452F8640C1F}" dt="2023-10-05T09:12:53.786" v="1260" actId="478"/>
          <ac:picMkLst>
            <pc:docMk/>
            <pc:sldMk cId="3240819055" sldId="274"/>
            <ac:picMk id="7" creationId="{45C8B1F9-23BA-C26A-AEDD-AB12147264AB}"/>
          </ac:picMkLst>
        </pc:picChg>
      </pc:sldChg>
      <pc:sldChg chg="addSp delSp modSp add mod">
        <pc:chgData name="Evin C." userId="26095f305b97b7d2" providerId="LiveId" clId="{D3367614-2896-4E75-89EA-7452F8640C1F}" dt="2023-10-05T10:30:48.998" v="1390" actId="14100"/>
        <pc:sldMkLst>
          <pc:docMk/>
          <pc:sldMk cId="1455574984" sldId="275"/>
        </pc:sldMkLst>
        <pc:picChg chg="add mod modCrop">
          <ac:chgData name="Evin C." userId="26095f305b97b7d2" providerId="LiveId" clId="{D3367614-2896-4E75-89EA-7452F8640C1F}" dt="2023-10-05T10:30:48.998" v="1390" actId="14100"/>
          <ac:picMkLst>
            <pc:docMk/>
            <pc:sldMk cId="1455574984" sldId="275"/>
            <ac:picMk id="3" creationId="{A377107F-9487-3577-0AE4-63FDB414045B}"/>
          </ac:picMkLst>
        </pc:picChg>
        <pc:picChg chg="del mod">
          <ac:chgData name="Evin C." userId="26095f305b97b7d2" providerId="LiveId" clId="{D3367614-2896-4E75-89EA-7452F8640C1F}" dt="2023-10-05T10:30:12.147" v="1382" actId="478"/>
          <ac:picMkLst>
            <pc:docMk/>
            <pc:sldMk cId="1455574984" sldId="275"/>
            <ac:picMk id="4" creationId="{477A4A82-0F69-B677-54BE-FCD0AA7EFF66}"/>
          </ac:picMkLst>
        </pc:picChg>
      </pc:sldChg>
      <pc:sldChg chg="addSp delSp modSp add mod">
        <pc:chgData name="Evin C." userId="26095f305b97b7d2" providerId="LiveId" clId="{D3367614-2896-4E75-89EA-7452F8640C1F}" dt="2023-10-05T11:09:15.718" v="1875" actId="1076"/>
        <pc:sldMkLst>
          <pc:docMk/>
          <pc:sldMk cId="1616679951" sldId="276"/>
        </pc:sldMkLst>
        <pc:picChg chg="del">
          <ac:chgData name="Evin C." userId="26095f305b97b7d2" providerId="LiveId" clId="{D3367614-2896-4E75-89EA-7452F8640C1F}" dt="2023-10-05T11:08:47.762" v="1867" actId="478"/>
          <ac:picMkLst>
            <pc:docMk/>
            <pc:sldMk cId="1616679951" sldId="276"/>
            <ac:picMk id="4" creationId="{477A4A82-0F69-B677-54BE-FCD0AA7EFF66}"/>
          </ac:picMkLst>
        </pc:picChg>
        <pc:picChg chg="add mod">
          <ac:chgData name="Evin C." userId="26095f305b97b7d2" providerId="LiveId" clId="{D3367614-2896-4E75-89EA-7452F8640C1F}" dt="2023-10-05T11:09:15.718" v="1875" actId="1076"/>
          <ac:picMkLst>
            <pc:docMk/>
            <pc:sldMk cId="1616679951" sldId="276"/>
            <ac:picMk id="1026" creationId="{2DE784CC-874E-C43D-76BC-F25B0A31A26B}"/>
          </ac:picMkLst>
        </pc:picChg>
      </pc:sldChg>
      <pc:sldChg chg="new del">
        <pc:chgData name="Evin C." userId="26095f305b97b7d2" providerId="LiveId" clId="{D3367614-2896-4E75-89EA-7452F8640C1F}" dt="2023-10-05T11:12:50.066" v="1906" actId="47"/>
        <pc:sldMkLst>
          <pc:docMk/>
          <pc:sldMk cId="19928505" sldId="277"/>
        </pc:sldMkLst>
      </pc:sldChg>
      <pc:sldChg chg="addSp modSp add mod ord">
        <pc:chgData name="Evin C." userId="26095f305b97b7d2" providerId="LiveId" clId="{D3367614-2896-4E75-89EA-7452F8640C1F}" dt="2023-10-05T11:38:13.999" v="2203" actId="20577"/>
        <pc:sldMkLst>
          <pc:docMk/>
          <pc:sldMk cId="2941647655" sldId="278"/>
        </pc:sldMkLst>
        <pc:spChg chg="add mod">
          <ac:chgData name="Evin C." userId="26095f305b97b7d2" providerId="LiveId" clId="{D3367614-2896-4E75-89EA-7452F8640C1F}" dt="2023-10-05T11:21:43.403" v="2012" actId="1076"/>
          <ac:spMkLst>
            <pc:docMk/>
            <pc:sldMk cId="2941647655" sldId="278"/>
            <ac:spMk id="6" creationId="{B445C4F2-8609-6147-0FC5-7BEC8C164710}"/>
          </ac:spMkLst>
        </pc:spChg>
        <pc:spChg chg="mod">
          <ac:chgData name="Evin C." userId="26095f305b97b7d2" providerId="LiveId" clId="{D3367614-2896-4E75-89EA-7452F8640C1F}" dt="2023-10-05T11:13:33.679" v="1929" actId="20577"/>
          <ac:spMkLst>
            <pc:docMk/>
            <pc:sldMk cId="2941647655" sldId="278"/>
            <ac:spMk id="7170" creationId="{00000000-0000-0000-0000-000000000000}"/>
          </ac:spMkLst>
        </pc:spChg>
        <pc:spChg chg="mod">
          <ac:chgData name="Evin C." userId="26095f305b97b7d2" providerId="LiveId" clId="{D3367614-2896-4E75-89EA-7452F8640C1F}" dt="2023-10-05T11:38:13.999" v="2203" actId="20577"/>
          <ac:spMkLst>
            <pc:docMk/>
            <pc:sldMk cId="2941647655" sldId="278"/>
            <ac:spMk id="7171" creationId="{00000000-0000-0000-0000-000000000000}"/>
          </ac:spMkLst>
        </pc:spChg>
        <pc:picChg chg="add mod">
          <ac:chgData name="Evin C." userId="26095f305b97b7d2" providerId="LiveId" clId="{D3367614-2896-4E75-89EA-7452F8640C1F}" dt="2023-10-05T11:19:09.368" v="2001" actId="1076"/>
          <ac:picMkLst>
            <pc:docMk/>
            <pc:sldMk cId="2941647655" sldId="278"/>
            <ac:picMk id="2050" creationId="{4D7DE8A4-3378-B560-B652-93EAC46BF802}"/>
          </ac:picMkLst>
        </pc:picChg>
      </pc:sldChg>
      <pc:sldChg chg="new del">
        <pc:chgData name="Evin C." userId="26095f305b97b7d2" providerId="LiveId" clId="{D3367614-2896-4E75-89EA-7452F8640C1F}" dt="2023-10-05T11:21:53.771" v="2014" actId="47"/>
        <pc:sldMkLst>
          <pc:docMk/>
          <pc:sldMk cId="273911919" sldId="279"/>
        </pc:sldMkLst>
      </pc:sldChg>
      <pc:sldChg chg="addSp delSp modSp add mod">
        <pc:chgData name="Evin C." userId="26095f305b97b7d2" providerId="LiveId" clId="{D3367614-2896-4E75-89EA-7452F8640C1F}" dt="2023-10-05T11:25:34.015" v="2022" actId="14100"/>
        <pc:sldMkLst>
          <pc:docMk/>
          <pc:sldMk cId="2967530122" sldId="279"/>
        </pc:sldMkLst>
        <pc:picChg chg="del">
          <ac:chgData name="Evin C." userId="26095f305b97b7d2" providerId="LiveId" clId="{D3367614-2896-4E75-89EA-7452F8640C1F}" dt="2023-10-05T11:21:59.194" v="2016" actId="478"/>
          <ac:picMkLst>
            <pc:docMk/>
            <pc:sldMk cId="2967530122" sldId="279"/>
            <ac:picMk id="3" creationId="{A377107F-9487-3577-0AE4-63FDB414045B}"/>
          </ac:picMkLst>
        </pc:picChg>
        <pc:picChg chg="add mod">
          <ac:chgData name="Evin C." userId="26095f305b97b7d2" providerId="LiveId" clId="{D3367614-2896-4E75-89EA-7452F8640C1F}" dt="2023-10-05T11:25:34.015" v="2022" actId="14100"/>
          <ac:picMkLst>
            <pc:docMk/>
            <pc:sldMk cId="2967530122" sldId="279"/>
            <ac:picMk id="3074" creationId="{5AE9B33B-DC9B-A658-8A53-9AFF11881B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B00D-2B0B-4FA2-A258-E1F4E7D9041F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111BC-6152-4315-B33F-C80A8FBDF65E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06E3A2-04B2-4DD3-AAA1-A42AE5838B79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A807-0C67-4BAF-BFE8-143988B7864A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531-9C51-4B7E-993F-41DB8F023600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A456F339-3D89-431B-B52C-DECFFB55CC5F}" type="datetime1">
              <a:rPr lang="en-US" smtClean="0"/>
              <a:t>10/5/2023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Title of the presentation, Author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University Division/Office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Connective and Soft Tissue Neoplasm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benign, intermediate, or malignant neoplasm that affects the connective and soft tissue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NCIT:C3810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  <a:p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0D2D1D9-4179-BC22-DD58-3E230F5D0BC8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835B0A4-86BE-835E-ABA6-37CB31A73B84}"/>
              </a:ext>
            </a:extLst>
          </p:cNvPr>
          <p:cNvSpPr/>
          <p:nvPr/>
        </p:nvSpPr>
        <p:spPr bwMode="auto">
          <a:xfrm>
            <a:off x="5879976" y="6694300"/>
            <a:ext cx="792088" cy="163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15CE898-DE87-624B-D039-F4F94CF74B24}"/>
              </a:ext>
            </a:extLst>
          </p:cNvPr>
          <p:cNvSpPr/>
          <p:nvPr/>
        </p:nvSpPr>
        <p:spPr bwMode="auto">
          <a:xfrm>
            <a:off x="1" y="116633"/>
            <a:ext cx="12192000" cy="1149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934" y="0"/>
            <a:ext cx="10369550" cy="792434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377107F-9487-3577-0AE4-63FDB4140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6" t="4416" r="7476" b="3936"/>
          <a:stretch/>
        </p:blipFill>
        <p:spPr>
          <a:xfrm>
            <a:off x="479376" y="476672"/>
            <a:ext cx="11161240" cy="57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7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835B0A4-86BE-835E-ABA6-37CB31A73B84}"/>
              </a:ext>
            </a:extLst>
          </p:cNvPr>
          <p:cNvSpPr/>
          <p:nvPr/>
        </p:nvSpPr>
        <p:spPr bwMode="auto">
          <a:xfrm>
            <a:off x="5879976" y="6694300"/>
            <a:ext cx="792088" cy="163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15CE898-DE87-624B-D039-F4F94CF74B24}"/>
              </a:ext>
            </a:extLst>
          </p:cNvPr>
          <p:cNvSpPr/>
          <p:nvPr/>
        </p:nvSpPr>
        <p:spPr bwMode="auto">
          <a:xfrm>
            <a:off x="1" y="116633"/>
            <a:ext cx="12192000" cy="1149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934" y="0"/>
            <a:ext cx="10369550" cy="792434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3074" name="Picture 2" descr="Bildvorschau">
            <a:extLst>
              <a:ext uri="{FF2B5EF4-FFF2-40B4-BE49-F238E27FC236}">
                <a16:creationId xmlns:a16="http://schemas.microsoft.com/office/drawing/2014/main" id="{5AE9B33B-DC9B-A658-8A53-9AFF11881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89278"/>
            <a:ext cx="10513168" cy="60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3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ERBB2 – erb-b2 receptor tyrosine kinase 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5472807" cy="3887787"/>
          </a:xfrm>
        </p:spPr>
        <p:txBody>
          <a:bodyPr/>
          <a:lstStyle/>
          <a:p>
            <a:pPr lvl="1"/>
            <a:r>
              <a:rPr lang="en-US" sz="2000" dirty="0"/>
              <a:t>oncogene</a:t>
            </a:r>
          </a:p>
          <a:p>
            <a:pPr lvl="1"/>
            <a:r>
              <a:rPr lang="en-US" sz="2000" dirty="0"/>
              <a:t>encodes a member of the epidermal growth factor (EGF)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receptor family of receptor tyrosine kinases</a:t>
            </a:r>
            <a:endParaRPr lang="en-US" sz="2000" dirty="0"/>
          </a:p>
          <a:p>
            <a:pPr lvl="1"/>
            <a:r>
              <a:rPr lang="en-US" sz="2000" dirty="0"/>
              <a:t>enhances kinase-mediated activation of downstream signaling pathways</a:t>
            </a:r>
          </a:p>
          <a:p>
            <a:pPr lvl="1"/>
            <a:r>
              <a:rPr lang="en-US" sz="2000" dirty="0"/>
              <a:t>has been reported in numerous cancers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ACE1D2-6E23-FE0D-0CD2-B2A3DC108039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2050" name="Picture 2" descr="ErbB2 Receptor in Breast Cancer: Implications in Cancer Cell Migration,  Invasion and Resistance to Targeted Therapy | IntechOpen">
            <a:extLst>
              <a:ext uri="{FF2B5EF4-FFF2-40B4-BE49-F238E27FC236}">
                <a16:creationId xmlns:a16="http://schemas.microsoft.com/office/drawing/2014/main" id="{4D7DE8A4-3378-B560-B652-93EAC46B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302416"/>
            <a:ext cx="2808312" cy="489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445C4F2-8609-6147-0FC5-7BEC8C164710}"/>
              </a:ext>
            </a:extLst>
          </p:cNvPr>
          <p:cNvSpPr txBox="1"/>
          <p:nvPr/>
        </p:nvSpPr>
        <p:spPr>
          <a:xfrm>
            <a:off x="7434586" y="6201004"/>
            <a:ext cx="3024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https://www.intechopen.com/chapters/53690</a:t>
            </a:r>
            <a:endParaRPr lang="de-CH" sz="800" dirty="0"/>
          </a:p>
        </p:txBody>
      </p:sp>
    </p:spTree>
    <p:extLst>
      <p:ext uri="{BB962C8B-B14F-4D97-AF65-F5344CB8AC3E}">
        <p14:creationId xmlns:p14="http://schemas.microsoft.com/office/powerpoint/2010/main" val="294164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835B0A4-86BE-835E-ABA6-37CB31A73B84}"/>
              </a:ext>
            </a:extLst>
          </p:cNvPr>
          <p:cNvSpPr/>
          <p:nvPr/>
        </p:nvSpPr>
        <p:spPr bwMode="auto">
          <a:xfrm>
            <a:off x="5879976" y="6694300"/>
            <a:ext cx="792088" cy="163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15CE898-DE87-624B-D039-F4F94CF74B24}"/>
              </a:ext>
            </a:extLst>
          </p:cNvPr>
          <p:cNvSpPr/>
          <p:nvPr/>
        </p:nvSpPr>
        <p:spPr bwMode="auto">
          <a:xfrm>
            <a:off x="1" y="116633"/>
            <a:ext cx="12192000" cy="1149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934" y="0"/>
            <a:ext cx="10369550" cy="792434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7A4A82-0F69-B677-54BE-FCD0AA7EF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" t="3363" r="8066" b="3363"/>
          <a:stretch/>
        </p:blipFill>
        <p:spPr>
          <a:xfrm>
            <a:off x="82933" y="1124744"/>
            <a:ext cx="1215578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19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835B0A4-86BE-835E-ABA6-37CB31A73B84}"/>
              </a:ext>
            </a:extLst>
          </p:cNvPr>
          <p:cNvSpPr/>
          <p:nvPr/>
        </p:nvSpPr>
        <p:spPr bwMode="auto">
          <a:xfrm>
            <a:off x="5879976" y="6694300"/>
            <a:ext cx="792088" cy="163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15CE898-DE87-624B-D039-F4F94CF74B24}"/>
              </a:ext>
            </a:extLst>
          </p:cNvPr>
          <p:cNvSpPr/>
          <p:nvPr/>
        </p:nvSpPr>
        <p:spPr bwMode="auto">
          <a:xfrm>
            <a:off x="1" y="116633"/>
            <a:ext cx="12192000" cy="1149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934" y="0"/>
            <a:ext cx="10369550" cy="792434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pic>
        <p:nvPicPr>
          <p:cNvPr id="1026" name="Picture 2" descr="Bildvorschau">
            <a:extLst>
              <a:ext uri="{FF2B5EF4-FFF2-40B4-BE49-F238E27FC236}">
                <a16:creationId xmlns:a16="http://schemas.microsoft.com/office/drawing/2014/main" id="{2DE784CC-874E-C43D-76BC-F25B0A31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t="3491" r="6885" b="2527"/>
          <a:stretch/>
        </p:blipFill>
        <p:spPr bwMode="auto">
          <a:xfrm>
            <a:off x="511455" y="559917"/>
            <a:ext cx="11169089" cy="59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67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Best prognosis: Osteosarcoma, Chondrosarcoma</a:t>
            </a:r>
          </a:p>
          <a:p>
            <a:r>
              <a:rPr lang="en-US" sz="2000" dirty="0"/>
              <a:t>Worst prognosis: Uterine Corpus Leiomyosarcoma</a:t>
            </a:r>
          </a:p>
          <a:p>
            <a:r>
              <a:rPr lang="en-US" sz="2000" dirty="0"/>
              <a:t>ERBB2 as main gene mutated in connective and soft tissue sarcomas</a:t>
            </a:r>
          </a:p>
          <a:p>
            <a:r>
              <a:rPr lang="en-US" sz="2000" dirty="0"/>
              <a:t>Affects all age groups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ACE1D2-6E23-FE0D-0CD2-B2A3DC108039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3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References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https://www.mayoclinic.org/diseases-conditions/sarcoma/symptoms-causes/syc-20351048#:~:text=Sarcoma%20is%20a%20type%20of,tissues%20(soft%20tissue%20sarcoma) (last: 23-10-5)</a:t>
            </a:r>
          </a:p>
          <a:p>
            <a:r>
              <a:rPr lang="en-US" dirty="0"/>
              <a:t>https://www.cancercenter.com/cancer-types/soft-tissue-sarcoma/types#:~:text=There%20are%2050%20different%20types,and%20location%20of%20the%20tumor (last: 23-10-5)</a:t>
            </a:r>
          </a:p>
          <a:p>
            <a:r>
              <a:rPr lang="en-US" dirty="0"/>
              <a:t>https://www.cancer.gov/pediatric-adult-rare-tumor/rare-tumors/rare-soft-tissue-tumors/mpnst#:~:text=Malignant%20Peripheral%20Nerve%20Sheath%20Tumor%2C%20or%20MPNST%2C%20is%20a%20cancer,is%20a%20type%20of%20sarcoma (last: 23-10-5)</a:t>
            </a:r>
          </a:p>
          <a:p>
            <a:r>
              <a:rPr lang="en-US" dirty="0"/>
              <a:t>https://www.ncbi.nlm.nih.gov/gene/2064 (last: 23-10-5)</a:t>
            </a:r>
          </a:p>
          <a:p>
            <a:r>
              <a:rPr lang="en-US" dirty="0"/>
              <a:t>https://www.intechopen.com/chapters/53690 (last: 23-10-5)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027014-B0DD-E31D-B006-6631CB7E95D0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Thank you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C7CE8F0-1C6A-8BAB-BF82-F0D8CE9C463A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Aim</a:t>
            </a:r>
          </a:p>
          <a:p>
            <a:r>
              <a:rPr lang="en-US" sz="2000" dirty="0"/>
              <a:t>Plots</a:t>
            </a:r>
          </a:p>
          <a:p>
            <a:r>
              <a:rPr lang="en-US" sz="2000" dirty="0"/>
              <a:t>Conclusion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027014-B0DD-E31D-B006-6631CB7E95D0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7561039" cy="3887787"/>
          </a:xfrm>
        </p:spPr>
        <p:txBody>
          <a:bodyPr/>
          <a:lstStyle/>
          <a:p>
            <a:r>
              <a:rPr lang="en-US" sz="2000" dirty="0"/>
              <a:t>Different types (angiosarcoma, malignant peripheral nerve sheath tumor (MPNST), …)</a:t>
            </a:r>
          </a:p>
          <a:p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ACE1D2-6E23-FE0D-0CD2-B2A3DC108039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1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7561039" cy="3887787"/>
          </a:xfrm>
        </p:spPr>
        <p:txBody>
          <a:bodyPr/>
          <a:lstStyle/>
          <a:p>
            <a:r>
              <a:rPr lang="en-US" sz="2000" dirty="0"/>
              <a:t>Different types (angiosarcoma, malignant peripheral nerve sheath tumor (MPNST), …)</a:t>
            </a:r>
          </a:p>
          <a:p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Angiosarcoma that affects the skin">
            <a:extLst>
              <a:ext uri="{FF2B5EF4-FFF2-40B4-BE49-F238E27FC236}">
                <a16:creationId xmlns:a16="http://schemas.microsoft.com/office/drawing/2014/main" id="{D62E162B-18D6-AA08-1326-1AB568BE84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"/>
          <a:stretch/>
        </p:blipFill>
        <p:spPr bwMode="auto">
          <a:xfrm>
            <a:off x="1199456" y="2949647"/>
            <a:ext cx="4534125" cy="26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4ACE1D2-6E23-FE0D-0CD2-B2A3DC108039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4AA7C7-CE30-5D48-1D05-91D7F53DAB6D}"/>
              </a:ext>
            </a:extLst>
          </p:cNvPr>
          <p:cNvSpPr txBox="1"/>
          <p:nvPr/>
        </p:nvSpPr>
        <p:spPr>
          <a:xfrm>
            <a:off x="1127448" y="5625761"/>
            <a:ext cx="4606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https://www.mayoclinic.org/diseases-conditions/angiosarcoma/symptoms-causes/syc-20350244</a:t>
            </a:r>
          </a:p>
        </p:txBody>
      </p:sp>
      <p:pic>
        <p:nvPicPr>
          <p:cNvPr id="1028" name="Picture 4" descr="Cancers 15 01077 g001">
            <a:extLst>
              <a:ext uri="{FF2B5EF4-FFF2-40B4-BE49-F238E27FC236}">
                <a16:creationId xmlns:a16="http://schemas.microsoft.com/office/drawing/2014/main" id="{109B398E-7535-1CF7-1A74-8BF0E506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02" y="1664631"/>
            <a:ext cx="3109143" cy="40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F03DA6E-5BA0-515A-2611-2F4F7C1888BE}"/>
              </a:ext>
            </a:extLst>
          </p:cNvPr>
          <p:cNvSpPr txBox="1"/>
          <p:nvPr/>
        </p:nvSpPr>
        <p:spPr>
          <a:xfrm>
            <a:off x="7986402" y="5711399"/>
            <a:ext cx="2358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dirty="0"/>
              <a:t>https://www.mdpi.com/2072-6694/15/4/1077</a:t>
            </a:r>
          </a:p>
        </p:txBody>
      </p:sp>
    </p:spTree>
    <p:extLst>
      <p:ext uri="{BB962C8B-B14F-4D97-AF65-F5344CB8AC3E}">
        <p14:creationId xmlns:p14="http://schemas.microsoft.com/office/powerpoint/2010/main" val="53103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7561039" cy="3887787"/>
          </a:xfrm>
        </p:spPr>
        <p:txBody>
          <a:bodyPr/>
          <a:lstStyle/>
          <a:p>
            <a:r>
              <a:rPr lang="en-US" sz="2000" dirty="0"/>
              <a:t>Different types (angiosarcoma, malignant peripheral nerve sheath tumor (MPNST), …)</a:t>
            </a:r>
          </a:p>
          <a:p>
            <a:r>
              <a:rPr lang="en-US" sz="2000" dirty="0"/>
              <a:t>40% of sarcomas in patients aged 60+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ACE1D2-6E23-FE0D-0CD2-B2A3DC108039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3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7561039" cy="3887787"/>
          </a:xfrm>
        </p:spPr>
        <p:txBody>
          <a:bodyPr/>
          <a:lstStyle/>
          <a:p>
            <a:r>
              <a:rPr lang="en-US" sz="2000" dirty="0"/>
              <a:t>Different types (angiosarcoma, malignant peripheral nerve sheath tumor (MPNST), …)</a:t>
            </a:r>
          </a:p>
          <a:p>
            <a:r>
              <a:rPr lang="en-US" sz="2000" dirty="0"/>
              <a:t>40% of sarcomas in patients aged 60+</a:t>
            </a:r>
          </a:p>
          <a:p>
            <a:r>
              <a:rPr lang="en-US" sz="2000" dirty="0"/>
              <a:t>Causes are still investigated by researchers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ACE1D2-6E23-FE0D-0CD2-B2A3DC108039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59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2205039"/>
            <a:ext cx="7561039" cy="3887787"/>
          </a:xfrm>
        </p:spPr>
        <p:txBody>
          <a:bodyPr/>
          <a:lstStyle/>
          <a:p>
            <a:r>
              <a:rPr lang="en-US" sz="2000" dirty="0"/>
              <a:t>Different types (angiosarcoma, malignant peripheral nerve sheath tumor (MPNST), …)</a:t>
            </a:r>
          </a:p>
          <a:p>
            <a:r>
              <a:rPr lang="en-US" sz="2000" dirty="0"/>
              <a:t>40% of sarcomas in patients aged 60+</a:t>
            </a:r>
          </a:p>
          <a:p>
            <a:r>
              <a:rPr lang="en-US" sz="2000" dirty="0"/>
              <a:t>Causes are still investigated by researchers</a:t>
            </a:r>
          </a:p>
          <a:p>
            <a:r>
              <a:rPr lang="en-US" sz="2000" dirty="0"/>
              <a:t>Risk factors</a:t>
            </a:r>
          </a:p>
          <a:p>
            <a:pPr lvl="1"/>
            <a:r>
              <a:rPr lang="en-US" sz="2000" dirty="0"/>
              <a:t>Inherited: </a:t>
            </a:r>
            <a:r>
              <a:rPr lang="it-IT" sz="2000" dirty="0"/>
              <a:t>Li Fraumeni </a:t>
            </a:r>
            <a:r>
              <a:rPr lang="it-IT" sz="2000" dirty="0" err="1"/>
              <a:t>syndrome</a:t>
            </a:r>
            <a:r>
              <a:rPr lang="it-IT" sz="2000" dirty="0"/>
              <a:t>, </a:t>
            </a:r>
            <a:r>
              <a:rPr lang="it-IT" sz="2000" dirty="0" err="1"/>
              <a:t>Neurofibromatosis</a:t>
            </a:r>
            <a:r>
              <a:rPr lang="it-IT" sz="2000" dirty="0"/>
              <a:t> </a:t>
            </a:r>
            <a:r>
              <a:rPr lang="it-IT" sz="2000" dirty="0" err="1"/>
              <a:t>Type</a:t>
            </a:r>
            <a:r>
              <a:rPr lang="it-IT" sz="2000" dirty="0"/>
              <a:t> 1 </a:t>
            </a:r>
          </a:p>
          <a:p>
            <a:pPr lvl="1"/>
            <a:r>
              <a:rPr lang="it-IT" sz="2000" dirty="0" err="1"/>
              <a:t>Other</a:t>
            </a:r>
            <a:r>
              <a:rPr lang="it-IT" sz="2000" dirty="0"/>
              <a:t>: </a:t>
            </a:r>
            <a:r>
              <a:rPr lang="it-IT" sz="2000" dirty="0" err="1"/>
              <a:t>Radiation</a:t>
            </a:r>
            <a:r>
              <a:rPr lang="it-IT" sz="2000" dirty="0"/>
              <a:t> therapy, </a:t>
            </a:r>
            <a:r>
              <a:rPr lang="it-IT" sz="2000" dirty="0" err="1"/>
              <a:t>Lymphedema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ACE1D2-6E23-FE0D-0CD2-B2A3DC108039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Identifying and analyzing…</a:t>
            </a:r>
          </a:p>
          <a:p>
            <a:pPr lvl="1"/>
            <a:r>
              <a:rPr lang="en-US" sz="2000" dirty="0"/>
              <a:t>the survival probabilities of the different subtypes of connective and soft tissue neoplasms</a:t>
            </a:r>
          </a:p>
          <a:p>
            <a:pPr lvl="1"/>
            <a:r>
              <a:rPr lang="en-US" sz="2000" dirty="0"/>
              <a:t>the underlying genetic and non-genetic factors of the neoplasms</a:t>
            </a:r>
          </a:p>
          <a:p>
            <a:pPr lvl="1"/>
            <a:r>
              <a:rPr lang="en-US" sz="2000" dirty="0"/>
              <a:t>the distribution of connective and soft tissue neoplasms recordings in </a:t>
            </a:r>
            <a:r>
              <a:rPr lang="en-US" sz="2000" dirty="0" err="1"/>
              <a:t>progenetix</a:t>
            </a:r>
            <a:r>
              <a:rPr lang="en-US" sz="2000" dirty="0"/>
              <a:t>  across different countries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r>
              <a:rPr lang="en-US" dirty="0"/>
              <a:t>10/5/2023</a:t>
            </a:r>
          </a:p>
          <a:p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 dirty="0"/>
              <a:t>Connective and Soft Tissue Neoplasm, Noelia Rodriguez Carballo, Evin Capan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ACE1D2-6E23-FE0D-0CD2-B2A3DC108039}"/>
              </a:ext>
            </a:extLst>
          </p:cNvPr>
          <p:cNvSpPr/>
          <p:nvPr/>
        </p:nvSpPr>
        <p:spPr bwMode="auto">
          <a:xfrm>
            <a:off x="919855" y="890207"/>
            <a:ext cx="2160439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1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5C8B1F9-23BA-C26A-AEDD-AB121472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52"/>
            <a:ext cx="12192000" cy="68832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A835B0A4-86BE-835E-ABA6-37CB31A73B84}"/>
              </a:ext>
            </a:extLst>
          </p:cNvPr>
          <p:cNvSpPr/>
          <p:nvPr/>
        </p:nvSpPr>
        <p:spPr bwMode="auto">
          <a:xfrm>
            <a:off x="5879976" y="6719501"/>
            <a:ext cx="792088" cy="163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CH" sz="2400" b="0" i="0" u="none" strike="noStrike" cap="none" normalizeH="0" baseline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934" y="0"/>
            <a:ext cx="10369550" cy="792434"/>
          </a:xfrm>
        </p:spPr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7D3939-61F7-6301-0111-700519933974}"/>
              </a:ext>
            </a:extLst>
          </p:cNvPr>
          <p:cNvSpPr txBox="1"/>
          <p:nvPr/>
        </p:nvSpPr>
        <p:spPr>
          <a:xfrm rot="16200000">
            <a:off x="-2067302" y="3407351"/>
            <a:ext cx="550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Survival </a:t>
            </a:r>
            <a:r>
              <a:rPr lang="de-CH" sz="12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probability</a:t>
            </a:r>
            <a:endParaRPr lang="de-CH" sz="1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6061FCB-9874-7D3F-ACAE-22580E8A6948}"/>
              </a:ext>
            </a:extLst>
          </p:cNvPr>
          <p:cNvSpPr txBox="1"/>
          <p:nvPr/>
        </p:nvSpPr>
        <p:spPr>
          <a:xfrm>
            <a:off x="1487488" y="6606202"/>
            <a:ext cx="957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Time (</a:t>
            </a:r>
            <a:r>
              <a:rPr lang="de-CH" sz="12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months</a:t>
            </a:r>
            <a:r>
              <a:rPr lang="de-CH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8927921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657</Words>
  <Application>Microsoft Office PowerPoint</Application>
  <PresentationFormat>Breitbild</PresentationFormat>
  <Paragraphs>95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Arial</vt:lpstr>
      <vt:lpstr>DejaVu Sans</vt:lpstr>
      <vt:lpstr>UZH</vt:lpstr>
      <vt:lpstr>Connective and Soft Tissue Neoplasm</vt:lpstr>
      <vt:lpstr>Table of Contents </vt:lpstr>
      <vt:lpstr>Introduction</vt:lpstr>
      <vt:lpstr>Introduction</vt:lpstr>
      <vt:lpstr>Introduction</vt:lpstr>
      <vt:lpstr>Introduction</vt:lpstr>
      <vt:lpstr>Introduction</vt:lpstr>
      <vt:lpstr>Aim</vt:lpstr>
      <vt:lpstr>Plots</vt:lpstr>
      <vt:lpstr>Plots</vt:lpstr>
      <vt:lpstr>Plots</vt:lpstr>
      <vt:lpstr>ERBB2 – erb-b2 receptor tyrosine kinase 2</vt:lpstr>
      <vt:lpstr>Plots</vt:lpstr>
      <vt:lpstr>Plots</vt:lpstr>
      <vt:lpstr>Conclusion</vt:lpstr>
      <vt:lpstr>List of 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Evin C.</dc:creator>
  <cp:keywords/>
  <dc:description>Vorlage uzh_praesentationen_16:9_e MSO2016 v3 11.02.2016</dc:description>
  <cp:lastModifiedBy>Evin C.</cp:lastModifiedBy>
  <cp:revision>1</cp:revision>
  <dcterms:created xsi:type="dcterms:W3CDTF">2023-10-04T13:10:17Z</dcterms:created>
  <dcterms:modified xsi:type="dcterms:W3CDTF">2023-10-05T11:43:28Z</dcterms:modified>
  <cp:category/>
</cp:coreProperties>
</file>