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3" r:id="rId4"/>
    <p:sldId id="265" r:id="rId5"/>
    <p:sldId id="269" r:id="rId6"/>
    <p:sldId id="271" r:id="rId7"/>
    <p:sldId id="260" r:id="rId8"/>
    <p:sldId id="273" r:id="rId9"/>
    <p:sldId id="264" r:id="rId10"/>
    <p:sldId id="261" r:id="rId11"/>
    <p:sldId id="272" r:id="rId12"/>
    <p:sldId id="266" r:id="rId13"/>
  </p:sldIdLst>
  <p:sldSz cx="12192000" cy="6858000"/>
  <p:notesSz cx="6400800" cy="8686800"/>
  <p:defaultTex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orient="horz" pos="1389" userDrawn="1">
          <p15:clr>
            <a:srgbClr val="A4A3A4"/>
          </p15:clr>
        </p15:guide>
        <p15:guide id="3" orient="horz" pos="3838" userDrawn="1">
          <p15:clr>
            <a:srgbClr val="A4A3A4"/>
          </p15:clr>
        </p15:guide>
        <p15:guide id="5" pos="3840" userDrawn="1">
          <p15:clr>
            <a:srgbClr val="A4A3A4"/>
          </p15:clr>
        </p15:guide>
        <p15:guide id="6" pos="3727" userDrawn="1">
          <p15:clr>
            <a:srgbClr val="A4A3A4"/>
          </p15:clr>
        </p15:guide>
        <p15:guide id="7" pos="3953" userDrawn="1">
          <p15:clr>
            <a:srgbClr val="A4A3A4"/>
          </p15:clr>
        </p15:guide>
        <p15:guide id="8" pos="4861" userDrawn="1">
          <p15:clr>
            <a:srgbClr val="A4A3A4"/>
          </p15:clr>
        </p15:guide>
        <p15:guide id="9" pos="5065" userDrawn="1">
          <p15:clr>
            <a:srgbClr val="A4A3A4"/>
          </p15:clr>
        </p15:guide>
        <p15:guide id="10" pos="7106" userDrawn="1">
          <p15:clr>
            <a:srgbClr val="A4A3A4"/>
          </p15:clr>
        </p15:guide>
        <p15:guide id="11" pos="2819" userDrawn="1">
          <p15:clr>
            <a:srgbClr val="A4A3A4"/>
          </p15:clr>
        </p15:guide>
        <p15:guide id="12" pos="2615" userDrawn="1">
          <p15:clr>
            <a:srgbClr val="A4A3A4"/>
          </p15:clr>
        </p15:guide>
        <p15:guide id="13" pos="574" userDrawn="1">
          <p15:clr>
            <a:srgbClr val="A4A3A4"/>
          </p15:clr>
        </p15:guide>
        <p15:guide id="14" orient="horz" pos="799" userDrawn="1">
          <p15:clr>
            <a:srgbClr val="A4A3A4"/>
          </p15:clr>
        </p15:guide>
        <p15:guide id="15"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10076-A6BC-4DC3-3CCA-609BA25B43D8}" v="1114" dt="2023-10-05T11:38:20.822"/>
    <p1510:client id="{1A28DEAE-C990-23E2-022E-44F9A14CF649}" v="51" dt="2023-10-04T13:29:32.703"/>
    <p1510:client id="{875093FF-4F91-E46C-97E3-F6BDE5923029}" v="368" dt="2023-10-05T11:44:36.985"/>
    <p1510:client id="{8C70EBEC-D7ED-D1EC-6BDF-99A5424BFCEA}" v="272" dt="2023-10-05T11:43:39.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09"/>
        <p:guide orient="horz" pos="1389"/>
        <p:guide orient="horz" pos="3838"/>
        <p:guide pos="3840"/>
        <p:guide pos="3727"/>
        <p:guide pos="3953"/>
        <p:guide pos="4861"/>
        <p:guide pos="5065"/>
        <p:guide pos="7106"/>
        <p:guide pos="2819"/>
        <p:guide pos="2615"/>
        <p:guide pos="574"/>
        <p:guide orient="horz" pos="799"/>
        <p:guide orient="horz" pos="411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arzyna Jolanta Speichert" userId="S::k.speichert@bioc.uzh.ch::a884188c-8f6a-4a2d-a81b-bc595d2b6d7e" providerId="AD" clId="Web-{1A28DEAE-C990-23E2-022E-44F9A14CF649}"/>
    <pc:docChg chg="modSld">
      <pc:chgData name="Katarzyna Jolanta Speichert" userId="S::k.speichert@bioc.uzh.ch::a884188c-8f6a-4a2d-a81b-bc595d2b6d7e" providerId="AD" clId="Web-{1A28DEAE-C990-23E2-022E-44F9A14CF649}" dt="2023-10-04T13:29:32.703" v="50"/>
      <pc:docMkLst>
        <pc:docMk/>
      </pc:docMkLst>
      <pc:sldChg chg="delSp modSp">
        <pc:chgData name="Katarzyna Jolanta Speichert" userId="S::k.speichert@bioc.uzh.ch::a884188c-8f6a-4a2d-a81b-bc595d2b6d7e" providerId="AD" clId="Web-{1A28DEAE-C990-23E2-022E-44F9A14CF649}" dt="2023-10-04T13:29:32.703" v="50"/>
        <pc:sldMkLst>
          <pc:docMk/>
          <pc:sldMk cId="1122059044" sldId="261"/>
        </pc:sldMkLst>
        <pc:spChg chg="del mod">
          <ac:chgData name="Katarzyna Jolanta Speichert" userId="S::k.speichert@bioc.uzh.ch::a884188c-8f6a-4a2d-a81b-bc595d2b6d7e" providerId="AD" clId="Web-{1A28DEAE-C990-23E2-022E-44F9A14CF649}" dt="2023-10-04T13:29:32.703" v="50"/>
          <ac:spMkLst>
            <pc:docMk/>
            <pc:sldMk cId="1122059044" sldId="261"/>
            <ac:spMk id="5" creationId="{00000000-0000-0000-0000-000000000000}"/>
          </ac:spMkLst>
        </pc:spChg>
        <pc:spChg chg="del">
          <ac:chgData name="Katarzyna Jolanta Speichert" userId="S::k.speichert@bioc.uzh.ch::a884188c-8f6a-4a2d-a81b-bc595d2b6d7e" providerId="AD" clId="Web-{1A28DEAE-C990-23E2-022E-44F9A14CF649}" dt="2023-10-04T13:29:26.094" v="48"/>
          <ac:spMkLst>
            <pc:docMk/>
            <pc:sldMk cId="1122059044" sldId="261"/>
            <ac:spMk id="7" creationId="{00000000-0000-0000-0000-000000000000}"/>
          </ac:spMkLst>
        </pc:spChg>
        <pc:spChg chg="del">
          <ac:chgData name="Katarzyna Jolanta Speichert" userId="S::k.speichert@bioc.uzh.ch::a884188c-8f6a-4a2d-a81b-bc595d2b6d7e" providerId="AD" clId="Web-{1A28DEAE-C990-23E2-022E-44F9A14CF649}" dt="2023-10-04T13:29:26.094" v="47"/>
          <ac:spMkLst>
            <pc:docMk/>
            <pc:sldMk cId="1122059044" sldId="261"/>
            <ac:spMk id="9" creationId="{00000000-0000-0000-0000-000000000000}"/>
          </ac:spMkLst>
        </pc:spChg>
        <pc:spChg chg="del">
          <ac:chgData name="Katarzyna Jolanta Speichert" userId="S::k.speichert@bioc.uzh.ch::a884188c-8f6a-4a2d-a81b-bc595d2b6d7e" providerId="AD" clId="Web-{1A28DEAE-C990-23E2-022E-44F9A14CF649}" dt="2023-10-04T13:29:26.094" v="46"/>
          <ac:spMkLst>
            <pc:docMk/>
            <pc:sldMk cId="1122059044" sldId="261"/>
            <ac:spMk id="12" creationId="{00000000-0000-0000-0000-000000000000}"/>
          </ac:spMkLst>
        </pc:spChg>
        <pc:spChg chg="del">
          <ac:chgData name="Katarzyna Jolanta Speichert" userId="S::k.speichert@bioc.uzh.ch::a884188c-8f6a-4a2d-a81b-bc595d2b6d7e" providerId="AD" clId="Web-{1A28DEAE-C990-23E2-022E-44F9A14CF649}" dt="2023-10-04T13:29:26.094" v="45"/>
          <ac:spMkLst>
            <pc:docMk/>
            <pc:sldMk cId="1122059044" sldId="261"/>
            <ac:spMk id="13" creationId="{00000000-0000-0000-0000-000000000000}"/>
          </ac:spMkLst>
        </pc:spChg>
        <pc:spChg chg="del">
          <ac:chgData name="Katarzyna Jolanta Speichert" userId="S::k.speichert@bioc.uzh.ch::a884188c-8f6a-4a2d-a81b-bc595d2b6d7e" providerId="AD" clId="Web-{1A28DEAE-C990-23E2-022E-44F9A14CF649}" dt="2023-10-04T13:29:26.094" v="44"/>
          <ac:spMkLst>
            <pc:docMk/>
            <pc:sldMk cId="1122059044" sldId="261"/>
            <ac:spMk id="14" creationId="{00000000-0000-0000-0000-000000000000}"/>
          </ac:spMkLst>
        </pc:spChg>
        <pc:spChg chg="del">
          <ac:chgData name="Katarzyna Jolanta Speichert" userId="S::k.speichert@bioc.uzh.ch::a884188c-8f6a-4a2d-a81b-bc595d2b6d7e" providerId="AD" clId="Web-{1A28DEAE-C990-23E2-022E-44F9A14CF649}" dt="2023-10-04T13:29:26.094" v="43"/>
          <ac:spMkLst>
            <pc:docMk/>
            <pc:sldMk cId="1122059044" sldId="261"/>
            <ac:spMk id="30" creationId="{00000000-0000-0000-0000-000000000000}"/>
          </ac:spMkLst>
        </pc:spChg>
        <pc:spChg chg="del">
          <ac:chgData name="Katarzyna Jolanta Speichert" userId="S::k.speichert@bioc.uzh.ch::a884188c-8f6a-4a2d-a81b-bc595d2b6d7e" providerId="AD" clId="Web-{1A28DEAE-C990-23E2-022E-44F9A14CF649}" dt="2023-10-04T13:29:26.094" v="42"/>
          <ac:spMkLst>
            <pc:docMk/>
            <pc:sldMk cId="1122059044" sldId="261"/>
            <ac:spMk id="33" creationId="{00000000-0000-0000-0000-000000000000}"/>
          </ac:spMkLst>
        </pc:spChg>
        <pc:spChg chg="del">
          <ac:chgData name="Katarzyna Jolanta Speichert" userId="S::k.speichert@bioc.uzh.ch::a884188c-8f6a-4a2d-a81b-bc595d2b6d7e" providerId="AD" clId="Web-{1A28DEAE-C990-23E2-022E-44F9A14CF649}" dt="2023-10-04T13:29:26.094" v="41"/>
          <ac:spMkLst>
            <pc:docMk/>
            <pc:sldMk cId="1122059044" sldId="261"/>
            <ac:spMk id="36" creationId="{00000000-0000-0000-0000-000000000000}"/>
          </ac:spMkLst>
        </pc:spChg>
        <pc:spChg chg="del">
          <ac:chgData name="Katarzyna Jolanta Speichert" userId="S::k.speichert@bioc.uzh.ch::a884188c-8f6a-4a2d-a81b-bc595d2b6d7e" providerId="AD" clId="Web-{1A28DEAE-C990-23E2-022E-44F9A14CF649}" dt="2023-10-04T13:29:26.094" v="40"/>
          <ac:spMkLst>
            <pc:docMk/>
            <pc:sldMk cId="1122059044" sldId="261"/>
            <ac:spMk id="37" creationId="{00000000-0000-0000-0000-000000000000}"/>
          </ac:spMkLst>
        </pc:spChg>
        <pc:spChg chg="del">
          <ac:chgData name="Katarzyna Jolanta Speichert" userId="S::k.speichert@bioc.uzh.ch::a884188c-8f6a-4a2d-a81b-bc595d2b6d7e" providerId="AD" clId="Web-{1A28DEAE-C990-23E2-022E-44F9A14CF649}" dt="2023-10-04T13:29:26.094" v="39"/>
          <ac:spMkLst>
            <pc:docMk/>
            <pc:sldMk cId="1122059044" sldId="261"/>
            <ac:spMk id="38" creationId="{00000000-0000-0000-0000-000000000000}"/>
          </ac:spMkLst>
        </pc:spChg>
        <pc:spChg chg="del">
          <ac:chgData name="Katarzyna Jolanta Speichert" userId="S::k.speichert@bioc.uzh.ch::a884188c-8f6a-4a2d-a81b-bc595d2b6d7e" providerId="AD" clId="Web-{1A28DEAE-C990-23E2-022E-44F9A14CF649}" dt="2023-10-04T13:29:26.094" v="38"/>
          <ac:spMkLst>
            <pc:docMk/>
            <pc:sldMk cId="1122059044" sldId="261"/>
            <ac:spMk id="39" creationId="{00000000-0000-0000-0000-000000000000}"/>
          </ac:spMkLst>
        </pc:spChg>
        <pc:spChg chg="del">
          <ac:chgData name="Katarzyna Jolanta Speichert" userId="S::k.speichert@bioc.uzh.ch::a884188c-8f6a-4a2d-a81b-bc595d2b6d7e" providerId="AD" clId="Web-{1A28DEAE-C990-23E2-022E-44F9A14CF649}" dt="2023-10-04T13:29:26.094" v="37"/>
          <ac:spMkLst>
            <pc:docMk/>
            <pc:sldMk cId="1122059044" sldId="261"/>
            <ac:spMk id="40" creationId="{00000000-0000-0000-0000-000000000000}"/>
          </ac:spMkLst>
        </pc:spChg>
        <pc:spChg chg="del">
          <ac:chgData name="Katarzyna Jolanta Speichert" userId="S::k.speichert@bioc.uzh.ch::a884188c-8f6a-4a2d-a81b-bc595d2b6d7e" providerId="AD" clId="Web-{1A28DEAE-C990-23E2-022E-44F9A14CF649}" dt="2023-10-04T13:29:26.094" v="36"/>
          <ac:spMkLst>
            <pc:docMk/>
            <pc:sldMk cId="1122059044" sldId="261"/>
            <ac:spMk id="41" creationId="{00000000-0000-0000-0000-000000000000}"/>
          </ac:spMkLst>
        </pc:spChg>
        <pc:spChg chg="del">
          <ac:chgData name="Katarzyna Jolanta Speichert" userId="S::k.speichert@bioc.uzh.ch::a884188c-8f6a-4a2d-a81b-bc595d2b6d7e" providerId="AD" clId="Web-{1A28DEAE-C990-23E2-022E-44F9A14CF649}" dt="2023-10-04T13:29:26.094" v="35"/>
          <ac:spMkLst>
            <pc:docMk/>
            <pc:sldMk cId="1122059044" sldId="261"/>
            <ac:spMk id="42" creationId="{00000000-0000-0000-0000-000000000000}"/>
          </ac:spMkLst>
        </pc:spChg>
        <pc:spChg chg="del">
          <ac:chgData name="Katarzyna Jolanta Speichert" userId="S::k.speichert@bioc.uzh.ch::a884188c-8f6a-4a2d-a81b-bc595d2b6d7e" providerId="AD" clId="Web-{1A28DEAE-C990-23E2-022E-44F9A14CF649}" dt="2023-10-04T13:29:26.094" v="34"/>
          <ac:spMkLst>
            <pc:docMk/>
            <pc:sldMk cId="1122059044" sldId="261"/>
            <ac:spMk id="43" creationId="{00000000-0000-0000-0000-000000000000}"/>
          </ac:spMkLst>
        </pc:spChg>
        <pc:spChg chg="del">
          <ac:chgData name="Katarzyna Jolanta Speichert" userId="S::k.speichert@bioc.uzh.ch::a884188c-8f6a-4a2d-a81b-bc595d2b6d7e" providerId="AD" clId="Web-{1A28DEAE-C990-23E2-022E-44F9A14CF649}" dt="2023-10-04T13:29:26.094" v="33"/>
          <ac:spMkLst>
            <pc:docMk/>
            <pc:sldMk cId="1122059044" sldId="261"/>
            <ac:spMk id="44" creationId="{00000000-0000-0000-0000-000000000000}"/>
          </ac:spMkLst>
        </pc:spChg>
        <pc:spChg chg="del">
          <ac:chgData name="Katarzyna Jolanta Speichert" userId="S::k.speichert@bioc.uzh.ch::a884188c-8f6a-4a2d-a81b-bc595d2b6d7e" providerId="AD" clId="Web-{1A28DEAE-C990-23E2-022E-44F9A14CF649}" dt="2023-10-04T13:29:26.078" v="10"/>
          <ac:spMkLst>
            <pc:docMk/>
            <pc:sldMk cId="1122059044" sldId="261"/>
            <ac:spMk id="45" creationId="{00000000-0000-0000-0000-000000000000}"/>
          </ac:spMkLst>
        </pc:spChg>
        <pc:spChg chg="del">
          <ac:chgData name="Katarzyna Jolanta Speichert" userId="S::k.speichert@bioc.uzh.ch::a884188c-8f6a-4a2d-a81b-bc595d2b6d7e" providerId="AD" clId="Web-{1A28DEAE-C990-23E2-022E-44F9A14CF649}" dt="2023-10-04T13:29:26.078" v="9"/>
          <ac:spMkLst>
            <pc:docMk/>
            <pc:sldMk cId="1122059044" sldId="261"/>
            <ac:spMk id="46" creationId="{00000000-0000-0000-0000-000000000000}"/>
          </ac:spMkLst>
        </pc:spChg>
        <pc:spChg chg="del">
          <ac:chgData name="Katarzyna Jolanta Speichert" userId="S::k.speichert@bioc.uzh.ch::a884188c-8f6a-4a2d-a81b-bc595d2b6d7e" providerId="AD" clId="Web-{1A28DEAE-C990-23E2-022E-44F9A14CF649}" dt="2023-10-04T13:29:26.078" v="8"/>
          <ac:spMkLst>
            <pc:docMk/>
            <pc:sldMk cId="1122059044" sldId="261"/>
            <ac:spMk id="47" creationId="{00000000-0000-0000-0000-000000000000}"/>
          </ac:spMkLst>
        </pc:spChg>
        <pc:spChg chg="del">
          <ac:chgData name="Katarzyna Jolanta Speichert" userId="S::k.speichert@bioc.uzh.ch::a884188c-8f6a-4a2d-a81b-bc595d2b6d7e" providerId="AD" clId="Web-{1A28DEAE-C990-23E2-022E-44F9A14CF649}" dt="2023-10-04T13:29:26.094" v="32"/>
          <ac:spMkLst>
            <pc:docMk/>
            <pc:sldMk cId="1122059044" sldId="261"/>
            <ac:spMk id="48" creationId="{00000000-0000-0000-0000-000000000000}"/>
          </ac:spMkLst>
        </pc:spChg>
        <pc:spChg chg="del">
          <ac:chgData name="Katarzyna Jolanta Speichert" userId="S::k.speichert@bioc.uzh.ch::a884188c-8f6a-4a2d-a81b-bc595d2b6d7e" providerId="AD" clId="Web-{1A28DEAE-C990-23E2-022E-44F9A14CF649}" dt="2023-10-04T13:29:26.094" v="31"/>
          <ac:spMkLst>
            <pc:docMk/>
            <pc:sldMk cId="1122059044" sldId="261"/>
            <ac:spMk id="49" creationId="{00000000-0000-0000-0000-000000000000}"/>
          </ac:spMkLst>
        </pc:spChg>
        <pc:spChg chg="del">
          <ac:chgData name="Katarzyna Jolanta Speichert" userId="S::k.speichert@bioc.uzh.ch::a884188c-8f6a-4a2d-a81b-bc595d2b6d7e" providerId="AD" clId="Web-{1A28DEAE-C990-23E2-022E-44F9A14CF649}" dt="2023-10-04T13:29:26.094" v="30"/>
          <ac:spMkLst>
            <pc:docMk/>
            <pc:sldMk cId="1122059044" sldId="261"/>
            <ac:spMk id="50" creationId="{00000000-0000-0000-0000-000000000000}"/>
          </ac:spMkLst>
        </pc:spChg>
        <pc:spChg chg="del">
          <ac:chgData name="Katarzyna Jolanta Speichert" userId="S::k.speichert@bioc.uzh.ch::a884188c-8f6a-4a2d-a81b-bc595d2b6d7e" providerId="AD" clId="Web-{1A28DEAE-C990-23E2-022E-44F9A14CF649}" dt="2023-10-04T13:29:26.094" v="29"/>
          <ac:spMkLst>
            <pc:docMk/>
            <pc:sldMk cId="1122059044" sldId="261"/>
            <ac:spMk id="51" creationId="{00000000-0000-0000-0000-000000000000}"/>
          </ac:spMkLst>
        </pc:spChg>
        <pc:spChg chg="del">
          <ac:chgData name="Katarzyna Jolanta Speichert" userId="S::k.speichert@bioc.uzh.ch::a884188c-8f6a-4a2d-a81b-bc595d2b6d7e" providerId="AD" clId="Web-{1A28DEAE-C990-23E2-022E-44F9A14CF649}" dt="2023-10-04T13:29:26.094" v="28"/>
          <ac:spMkLst>
            <pc:docMk/>
            <pc:sldMk cId="1122059044" sldId="261"/>
            <ac:spMk id="52" creationId="{00000000-0000-0000-0000-000000000000}"/>
          </ac:spMkLst>
        </pc:spChg>
        <pc:spChg chg="del">
          <ac:chgData name="Katarzyna Jolanta Speichert" userId="S::k.speichert@bioc.uzh.ch::a884188c-8f6a-4a2d-a81b-bc595d2b6d7e" providerId="AD" clId="Web-{1A28DEAE-C990-23E2-022E-44F9A14CF649}" dt="2023-10-04T13:29:26.094" v="27"/>
          <ac:spMkLst>
            <pc:docMk/>
            <pc:sldMk cId="1122059044" sldId="261"/>
            <ac:spMk id="53" creationId="{00000000-0000-0000-0000-000000000000}"/>
          </ac:spMkLst>
        </pc:spChg>
        <pc:spChg chg="del">
          <ac:chgData name="Katarzyna Jolanta Speichert" userId="S::k.speichert@bioc.uzh.ch::a884188c-8f6a-4a2d-a81b-bc595d2b6d7e" providerId="AD" clId="Web-{1A28DEAE-C990-23E2-022E-44F9A14CF649}" dt="2023-10-04T13:29:26.094" v="26"/>
          <ac:spMkLst>
            <pc:docMk/>
            <pc:sldMk cId="1122059044" sldId="261"/>
            <ac:spMk id="54" creationId="{00000000-0000-0000-0000-000000000000}"/>
          </ac:spMkLst>
        </pc:spChg>
        <pc:spChg chg="del">
          <ac:chgData name="Katarzyna Jolanta Speichert" userId="S::k.speichert@bioc.uzh.ch::a884188c-8f6a-4a2d-a81b-bc595d2b6d7e" providerId="AD" clId="Web-{1A28DEAE-C990-23E2-022E-44F9A14CF649}" dt="2023-10-04T13:29:26.094" v="25"/>
          <ac:spMkLst>
            <pc:docMk/>
            <pc:sldMk cId="1122059044" sldId="261"/>
            <ac:spMk id="55" creationId="{00000000-0000-0000-0000-000000000000}"/>
          </ac:spMkLst>
        </pc:spChg>
        <pc:spChg chg="del">
          <ac:chgData name="Katarzyna Jolanta Speichert" userId="S::k.speichert@bioc.uzh.ch::a884188c-8f6a-4a2d-a81b-bc595d2b6d7e" providerId="AD" clId="Web-{1A28DEAE-C990-23E2-022E-44F9A14CF649}" dt="2023-10-04T13:29:26.094" v="24"/>
          <ac:spMkLst>
            <pc:docMk/>
            <pc:sldMk cId="1122059044" sldId="261"/>
            <ac:spMk id="56" creationId="{00000000-0000-0000-0000-000000000000}"/>
          </ac:spMkLst>
        </pc:spChg>
        <pc:spChg chg="del">
          <ac:chgData name="Katarzyna Jolanta Speichert" userId="S::k.speichert@bioc.uzh.ch::a884188c-8f6a-4a2d-a81b-bc595d2b6d7e" providerId="AD" clId="Web-{1A28DEAE-C990-23E2-022E-44F9A14CF649}" dt="2023-10-04T13:29:26.094" v="23"/>
          <ac:spMkLst>
            <pc:docMk/>
            <pc:sldMk cId="1122059044" sldId="261"/>
            <ac:spMk id="57" creationId="{00000000-0000-0000-0000-000000000000}"/>
          </ac:spMkLst>
        </pc:spChg>
        <pc:spChg chg="del">
          <ac:chgData name="Katarzyna Jolanta Speichert" userId="S::k.speichert@bioc.uzh.ch::a884188c-8f6a-4a2d-a81b-bc595d2b6d7e" providerId="AD" clId="Web-{1A28DEAE-C990-23E2-022E-44F9A14CF649}" dt="2023-10-04T13:29:26.094" v="22"/>
          <ac:spMkLst>
            <pc:docMk/>
            <pc:sldMk cId="1122059044" sldId="261"/>
            <ac:spMk id="58" creationId="{00000000-0000-0000-0000-000000000000}"/>
          </ac:spMkLst>
        </pc:spChg>
        <pc:spChg chg="del">
          <ac:chgData name="Katarzyna Jolanta Speichert" userId="S::k.speichert@bioc.uzh.ch::a884188c-8f6a-4a2d-a81b-bc595d2b6d7e" providerId="AD" clId="Web-{1A28DEAE-C990-23E2-022E-44F9A14CF649}" dt="2023-10-04T13:29:26.078" v="7"/>
          <ac:spMkLst>
            <pc:docMk/>
            <pc:sldMk cId="1122059044" sldId="261"/>
            <ac:spMk id="59" creationId="{00000000-0000-0000-0000-000000000000}"/>
          </ac:spMkLst>
        </pc:spChg>
        <pc:spChg chg="del">
          <ac:chgData name="Katarzyna Jolanta Speichert" userId="S::k.speichert@bioc.uzh.ch::a884188c-8f6a-4a2d-a81b-bc595d2b6d7e" providerId="AD" clId="Web-{1A28DEAE-C990-23E2-022E-44F9A14CF649}" dt="2023-10-04T13:29:26.078" v="6"/>
          <ac:spMkLst>
            <pc:docMk/>
            <pc:sldMk cId="1122059044" sldId="261"/>
            <ac:spMk id="60" creationId="{00000000-0000-0000-0000-000000000000}"/>
          </ac:spMkLst>
        </pc:spChg>
        <pc:spChg chg="del">
          <ac:chgData name="Katarzyna Jolanta Speichert" userId="S::k.speichert@bioc.uzh.ch::a884188c-8f6a-4a2d-a81b-bc595d2b6d7e" providerId="AD" clId="Web-{1A28DEAE-C990-23E2-022E-44F9A14CF649}" dt="2023-10-04T13:29:26.078" v="5"/>
          <ac:spMkLst>
            <pc:docMk/>
            <pc:sldMk cId="1122059044" sldId="261"/>
            <ac:spMk id="61" creationId="{00000000-0000-0000-0000-000000000000}"/>
          </ac:spMkLst>
        </pc:spChg>
        <pc:spChg chg="del">
          <ac:chgData name="Katarzyna Jolanta Speichert" userId="S::k.speichert@bioc.uzh.ch::a884188c-8f6a-4a2d-a81b-bc595d2b6d7e" providerId="AD" clId="Web-{1A28DEAE-C990-23E2-022E-44F9A14CF649}" dt="2023-10-04T13:29:26.078" v="4"/>
          <ac:spMkLst>
            <pc:docMk/>
            <pc:sldMk cId="1122059044" sldId="261"/>
            <ac:spMk id="62" creationId="{00000000-0000-0000-0000-000000000000}"/>
          </ac:spMkLst>
        </pc:spChg>
        <pc:spChg chg="del">
          <ac:chgData name="Katarzyna Jolanta Speichert" userId="S::k.speichert@bioc.uzh.ch::a884188c-8f6a-4a2d-a81b-bc595d2b6d7e" providerId="AD" clId="Web-{1A28DEAE-C990-23E2-022E-44F9A14CF649}" dt="2023-10-04T13:29:26.078" v="3"/>
          <ac:spMkLst>
            <pc:docMk/>
            <pc:sldMk cId="1122059044" sldId="261"/>
            <ac:spMk id="63" creationId="{00000000-0000-0000-0000-000000000000}"/>
          </ac:spMkLst>
        </pc:spChg>
        <pc:spChg chg="del">
          <ac:chgData name="Katarzyna Jolanta Speichert" userId="S::k.speichert@bioc.uzh.ch::a884188c-8f6a-4a2d-a81b-bc595d2b6d7e" providerId="AD" clId="Web-{1A28DEAE-C990-23E2-022E-44F9A14CF649}" dt="2023-10-04T13:29:26.078" v="2"/>
          <ac:spMkLst>
            <pc:docMk/>
            <pc:sldMk cId="1122059044" sldId="261"/>
            <ac:spMk id="64" creationId="{00000000-0000-0000-0000-000000000000}"/>
          </ac:spMkLst>
        </pc:spChg>
        <pc:spChg chg="del">
          <ac:chgData name="Katarzyna Jolanta Speichert" userId="S::k.speichert@bioc.uzh.ch::a884188c-8f6a-4a2d-a81b-bc595d2b6d7e" providerId="AD" clId="Web-{1A28DEAE-C990-23E2-022E-44F9A14CF649}" dt="2023-10-04T13:29:26.078" v="1"/>
          <ac:spMkLst>
            <pc:docMk/>
            <pc:sldMk cId="1122059044" sldId="261"/>
            <ac:spMk id="65" creationId="{00000000-0000-0000-0000-000000000000}"/>
          </ac:spMkLst>
        </pc:spChg>
        <pc:spChg chg="del">
          <ac:chgData name="Katarzyna Jolanta Speichert" userId="S::k.speichert@bioc.uzh.ch::a884188c-8f6a-4a2d-a81b-bc595d2b6d7e" providerId="AD" clId="Web-{1A28DEAE-C990-23E2-022E-44F9A14CF649}" dt="2023-10-04T13:29:26.078" v="0"/>
          <ac:spMkLst>
            <pc:docMk/>
            <pc:sldMk cId="1122059044" sldId="261"/>
            <ac:spMk id="66" creationId="{00000000-0000-0000-0000-000000000000}"/>
          </ac:spMkLst>
        </pc:spChg>
        <pc:spChg chg="del">
          <ac:chgData name="Katarzyna Jolanta Speichert" userId="S::k.speichert@bioc.uzh.ch::a884188c-8f6a-4a2d-a81b-bc595d2b6d7e" providerId="AD" clId="Web-{1A28DEAE-C990-23E2-022E-44F9A14CF649}" dt="2023-10-04T13:29:26.094" v="21"/>
          <ac:spMkLst>
            <pc:docMk/>
            <pc:sldMk cId="1122059044" sldId="261"/>
            <ac:spMk id="70" creationId="{00000000-0000-0000-0000-000000000000}"/>
          </ac:spMkLst>
        </pc:spChg>
        <pc:spChg chg="del">
          <ac:chgData name="Katarzyna Jolanta Speichert" userId="S::k.speichert@bioc.uzh.ch::a884188c-8f6a-4a2d-a81b-bc595d2b6d7e" providerId="AD" clId="Web-{1A28DEAE-C990-23E2-022E-44F9A14CF649}" dt="2023-10-04T13:29:26.094" v="20"/>
          <ac:spMkLst>
            <pc:docMk/>
            <pc:sldMk cId="1122059044" sldId="261"/>
            <ac:spMk id="71" creationId="{00000000-0000-0000-0000-000000000000}"/>
          </ac:spMkLst>
        </pc:spChg>
        <pc:spChg chg="del">
          <ac:chgData name="Katarzyna Jolanta Speichert" userId="S::k.speichert@bioc.uzh.ch::a884188c-8f6a-4a2d-a81b-bc595d2b6d7e" providerId="AD" clId="Web-{1A28DEAE-C990-23E2-022E-44F9A14CF649}" dt="2023-10-04T13:29:26.094" v="19"/>
          <ac:spMkLst>
            <pc:docMk/>
            <pc:sldMk cId="1122059044" sldId="261"/>
            <ac:spMk id="72" creationId="{00000000-0000-0000-0000-000000000000}"/>
          </ac:spMkLst>
        </pc:spChg>
        <pc:spChg chg="del">
          <ac:chgData name="Katarzyna Jolanta Speichert" userId="S::k.speichert@bioc.uzh.ch::a884188c-8f6a-4a2d-a81b-bc595d2b6d7e" providerId="AD" clId="Web-{1A28DEAE-C990-23E2-022E-44F9A14CF649}" dt="2023-10-04T13:29:26.094" v="18"/>
          <ac:spMkLst>
            <pc:docMk/>
            <pc:sldMk cId="1122059044" sldId="261"/>
            <ac:spMk id="73" creationId="{00000000-0000-0000-0000-000000000000}"/>
          </ac:spMkLst>
        </pc:spChg>
        <pc:spChg chg="del">
          <ac:chgData name="Katarzyna Jolanta Speichert" userId="S::k.speichert@bioc.uzh.ch::a884188c-8f6a-4a2d-a81b-bc595d2b6d7e" providerId="AD" clId="Web-{1A28DEAE-C990-23E2-022E-44F9A14CF649}" dt="2023-10-04T13:29:26.094" v="17"/>
          <ac:spMkLst>
            <pc:docMk/>
            <pc:sldMk cId="1122059044" sldId="261"/>
            <ac:spMk id="74" creationId="{00000000-0000-0000-0000-000000000000}"/>
          </ac:spMkLst>
        </pc:spChg>
        <pc:spChg chg="del">
          <ac:chgData name="Katarzyna Jolanta Speichert" userId="S::k.speichert@bioc.uzh.ch::a884188c-8f6a-4a2d-a81b-bc595d2b6d7e" providerId="AD" clId="Web-{1A28DEAE-C990-23E2-022E-44F9A14CF649}" dt="2023-10-04T13:29:26.078" v="16"/>
          <ac:spMkLst>
            <pc:docMk/>
            <pc:sldMk cId="1122059044" sldId="261"/>
            <ac:spMk id="75" creationId="{00000000-0000-0000-0000-000000000000}"/>
          </ac:spMkLst>
        </pc:spChg>
        <pc:spChg chg="del">
          <ac:chgData name="Katarzyna Jolanta Speichert" userId="S::k.speichert@bioc.uzh.ch::a884188c-8f6a-4a2d-a81b-bc595d2b6d7e" providerId="AD" clId="Web-{1A28DEAE-C990-23E2-022E-44F9A14CF649}" dt="2023-10-04T13:29:26.078" v="15"/>
          <ac:spMkLst>
            <pc:docMk/>
            <pc:sldMk cId="1122059044" sldId="261"/>
            <ac:spMk id="76" creationId="{00000000-0000-0000-0000-000000000000}"/>
          </ac:spMkLst>
        </pc:spChg>
        <pc:spChg chg="del">
          <ac:chgData name="Katarzyna Jolanta Speichert" userId="S::k.speichert@bioc.uzh.ch::a884188c-8f6a-4a2d-a81b-bc595d2b6d7e" providerId="AD" clId="Web-{1A28DEAE-C990-23E2-022E-44F9A14CF649}" dt="2023-10-04T13:29:26.078" v="14"/>
          <ac:spMkLst>
            <pc:docMk/>
            <pc:sldMk cId="1122059044" sldId="261"/>
            <ac:spMk id="77" creationId="{00000000-0000-0000-0000-000000000000}"/>
          </ac:spMkLst>
        </pc:spChg>
        <pc:spChg chg="del">
          <ac:chgData name="Katarzyna Jolanta Speichert" userId="S::k.speichert@bioc.uzh.ch::a884188c-8f6a-4a2d-a81b-bc595d2b6d7e" providerId="AD" clId="Web-{1A28DEAE-C990-23E2-022E-44F9A14CF649}" dt="2023-10-04T13:29:26.078" v="13"/>
          <ac:spMkLst>
            <pc:docMk/>
            <pc:sldMk cId="1122059044" sldId="261"/>
            <ac:spMk id="78" creationId="{00000000-0000-0000-0000-000000000000}"/>
          </ac:spMkLst>
        </pc:spChg>
        <pc:spChg chg="del">
          <ac:chgData name="Katarzyna Jolanta Speichert" userId="S::k.speichert@bioc.uzh.ch::a884188c-8f6a-4a2d-a81b-bc595d2b6d7e" providerId="AD" clId="Web-{1A28DEAE-C990-23E2-022E-44F9A14CF649}" dt="2023-10-04T13:29:26.078" v="12"/>
          <ac:spMkLst>
            <pc:docMk/>
            <pc:sldMk cId="1122059044" sldId="261"/>
            <ac:spMk id="79" creationId="{00000000-0000-0000-0000-000000000000}"/>
          </ac:spMkLst>
        </pc:spChg>
        <pc:spChg chg="del">
          <ac:chgData name="Katarzyna Jolanta Speichert" userId="S::k.speichert@bioc.uzh.ch::a884188c-8f6a-4a2d-a81b-bc595d2b6d7e" providerId="AD" clId="Web-{1A28DEAE-C990-23E2-022E-44F9A14CF649}" dt="2023-10-04T13:29:26.078" v="11"/>
          <ac:spMkLst>
            <pc:docMk/>
            <pc:sldMk cId="1122059044" sldId="261"/>
            <ac:spMk id="80" creationId="{00000000-0000-0000-0000-000000000000}"/>
          </ac:spMkLst>
        </pc:spChg>
      </pc:sldChg>
    </pc:docChg>
  </pc:docChgLst>
  <pc:docChgLst>
    <pc:chgData name="Maeve Lin" userId="S::maeve.lin@uzh.ch::e07617cb-0b0a-420a-9217-ea0139f71d6f" providerId="AD" clId="Web-{19410076-A6BC-4DC3-3CCA-609BA25B43D8}"/>
    <pc:docChg chg="addSld delSld modSld sldOrd">
      <pc:chgData name="Maeve Lin" userId="S::maeve.lin@uzh.ch::e07617cb-0b0a-420a-9217-ea0139f71d6f" providerId="AD" clId="Web-{19410076-A6BC-4DC3-3CCA-609BA25B43D8}" dt="2023-10-05T11:38:18.540" v="1266" actId="20577"/>
      <pc:docMkLst>
        <pc:docMk/>
      </pc:docMkLst>
      <pc:sldChg chg="modSp">
        <pc:chgData name="Maeve Lin" userId="S::maeve.lin@uzh.ch::e07617cb-0b0a-420a-9217-ea0139f71d6f" providerId="AD" clId="Web-{19410076-A6BC-4DC3-3CCA-609BA25B43D8}" dt="2023-10-05T09:20:42.024" v="266" actId="20577"/>
        <pc:sldMkLst>
          <pc:docMk/>
          <pc:sldMk cId="0" sldId="256"/>
        </pc:sldMkLst>
        <pc:spChg chg="mod">
          <ac:chgData name="Maeve Lin" userId="S::maeve.lin@uzh.ch::e07617cb-0b0a-420a-9217-ea0139f71d6f" providerId="AD" clId="Web-{19410076-A6BC-4DC3-3CCA-609BA25B43D8}" dt="2023-10-05T07:14:57.970" v="86" actId="20577"/>
          <ac:spMkLst>
            <pc:docMk/>
            <pc:sldMk cId="0" sldId="256"/>
            <ac:spMk id="5" creationId="{0D9284E8-3F56-1CDB-5F5D-C0873AD30E5A}"/>
          </ac:spMkLst>
        </pc:spChg>
        <pc:spChg chg="mod">
          <ac:chgData name="Maeve Lin" userId="S::maeve.lin@uzh.ch::e07617cb-0b0a-420a-9217-ea0139f71d6f" providerId="AD" clId="Web-{19410076-A6BC-4DC3-3CCA-609BA25B43D8}" dt="2023-10-05T09:20:42.024" v="266" actId="20577"/>
          <ac:spMkLst>
            <pc:docMk/>
            <pc:sldMk cId="0" sldId="256"/>
            <ac:spMk id="12" creationId="{00000000-0000-0000-0000-000000000000}"/>
          </ac:spMkLst>
        </pc:spChg>
        <pc:spChg chg="mod">
          <ac:chgData name="Maeve Lin" userId="S::maeve.lin@uzh.ch::e07617cb-0b0a-420a-9217-ea0139f71d6f" providerId="AD" clId="Web-{19410076-A6BC-4DC3-3CCA-609BA25B43D8}" dt="2023-10-05T07:07:09.918" v="1" actId="20577"/>
          <ac:spMkLst>
            <pc:docMk/>
            <pc:sldMk cId="0" sldId="256"/>
            <ac:spMk id="2051" creationId="{00000000-0000-0000-0000-000000000000}"/>
          </ac:spMkLst>
        </pc:spChg>
      </pc:sldChg>
      <pc:sldChg chg="addSp delSp modSp">
        <pc:chgData name="Maeve Lin" userId="S::maeve.lin@uzh.ch::e07617cb-0b0a-420a-9217-ea0139f71d6f" providerId="AD" clId="Web-{19410076-A6BC-4DC3-3CCA-609BA25B43D8}" dt="2023-10-05T11:38:18.540" v="1266" actId="20577"/>
        <pc:sldMkLst>
          <pc:docMk/>
          <pc:sldMk cId="0" sldId="258"/>
        </pc:sldMkLst>
        <pc:spChg chg="del">
          <ac:chgData name="Maeve Lin" userId="S::maeve.lin@uzh.ch::e07617cb-0b0a-420a-9217-ea0139f71d6f" providerId="AD" clId="Web-{19410076-A6BC-4DC3-3CCA-609BA25B43D8}" dt="2023-10-05T09:21:44.025" v="268"/>
          <ac:spMkLst>
            <pc:docMk/>
            <pc:sldMk cId="0" sldId="258"/>
            <ac:spMk id="5" creationId="{00000000-0000-0000-0000-000000000000}"/>
          </ac:spMkLst>
        </pc:spChg>
        <pc:spChg chg="add mod">
          <ac:chgData name="Maeve Lin" userId="S::maeve.lin@uzh.ch::e07617cb-0b0a-420a-9217-ea0139f71d6f" providerId="AD" clId="Web-{19410076-A6BC-4DC3-3CCA-609BA25B43D8}" dt="2023-10-05T09:21:45.681" v="269" actId="1076"/>
          <ac:spMkLst>
            <pc:docMk/>
            <pc:sldMk cId="0" sldId="258"/>
            <ac:spMk id="7" creationId="{E621784E-C955-73EF-E728-518A0D285C9E}"/>
          </ac:spMkLst>
        </pc:spChg>
        <pc:spChg chg="mod">
          <ac:chgData name="Maeve Lin" userId="S::maeve.lin@uzh.ch::e07617cb-0b0a-420a-9217-ea0139f71d6f" providerId="AD" clId="Web-{19410076-A6BC-4DC3-3CCA-609BA25B43D8}" dt="2023-10-05T11:38:18.540" v="1266" actId="20577"/>
          <ac:spMkLst>
            <pc:docMk/>
            <pc:sldMk cId="0" sldId="258"/>
            <ac:spMk id="7170" creationId="{00000000-0000-0000-0000-000000000000}"/>
          </ac:spMkLst>
        </pc:spChg>
        <pc:spChg chg="mod">
          <ac:chgData name="Maeve Lin" userId="S::maeve.lin@uzh.ch::e07617cb-0b0a-420a-9217-ea0139f71d6f" providerId="AD" clId="Web-{19410076-A6BC-4DC3-3CCA-609BA25B43D8}" dt="2023-10-05T07:16:05.439" v="104" actId="20577"/>
          <ac:spMkLst>
            <pc:docMk/>
            <pc:sldMk cId="0" sldId="258"/>
            <ac:spMk id="7171" creationId="{00000000-0000-0000-0000-000000000000}"/>
          </ac:spMkLst>
        </pc:spChg>
      </pc:sldChg>
      <pc:sldChg chg="addSp modSp modNotes">
        <pc:chgData name="Maeve Lin" userId="S::maeve.lin@uzh.ch::e07617cb-0b0a-420a-9217-ea0139f71d6f" providerId="AD" clId="Web-{19410076-A6BC-4DC3-3CCA-609BA25B43D8}" dt="2023-10-05T09:22:24.650" v="280"/>
        <pc:sldMkLst>
          <pc:docMk/>
          <pc:sldMk cId="1709501266" sldId="260"/>
        </pc:sldMkLst>
        <pc:spChg chg="mod">
          <ac:chgData name="Maeve Lin" userId="S::maeve.lin@uzh.ch::e07617cb-0b0a-420a-9217-ea0139f71d6f" providerId="AD" clId="Web-{19410076-A6BC-4DC3-3CCA-609BA25B43D8}" dt="2023-10-05T07:16:39.049" v="116" actId="20577"/>
          <ac:spMkLst>
            <pc:docMk/>
            <pc:sldMk cId="1709501266" sldId="260"/>
            <ac:spMk id="2" creationId="{00000000-0000-0000-0000-000000000000}"/>
          </ac:spMkLst>
        </pc:spChg>
        <pc:spChg chg="add mod">
          <ac:chgData name="Maeve Lin" userId="S::maeve.lin@uzh.ch::e07617cb-0b0a-420a-9217-ea0139f71d6f" providerId="AD" clId="Web-{19410076-A6BC-4DC3-3CCA-609BA25B43D8}" dt="2023-10-05T07:20:25.552" v="187" actId="1076"/>
          <ac:spMkLst>
            <pc:docMk/>
            <pc:sldMk cId="1709501266" sldId="260"/>
            <ac:spMk id="5" creationId="{278165D0-B9DC-7E02-30BC-621F5D625356}"/>
          </ac:spMkLst>
        </pc:spChg>
        <pc:spChg chg="add mod">
          <ac:chgData name="Maeve Lin" userId="S::maeve.lin@uzh.ch::e07617cb-0b0a-420a-9217-ea0139f71d6f" providerId="AD" clId="Web-{19410076-A6BC-4DC3-3CCA-609BA25B43D8}" dt="2023-10-05T07:21:04.693" v="203" actId="1076"/>
          <ac:spMkLst>
            <pc:docMk/>
            <pc:sldMk cId="1709501266" sldId="260"/>
            <ac:spMk id="7" creationId="{66BF5BC5-E194-635B-B3C8-7FF520E3B3DD}"/>
          </ac:spMkLst>
        </pc:spChg>
        <pc:spChg chg="add">
          <ac:chgData name="Maeve Lin" userId="S::maeve.lin@uzh.ch::e07617cb-0b0a-420a-9217-ea0139f71d6f" providerId="AD" clId="Web-{19410076-A6BC-4DC3-3CCA-609BA25B43D8}" dt="2023-10-05T09:22:24.650" v="280"/>
          <ac:spMkLst>
            <pc:docMk/>
            <pc:sldMk cId="1709501266" sldId="260"/>
            <ac:spMk id="8" creationId="{E8728402-9D16-A2E6-EED9-F862CBFBE0EF}"/>
          </ac:spMkLst>
        </pc:spChg>
        <pc:picChg chg="mod">
          <ac:chgData name="Maeve Lin" userId="S::maeve.lin@uzh.ch::e07617cb-0b0a-420a-9217-ea0139f71d6f" providerId="AD" clId="Web-{19410076-A6BC-4DC3-3CCA-609BA25B43D8}" dt="2023-10-05T07:09:12.919" v="6" actId="1076"/>
          <ac:picMkLst>
            <pc:docMk/>
            <pc:sldMk cId="1709501266" sldId="260"/>
            <ac:picMk id="1026" creationId="{ED086E7D-980B-5AAA-08A2-38CE4B8D990D}"/>
          </ac:picMkLst>
        </pc:picChg>
      </pc:sldChg>
      <pc:sldChg chg="addSp">
        <pc:chgData name="Maeve Lin" userId="S::maeve.lin@uzh.ch::e07617cb-0b0a-420a-9217-ea0139f71d6f" providerId="AD" clId="Web-{19410076-A6BC-4DC3-3CCA-609BA25B43D8}" dt="2023-10-05T09:22:30.119" v="282"/>
        <pc:sldMkLst>
          <pc:docMk/>
          <pc:sldMk cId="1122059044" sldId="261"/>
        </pc:sldMkLst>
        <pc:spChg chg="add">
          <ac:chgData name="Maeve Lin" userId="S::maeve.lin@uzh.ch::e07617cb-0b0a-420a-9217-ea0139f71d6f" providerId="AD" clId="Web-{19410076-A6BC-4DC3-3CCA-609BA25B43D8}" dt="2023-10-05T09:22:30.119" v="282"/>
          <ac:spMkLst>
            <pc:docMk/>
            <pc:sldMk cId="1122059044" sldId="261"/>
            <ac:spMk id="7" creationId="{12933090-8593-E896-A73F-D23FE2D24E18}"/>
          </ac:spMkLst>
        </pc:spChg>
      </pc:sldChg>
      <pc:sldChg chg="addSp delSp modSp">
        <pc:chgData name="Maeve Lin" userId="S::maeve.lin@uzh.ch::e07617cb-0b0a-420a-9217-ea0139f71d6f" providerId="AD" clId="Web-{19410076-A6BC-4DC3-3CCA-609BA25B43D8}" dt="2023-10-05T09:22:19.260" v="277"/>
        <pc:sldMkLst>
          <pc:docMk/>
          <pc:sldMk cId="2168840342" sldId="263"/>
        </pc:sldMkLst>
        <pc:spChg chg="del">
          <ac:chgData name="Maeve Lin" userId="S::maeve.lin@uzh.ch::e07617cb-0b0a-420a-9217-ea0139f71d6f" providerId="AD" clId="Web-{19410076-A6BC-4DC3-3CCA-609BA25B43D8}" dt="2023-10-05T09:22:09.869" v="274"/>
          <ac:spMkLst>
            <pc:docMk/>
            <pc:sldMk cId="2168840342" sldId="263"/>
            <ac:spMk id="5" creationId="{00000000-0000-0000-0000-000000000000}"/>
          </ac:spMkLst>
        </pc:spChg>
        <pc:spChg chg="add del">
          <ac:chgData name="Maeve Lin" userId="S::maeve.lin@uzh.ch::e07617cb-0b0a-420a-9217-ea0139f71d6f" providerId="AD" clId="Web-{19410076-A6BC-4DC3-3CCA-609BA25B43D8}" dt="2023-10-05T09:22:13.322" v="276"/>
          <ac:spMkLst>
            <pc:docMk/>
            <pc:sldMk cId="2168840342" sldId="263"/>
            <ac:spMk id="6" creationId="{26981D1C-77B1-D71B-9BFA-A73AC06775A8}"/>
          </ac:spMkLst>
        </pc:spChg>
        <pc:spChg chg="add">
          <ac:chgData name="Maeve Lin" userId="S::maeve.lin@uzh.ch::e07617cb-0b0a-420a-9217-ea0139f71d6f" providerId="AD" clId="Web-{19410076-A6BC-4DC3-3CCA-609BA25B43D8}" dt="2023-10-05T09:22:19.260" v="277"/>
          <ac:spMkLst>
            <pc:docMk/>
            <pc:sldMk cId="2168840342" sldId="263"/>
            <ac:spMk id="9" creationId="{C5053553-D4ED-0E12-07DE-14A24252D938}"/>
          </ac:spMkLst>
        </pc:spChg>
        <pc:spChg chg="mod">
          <ac:chgData name="Maeve Lin" userId="S::maeve.lin@uzh.ch::e07617cb-0b0a-420a-9217-ea0139f71d6f" providerId="AD" clId="Web-{19410076-A6BC-4DC3-3CCA-609BA25B43D8}" dt="2023-10-05T07:15:43.470" v="100" actId="20577"/>
          <ac:spMkLst>
            <pc:docMk/>
            <pc:sldMk cId="2168840342" sldId="263"/>
            <ac:spMk id="11" creationId="{A6812007-ADEE-BB9E-16F5-E3CAA8593710}"/>
          </ac:spMkLst>
        </pc:spChg>
      </pc:sldChg>
      <pc:sldChg chg="addSp">
        <pc:chgData name="Maeve Lin" userId="S::maeve.lin@uzh.ch::e07617cb-0b0a-420a-9217-ea0139f71d6f" providerId="AD" clId="Web-{19410076-A6BC-4DC3-3CCA-609BA25B43D8}" dt="2023-10-05T09:22:26.588" v="281"/>
        <pc:sldMkLst>
          <pc:docMk/>
          <pc:sldMk cId="1182091331" sldId="264"/>
        </pc:sldMkLst>
        <pc:spChg chg="add">
          <ac:chgData name="Maeve Lin" userId="S::maeve.lin@uzh.ch::e07617cb-0b0a-420a-9217-ea0139f71d6f" providerId="AD" clId="Web-{19410076-A6BC-4DC3-3CCA-609BA25B43D8}" dt="2023-10-05T09:22:26.588" v="281"/>
          <ac:spMkLst>
            <pc:docMk/>
            <pc:sldMk cId="1182091331" sldId="264"/>
            <ac:spMk id="11" creationId="{82506046-2444-4608-0066-723E348F3C23}"/>
          </ac:spMkLst>
        </pc:spChg>
      </pc:sldChg>
      <pc:sldChg chg="addSp modSp">
        <pc:chgData name="Maeve Lin" userId="S::maeve.lin@uzh.ch::e07617cb-0b0a-420a-9217-ea0139f71d6f" providerId="AD" clId="Web-{19410076-A6BC-4DC3-3CCA-609BA25B43D8}" dt="2023-10-05T11:04:44.417" v="358" actId="20577"/>
        <pc:sldMkLst>
          <pc:docMk/>
          <pc:sldMk cId="3874640978" sldId="265"/>
        </pc:sldMkLst>
        <pc:spChg chg="add">
          <ac:chgData name="Maeve Lin" userId="S::maeve.lin@uzh.ch::e07617cb-0b0a-420a-9217-ea0139f71d6f" providerId="AD" clId="Web-{19410076-A6BC-4DC3-3CCA-609BA25B43D8}" dt="2023-10-05T09:22:21.635" v="278"/>
          <ac:spMkLst>
            <pc:docMk/>
            <pc:sldMk cId="3874640978" sldId="265"/>
            <ac:spMk id="4" creationId="{8050FE82-C4BA-3D2C-692D-B59053CF5C00}"/>
          </ac:spMkLst>
        </pc:spChg>
        <pc:spChg chg="mod">
          <ac:chgData name="Maeve Lin" userId="S::maeve.lin@uzh.ch::e07617cb-0b0a-420a-9217-ea0139f71d6f" providerId="AD" clId="Web-{19410076-A6BC-4DC3-3CCA-609BA25B43D8}" dt="2023-10-05T11:04:44.417" v="358" actId="20577"/>
          <ac:spMkLst>
            <pc:docMk/>
            <pc:sldMk cId="3874640978" sldId="265"/>
            <ac:spMk id="6" creationId="{676A56D3-2715-0CCB-ECD8-19C5F6F9184F}"/>
          </ac:spMkLst>
        </pc:spChg>
      </pc:sldChg>
      <pc:sldChg chg="addSp delSp modSp">
        <pc:chgData name="Maeve Lin" userId="S::maeve.lin@uzh.ch::e07617cb-0b0a-420a-9217-ea0139f71d6f" providerId="AD" clId="Web-{19410076-A6BC-4DC3-3CCA-609BA25B43D8}" dt="2023-10-05T11:01:45.788" v="310" actId="20577"/>
        <pc:sldMkLst>
          <pc:docMk/>
          <pc:sldMk cId="3365284893" sldId="266"/>
        </pc:sldMkLst>
        <pc:spChg chg="mod">
          <ac:chgData name="Maeve Lin" userId="S::maeve.lin@uzh.ch::e07617cb-0b0a-420a-9217-ea0139f71d6f" providerId="AD" clId="Web-{19410076-A6BC-4DC3-3CCA-609BA25B43D8}" dt="2023-10-05T11:01:45.788" v="310" actId="20577"/>
          <ac:spMkLst>
            <pc:docMk/>
            <pc:sldMk cId="3365284893" sldId="266"/>
            <ac:spMk id="3" creationId="{00000000-0000-0000-0000-000000000000}"/>
          </ac:spMkLst>
        </pc:spChg>
        <pc:spChg chg="del">
          <ac:chgData name="Maeve Lin" userId="S::maeve.lin@uzh.ch::e07617cb-0b0a-420a-9217-ea0139f71d6f" providerId="AD" clId="Web-{19410076-A6BC-4DC3-3CCA-609BA25B43D8}" dt="2023-10-05T09:22:34.682" v="284"/>
          <ac:spMkLst>
            <pc:docMk/>
            <pc:sldMk cId="3365284893" sldId="266"/>
            <ac:spMk id="5" creationId="{00000000-0000-0000-0000-000000000000}"/>
          </ac:spMkLst>
        </pc:spChg>
        <pc:spChg chg="add">
          <ac:chgData name="Maeve Lin" userId="S::maeve.lin@uzh.ch::e07617cb-0b0a-420a-9217-ea0139f71d6f" providerId="AD" clId="Web-{19410076-A6BC-4DC3-3CCA-609BA25B43D8}" dt="2023-10-05T09:22:34.885" v="285"/>
          <ac:spMkLst>
            <pc:docMk/>
            <pc:sldMk cId="3365284893" sldId="266"/>
            <ac:spMk id="7" creationId="{A06C6346-2453-F3A1-36FF-064FEB0241DF}"/>
          </ac:spMkLst>
        </pc:spChg>
      </pc:sldChg>
      <pc:sldChg chg="addSp modSp new modNotes">
        <pc:chgData name="Maeve Lin" userId="S::maeve.lin@uzh.ch::e07617cb-0b0a-420a-9217-ea0139f71d6f" providerId="AD" clId="Web-{19410076-A6BC-4DC3-3CCA-609BA25B43D8}" dt="2023-10-05T07:20:49.396" v="190" actId="20577"/>
        <pc:sldMkLst>
          <pc:docMk/>
          <pc:sldMk cId="1402586042" sldId="267"/>
        </pc:sldMkLst>
        <pc:spChg chg="mod">
          <ac:chgData name="Maeve Lin" userId="S::maeve.lin@uzh.ch::e07617cb-0b0a-420a-9217-ea0139f71d6f" providerId="AD" clId="Web-{19410076-A6BC-4DC3-3CCA-609BA25B43D8}" dt="2023-10-05T07:13:22.188" v="54" actId="20577"/>
          <ac:spMkLst>
            <pc:docMk/>
            <pc:sldMk cId="1402586042" sldId="267"/>
            <ac:spMk id="2" creationId="{05F5F31A-8B08-E347-9893-5F46860F32FC}"/>
          </ac:spMkLst>
        </pc:spChg>
        <pc:spChg chg="add mod">
          <ac:chgData name="Maeve Lin" userId="S::maeve.lin@uzh.ch::e07617cb-0b0a-420a-9217-ea0139f71d6f" providerId="AD" clId="Web-{19410076-A6BC-4DC3-3CCA-609BA25B43D8}" dt="2023-10-05T07:20:20.317" v="185" actId="1076"/>
          <ac:spMkLst>
            <pc:docMk/>
            <pc:sldMk cId="1402586042" sldId="267"/>
            <ac:spMk id="8" creationId="{94EC3378-FE5C-6E12-649F-FBE24C29CCB9}"/>
          </ac:spMkLst>
        </pc:spChg>
        <pc:spChg chg="add mod">
          <ac:chgData name="Maeve Lin" userId="S::maeve.lin@uzh.ch::e07617cb-0b0a-420a-9217-ea0139f71d6f" providerId="AD" clId="Web-{19410076-A6BC-4DC3-3CCA-609BA25B43D8}" dt="2023-10-05T07:20:49.396" v="190" actId="20577"/>
          <ac:spMkLst>
            <pc:docMk/>
            <pc:sldMk cId="1402586042" sldId="267"/>
            <ac:spMk id="10" creationId="{FC6096D3-901D-F5E2-BA0A-DD772586B68C}"/>
          </ac:spMkLst>
        </pc:spChg>
        <pc:picChg chg="add mod">
          <ac:chgData name="Maeve Lin" userId="S::maeve.lin@uzh.ch::e07617cb-0b0a-420a-9217-ea0139f71d6f" providerId="AD" clId="Web-{19410076-A6BC-4DC3-3CCA-609BA25B43D8}" dt="2023-10-05T07:12:56.297" v="45" actId="1076"/>
          <ac:picMkLst>
            <pc:docMk/>
            <pc:sldMk cId="1402586042" sldId="267"/>
            <ac:picMk id="6" creationId="{1CCD4DA2-2303-6927-62AF-795109FAA013}"/>
          </ac:picMkLst>
        </pc:picChg>
      </pc:sldChg>
      <pc:sldChg chg="addSp modSp new modNotes">
        <pc:chgData name="Maeve Lin" userId="S::maeve.lin@uzh.ch::e07617cb-0b0a-420a-9217-ea0139f71d6f" providerId="AD" clId="Web-{19410076-A6BC-4DC3-3CCA-609BA25B43D8}" dt="2023-10-05T07:20:12.005" v="183" actId="1076"/>
        <pc:sldMkLst>
          <pc:docMk/>
          <pc:sldMk cId="1636142169" sldId="268"/>
        </pc:sldMkLst>
        <pc:spChg chg="mod">
          <ac:chgData name="Maeve Lin" userId="S::maeve.lin@uzh.ch::e07617cb-0b0a-420a-9217-ea0139f71d6f" providerId="AD" clId="Web-{19410076-A6BC-4DC3-3CCA-609BA25B43D8}" dt="2023-10-05T07:14:01.454" v="66" actId="20577"/>
          <ac:spMkLst>
            <pc:docMk/>
            <pc:sldMk cId="1636142169" sldId="268"/>
            <ac:spMk id="2" creationId="{6933BF95-1218-085A-6219-5A429701B6F4}"/>
          </ac:spMkLst>
        </pc:spChg>
        <pc:spChg chg="add mod">
          <ac:chgData name="Maeve Lin" userId="S::maeve.lin@uzh.ch::e07617cb-0b0a-420a-9217-ea0139f71d6f" providerId="AD" clId="Web-{19410076-A6BC-4DC3-3CCA-609BA25B43D8}" dt="2023-10-05T07:19:49.348" v="175" actId="1076"/>
          <ac:spMkLst>
            <pc:docMk/>
            <pc:sldMk cId="1636142169" sldId="268"/>
            <ac:spMk id="7" creationId="{E0A5E8EB-3996-6F3E-9EB3-BDFADFD03D5B}"/>
          </ac:spMkLst>
        </pc:spChg>
        <pc:spChg chg="add mod">
          <ac:chgData name="Maeve Lin" userId="S::maeve.lin@uzh.ch::e07617cb-0b0a-420a-9217-ea0139f71d6f" providerId="AD" clId="Web-{19410076-A6BC-4DC3-3CCA-609BA25B43D8}" dt="2023-10-05T07:20:12.005" v="183" actId="1076"/>
          <ac:spMkLst>
            <pc:docMk/>
            <pc:sldMk cId="1636142169" sldId="268"/>
            <ac:spMk id="8" creationId="{91186E55-7D29-730B-1FBF-8BDF52A1C277}"/>
          </ac:spMkLst>
        </pc:spChg>
        <pc:picChg chg="add mod modCrop">
          <ac:chgData name="Maeve Lin" userId="S::maeve.lin@uzh.ch::e07617cb-0b0a-420a-9217-ea0139f71d6f" providerId="AD" clId="Web-{19410076-A6BC-4DC3-3CCA-609BA25B43D8}" dt="2023-10-05T07:18:54.082" v="163"/>
          <ac:picMkLst>
            <pc:docMk/>
            <pc:sldMk cId="1636142169" sldId="268"/>
            <ac:picMk id="6" creationId="{241004A8-42C7-C65E-1127-0911576EF366}"/>
          </ac:picMkLst>
        </pc:picChg>
      </pc:sldChg>
      <pc:sldChg chg="addSp delSp modSp new">
        <pc:chgData name="Maeve Lin" userId="S::maeve.lin@uzh.ch::e07617cb-0b0a-420a-9217-ea0139f71d6f" providerId="AD" clId="Web-{19410076-A6BC-4DC3-3CCA-609BA25B43D8}" dt="2023-10-05T09:22:23.807" v="279"/>
        <pc:sldMkLst>
          <pc:docMk/>
          <pc:sldMk cId="2753741486" sldId="269"/>
        </pc:sldMkLst>
        <pc:spChg chg="mod">
          <ac:chgData name="Maeve Lin" userId="S::maeve.lin@uzh.ch::e07617cb-0b0a-420a-9217-ea0139f71d6f" providerId="AD" clId="Web-{19410076-A6BC-4DC3-3CCA-609BA25B43D8}" dt="2023-10-05T07:14:46.345" v="85" actId="20577"/>
          <ac:spMkLst>
            <pc:docMk/>
            <pc:sldMk cId="2753741486" sldId="269"/>
            <ac:spMk id="2" creationId="{D6279EDB-8D79-7A49-9EF8-3021E768C0A8}"/>
          </ac:spMkLst>
        </pc:spChg>
        <pc:spChg chg="del">
          <ac:chgData name="Maeve Lin" userId="S::maeve.lin@uzh.ch::e07617cb-0b0a-420a-9217-ea0139f71d6f" providerId="AD" clId="Web-{19410076-A6BC-4DC3-3CCA-609BA25B43D8}" dt="2023-10-05T07:14:22.438" v="68"/>
          <ac:spMkLst>
            <pc:docMk/>
            <pc:sldMk cId="2753741486" sldId="269"/>
            <ac:spMk id="3" creationId="{92F689A0-9BB9-4DD3-10F1-4F9AC15BE78F}"/>
          </ac:spMkLst>
        </pc:spChg>
        <pc:spChg chg="del mod">
          <ac:chgData name="Maeve Lin" userId="S::maeve.lin@uzh.ch::e07617cb-0b0a-420a-9217-ea0139f71d6f" providerId="AD" clId="Web-{19410076-A6BC-4DC3-3CCA-609BA25B43D8}" dt="2023-10-05T07:14:27.126" v="70"/>
          <ac:spMkLst>
            <pc:docMk/>
            <pc:sldMk cId="2753741486" sldId="269"/>
            <ac:spMk id="4" creationId="{330E2F29-01CF-1555-F6A7-806693B75924}"/>
          </ac:spMkLst>
        </pc:spChg>
        <pc:spChg chg="add">
          <ac:chgData name="Maeve Lin" userId="S::maeve.lin@uzh.ch::e07617cb-0b0a-420a-9217-ea0139f71d6f" providerId="AD" clId="Web-{19410076-A6BC-4DC3-3CCA-609BA25B43D8}" dt="2023-10-05T09:22:23.807" v="279"/>
          <ac:spMkLst>
            <pc:docMk/>
            <pc:sldMk cId="2753741486" sldId="269"/>
            <ac:spMk id="9" creationId="{7A6C0E9F-5789-D178-031E-AC7D241A2495}"/>
          </ac:spMkLst>
        </pc:spChg>
        <pc:picChg chg="add del mod">
          <ac:chgData name="Maeve Lin" userId="S::maeve.lin@uzh.ch::e07617cb-0b0a-420a-9217-ea0139f71d6f" providerId="AD" clId="Web-{19410076-A6BC-4DC3-3CCA-609BA25B43D8}" dt="2023-10-05T09:16:46.021" v="206"/>
          <ac:picMkLst>
            <pc:docMk/>
            <pc:sldMk cId="2753741486" sldId="269"/>
            <ac:picMk id="3" creationId="{D2AF02B7-C1A2-BA53-02DD-E4DD0405D864}"/>
          </ac:picMkLst>
        </pc:picChg>
        <pc:picChg chg="add mod ord">
          <ac:chgData name="Maeve Lin" userId="S::maeve.lin@uzh.ch::e07617cb-0b0a-420a-9217-ea0139f71d6f" providerId="AD" clId="Web-{19410076-A6BC-4DC3-3CCA-609BA25B43D8}" dt="2023-10-05T07:14:31.829" v="73" actId="1076"/>
          <ac:picMkLst>
            <pc:docMk/>
            <pc:sldMk cId="2753741486" sldId="269"/>
            <ac:picMk id="8" creationId="{03FE860A-CF9B-35CD-887F-02EEC3FA9CFF}"/>
          </ac:picMkLst>
        </pc:picChg>
      </pc:sldChg>
      <pc:sldChg chg="addSp del">
        <pc:chgData name="Maeve Lin" userId="S::maeve.lin@uzh.ch::e07617cb-0b0a-420a-9217-ea0139f71d6f" providerId="AD" clId="Web-{19410076-A6BC-4DC3-3CCA-609BA25B43D8}" dt="2023-10-05T11:00:58.397" v="300"/>
        <pc:sldMkLst>
          <pc:docMk/>
          <pc:sldMk cId="2482699187" sldId="270"/>
        </pc:sldMkLst>
        <pc:spChg chg="add">
          <ac:chgData name="Maeve Lin" userId="S::maeve.lin@uzh.ch::e07617cb-0b0a-420a-9217-ea0139f71d6f" providerId="AD" clId="Web-{19410076-A6BC-4DC3-3CCA-609BA25B43D8}" dt="2023-10-05T09:22:31.776" v="283"/>
          <ac:spMkLst>
            <pc:docMk/>
            <pc:sldMk cId="2482699187" sldId="270"/>
            <ac:spMk id="6" creationId="{02DEF32A-DF0A-C975-7485-DAA46ECBDDAD}"/>
          </ac:spMkLst>
        </pc:spChg>
      </pc:sldChg>
      <pc:sldChg chg="new">
        <pc:chgData name="Maeve Lin" userId="S::maeve.lin@uzh.ch::e07617cb-0b0a-420a-9217-ea0139f71d6f" providerId="AD" clId="Web-{19410076-A6BC-4DC3-3CCA-609BA25B43D8}" dt="2023-10-05T09:16:41.208" v="204"/>
        <pc:sldMkLst>
          <pc:docMk/>
          <pc:sldMk cId="3737419476" sldId="270"/>
        </pc:sldMkLst>
      </pc:sldChg>
      <pc:sldChg chg="addSp delSp modSp ord modNotes">
        <pc:chgData name="Maeve Lin" userId="S::maeve.lin@uzh.ch::e07617cb-0b0a-420a-9217-ea0139f71d6f" providerId="AD" clId="Web-{19410076-A6BC-4DC3-3CCA-609BA25B43D8}" dt="2023-10-05T11:21:43.362" v="908"/>
        <pc:sldMkLst>
          <pc:docMk/>
          <pc:sldMk cId="3737419476" sldId="271"/>
        </pc:sldMkLst>
        <pc:spChg chg="mod">
          <ac:chgData name="Maeve Lin" userId="S::maeve.lin@uzh.ch::e07617cb-0b0a-420a-9217-ea0139f71d6f" providerId="AD" clId="Web-{19410076-A6BC-4DC3-3CCA-609BA25B43D8}" dt="2023-10-05T09:17:17.928" v="236" actId="20577"/>
          <ac:spMkLst>
            <pc:docMk/>
            <pc:sldMk cId="3737419476" sldId="271"/>
            <ac:spMk id="2" creationId="{9676B862-E8B2-B78D-C0E7-DDA063827C10}"/>
          </ac:spMkLst>
        </pc:spChg>
        <pc:spChg chg="del mod">
          <ac:chgData name="Maeve Lin" userId="S::maeve.lin@uzh.ch::e07617cb-0b0a-420a-9217-ea0139f71d6f" providerId="AD" clId="Web-{19410076-A6BC-4DC3-3CCA-609BA25B43D8}" dt="2023-10-05T09:16:56.474" v="209"/>
          <ac:spMkLst>
            <pc:docMk/>
            <pc:sldMk cId="3737419476" sldId="271"/>
            <ac:spMk id="3" creationId="{80001F3E-1E31-7229-AA8F-35504CE8BFD2}"/>
          </ac:spMkLst>
        </pc:spChg>
        <pc:spChg chg="add del mod">
          <ac:chgData name="Maeve Lin" userId="S::maeve.lin@uzh.ch::e07617cb-0b0a-420a-9217-ea0139f71d6f" providerId="AD" clId="Web-{19410076-A6BC-4DC3-3CCA-609BA25B43D8}" dt="2023-10-05T11:17:19.997" v="651"/>
          <ac:spMkLst>
            <pc:docMk/>
            <pc:sldMk cId="3737419476" sldId="271"/>
            <ac:spMk id="4" creationId="{81CDDCEF-A071-F98C-E3BD-2C3DDA26CE5D}"/>
          </ac:spMkLst>
        </pc:spChg>
        <pc:spChg chg="del">
          <ac:chgData name="Maeve Lin" userId="S::maeve.lin@uzh.ch::e07617cb-0b0a-420a-9217-ea0139f71d6f" providerId="AD" clId="Web-{19410076-A6BC-4DC3-3CCA-609BA25B43D8}" dt="2023-10-05T09:16:59.599" v="210"/>
          <ac:spMkLst>
            <pc:docMk/>
            <pc:sldMk cId="3737419476" sldId="271"/>
            <ac:spMk id="4" creationId="{E09652A6-B2D8-F4B8-83B2-807CF0756B0F}"/>
          </ac:spMkLst>
        </pc:spChg>
        <pc:spChg chg="del mod">
          <ac:chgData name="Maeve Lin" userId="S::maeve.lin@uzh.ch::e07617cb-0b0a-420a-9217-ea0139f71d6f" providerId="AD" clId="Web-{19410076-A6BC-4DC3-3CCA-609BA25B43D8}" dt="2023-10-05T09:21:50.884" v="271"/>
          <ac:spMkLst>
            <pc:docMk/>
            <pc:sldMk cId="3737419476" sldId="271"/>
            <ac:spMk id="6" creationId="{B6503CB6-D95B-9F82-5F8E-EADED5588ED7}"/>
          </ac:spMkLst>
        </pc:spChg>
        <pc:spChg chg="add mod">
          <ac:chgData name="Maeve Lin" userId="S::maeve.lin@uzh.ch::e07617cb-0b0a-420a-9217-ea0139f71d6f" providerId="AD" clId="Web-{19410076-A6BC-4DC3-3CCA-609BA25B43D8}" dt="2023-10-05T09:22:06.369" v="273" actId="20577"/>
          <ac:spMkLst>
            <pc:docMk/>
            <pc:sldMk cId="3737419476" sldId="271"/>
            <ac:spMk id="10" creationId="{0DEB18AA-15AC-F1CF-CD92-36C80A13E90B}"/>
          </ac:spMkLst>
        </pc:spChg>
        <pc:spChg chg="add del mod">
          <ac:chgData name="Maeve Lin" userId="S::maeve.lin@uzh.ch::e07617cb-0b0a-420a-9217-ea0139f71d6f" providerId="AD" clId="Web-{19410076-A6BC-4DC3-3CCA-609BA25B43D8}" dt="2023-10-05T09:27:03.217" v="297"/>
          <ac:spMkLst>
            <pc:docMk/>
            <pc:sldMk cId="3737419476" sldId="271"/>
            <ac:spMk id="12" creationId="{E0EEEF41-A3E0-A672-F5B8-0DACA08A2C02}"/>
          </ac:spMkLst>
        </pc:spChg>
        <pc:picChg chg="add mod ord">
          <ac:chgData name="Maeve Lin" userId="S::maeve.lin@uzh.ch::e07617cb-0b0a-420a-9217-ea0139f71d6f" providerId="AD" clId="Web-{19410076-A6BC-4DC3-3CCA-609BA25B43D8}" dt="2023-10-05T11:17:34.028" v="654" actId="1076"/>
          <ac:picMkLst>
            <pc:docMk/>
            <pc:sldMk cId="3737419476" sldId="271"/>
            <ac:picMk id="6" creationId="{C648B8B2-D176-5F72-5AA6-408C31F683B3}"/>
          </ac:picMkLst>
        </pc:picChg>
        <pc:picChg chg="add del mod ord">
          <ac:chgData name="Maeve Lin" userId="S::maeve.lin@uzh.ch::e07617cb-0b0a-420a-9217-ea0139f71d6f" providerId="AD" clId="Web-{19410076-A6BC-4DC3-3CCA-609BA25B43D8}" dt="2023-10-05T09:26:59.013" v="296"/>
          <ac:picMkLst>
            <pc:docMk/>
            <pc:sldMk cId="3737419476" sldId="271"/>
            <ac:picMk id="8" creationId="{CCEE2F4A-323C-D08F-C169-944E00AEA3DD}"/>
          </ac:picMkLst>
        </pc:picChg>
        <pc:picChg chg="add del mod ord">
          <ac:chgData name="Maeve Lin" userId="S::maeve.lin@uzh.ch::e07617cb-0b0a-420a-9217-ea0139f71d6f" providerId="AD" clId="Web-{19410076-A6BC-4DC3-3CCA-609BA25B43D8}" dt="2023-10-05T11:17:12.840" v="650"/>
          <ac:picMkLst>
            <pc:docMk/>
            <pc:sldMk cId="3737419476" sldId="271"/>
            <ac:picMk id="13" creationId="{0C91B55F-3266-7AF4-1FAD-738795186612}"/>
          </ac:picMkLst>
        </pc:picChg>
      </pc:sldChg>
      <pc:sldChg chg="addSp delSp modSp new del">
        <pc:chgData name="Maeve Lin" userId="S::maeve.lin@uzh.ch::e07617cb-0b0a-420a-9217-ea0139f71d6f" providerId="AD" clId="Web-{19410076-A6BC-4DC3-3CCA-609BA25B43D8}" dt="2023-10-05T09:20:03.086" v="246"/>
        <pc:sldMkLst>
          <pc:docMk/>
          <pc:sldMk cId="1680760655" sldId="272"/>
        </pc:sldMkLst>
        <pc:spChg chg="del">
          <ac:chgData name="Maeve Lin" userId="S::maeve.lin@uzh.ch::e07617cb-0b0a-420a-9217-ea0139f71d6f" providerId="AD" clId="Web-{19410076-A6BC-4DC3-3CCA-609BA25B43D8}" dt="2023-10-05T09:18:51.351" v="239"/>
          <ac:spMkLst>
            <pc:docMk/>
            <pc:sldMk cId="1680760655" sldId="272"/>
            <ac:spMk id="3" creationId="{04F18069-7E07-C330-B80F-5E4F0B8244E9}"/>
          </ac:spMkLst>
        </pc:spChg>
        <pc:spChg chg="del">
          <ac:chgData name="Maeve Lin" userId="S::maeve.lin@uzh.ch::e07617cb-0b0a-420a-9217-ea0139f71d6f" providerId="AD" clId="Web-{19410076-A6BC-4DC3-3CCA-609BA25B43D8}" dt="2023-10-05T09:19:42.664" v="241"/>
          <ac:spMkLst>
            <pc:docMk/>
            <pc:sldMk cId="1680760655" sldId="272"/>
            <ac:spMk id="4" creationId="{A0161CFF-4484-5822-2908-770737705507}"/>
          </ac:spMkLst>
        </pc:spChg>
        <pc:spChg chg="add del mod">
          <ac:chgData name="Maeve Lin" userId="S::maeve.lin@uzh.ch::e07617cb-0b0a-420a-9217-ea0139f71d6f" providerId="AD" clId="Web-{19410076-A6BC-4DC3-3CCA-609BA25B43D8}" dt="2023-10-05T09:19:45.601" v="242"/>
          <ac:spMkLst>
            <pc:docMk/>
            <pc:sldMk cId="1680760655" sldId="272"/>
            <ac:spMk id="10" creationId="{7E8590FF-8388-6B09-AF46-08B687377853}"/>
          </ac:spMkLst>
        </pc:spChg>
        <pc:picChg chg="add del mod ord">
          <ac:chgData name="Maeve Lin" userId="S::maeve.lin@uzh.ch::e07617cb-0b0a-420a-9217-ea0139f71d6f" providerId="AD" clId="Web-{19410076-A6BC-4DC3-3CCA-609BA25B43D8}" dt="2023-10-05T09:19:11.070" v="240"/>
          <ac:picMkLst>
            <pc:docMk/>
            <pc:sldMk cId="1680760655" sldId="272"/>
            <ac:picMk id="8" creationId="{8F3234B0-8E63-5694-9A7B-62F48165A90F}"/>
          </ac:picMkLst>
        </pc:picChg>
        <pc:picChg chg="add mod ord">
          <ac:chgData name="Maeve Lin" userId="S::maeve.lin@uzh.ch::e07617cb-0b0a-420a-9217-ea0139f71d6f" providerId="AD" clId="Web-{19410076-A6BC-4DC3-3CCA-609BA25B43D8}" dt="2023-10-05T09:19:48.914" v="245" actId="1076"/>
          <ac:picMkLst>
            <pc:docMk/>
            <pc:sldMk cId="1680760655" sldId="272"/>
            <ac:picMk id="11" creationId="{383E8571-A2BB-DC2E-70C1-3235685803E4}"/>
          </ac:picMkLst>
        </pc:picChg>
      </pc:sldChg>
      <pc:sldChg chg="addSp modSp new">
        <pc:chgData name="Maeve Lin" userId="S::maeve.lin@uzh.ch::e07617cb-0b0a-420a-9217-ea0139f71d6f" providerId="AD" clId="Web-{19410076-A6BC-4DC3-3CCA-609BA25B43D8}" dt="2023-10-05T11:27:40.901" v="1265" actId="20577"/>
        <pc:sldMkLst>
          <pc:docMk/>
          <pc:sldMk cId="3002594520" sldId="272"/>
        </pc:sldMkLst>
        <pc:spChg chg="mod">
          <ac:chgData name="Maeve Lin" userId="S::maeve.lin@uzh.ch::e07617cb-0b0a-420a-9217-ea0139f71d6f" providerId="AD" clId="Web-{19410076-A6BC-4DC3-3CCA-609BA25B43D8}" dt="2023-10-05T09:24:30.449" v="295" actId="20577"/>
          <ac:spMkLst>
            <pc:docMk/>
            <pc:sldMk cId="3002594520" sldId="272"/>
            <ac:spMk id="2" creationId="{37CF0F82-C57F-1034-02F2-ADAEFF026A00}"/>
          </ac:spMkLst>
        </pc:spChg>
        <pc:spChg chg="add mod">
          <ac:chgData name="Maeve Lin" userId="S::maeve.lin@uzh.ch::e07617cb-0b0a-420a-9217-ea0139f71d6f" providerId="AD" clId="Web-{19410076-A6BC-4DC3-3CCA-609BA25B43D8}" dt="2023-10-05T11:27:40.901" v="1265" actId="20577"/>
          <ac:spMkLst>
            <pc:docMk/>
            <pc:sldMk cId="3002594520" sldId="272"/>
            <ac:spMk id="6" creationId="{211831FE-3FF2-ECA9-1E06-D7340C75FF99}"/>
          </ac:spMkLst>
        </pc:spChg>
      </pc:sldChg>
      <pc:sldChg chg="modSp">
        <pc:chgData name="Maeve Lin" userId="S::maeve.lin@uzh.ch::e07617cb-0b0a-420a-9217-ea0139f71d6f" providerId="AD" clId="Web-{19410076-A6BC-4DC3-3CCA-609BA25B43D8}" dt="2023-10-05T11:01:14.662" v="308" actId="20577"/>
        <pc:sldMkLst>
          <pc:docMk/>
          <pc:sldMk cId="1484079608" sldId="273"/>
        </pc:sldMkLst>
        <pc:spChg chg="mod">
          <ac:chgData name="Maeve Lin" userId="S::maeve.lin@uzh.ch::e07617cb-0b0a-420a-9217-ea0139f71d6f" providerId="AD" clId="Web-{19410076-A6BC-4DC3-3CCA-609BA25B43D8}" dt="2023-10-05T11:01:14.662" v="308" actId="20577"/>
          <ac:spMkLst>
            <pc:docMk/>
            <pc:sldMk cId="1484079608" sldId="273"/>
            <ac:spMk id="2" creationId="{00000000-0000-0000-0000-000000000000}"/>
          </ac:spMkLst>
        </pc:spChg>
      </pc:sldChg>
    </pc:docChg>
  </pc:docChgLst>
  <pc:docChgLst>
    <pc:chgData name="Ann-Léonie Beck" userId="S::ann-leonie.beck@uzh.ch::d1f11675-d98f-49c2-bc3d-51ca5ad45f63" providerId="AD" clId="Web-{875093FF-4F91-E46C-97E3-F6BDE5923029}"/>
    <pc:docChg chg="modSld">
      <pc:chgData name="Ann-Léonie Beck" userId="S::ann-leonie.beck@uzh.ch::d1f11675-d98f-49c2-bc3d-51ca5ad45f63" providerId="AD" clId="Web-{875093FF-4F91-E46C-97E3-F6BDE5923029}" dt="2023-10-05T11:44:36.250" v="1334"/>
      <pc:docMkLst>
        <pc:docMk/>
      </pc:docMkLst>
      <pc:sldChg chg="modNotes">
        <pc:chgData name="Ann-Léonie Beck" userId="S::ann-leonie.beck@uzh.ch::d1f11675-d98f-49c2-bc3d-51ca5ad45f63" providerId="AD" clId="Web-{875093FF-4F91-E46C-97E3-F6BDE5923029}" dt="2023-10-05T11:30:01.261" v="730"/>
        <pc:sldMkLst>
          <pc:docMk/>
          <pc:sldMk cId="1122059044" sldId="261"/>
        </pc:sldMkLst>
      </pc:sldChg>
      <pc:sldChg chg="modNotes">
        <pc:chgData name="Ann-Léonie Beck" userId="S::ann-leonie.beck@uzh.ch::d1f11675-d98f-49c2-bc3d-51ca5ad45f63" providerId="AD" clId="Web-{875093FF-4F91-E46C-97E3-F6BDE5923029}" dt="2023-10-05T11:44:36.250" v="1334"/>
        <pc:sldMkLst>
          <pc:docMk/>
          <pc:sldMk cId="1182091331" sldId="264"/>
        </pc:sldMkLst>
      </pc:sldChg>
      <pc:sldChg chg="modSp">
        <pc:chgData name="Ann-Léonie Beck" userId="S::ann-leonie.beck@uzh.ch::d1f11675-d98f-49c2-bc3d-51ca5ad45f63" providerId="AD" clId="Web-{875093FF-4F91-E46C-97E3-F6BDE5923029}" dt="2023-10-05T11:03:24.068" v="1" actId="20577"/>
        <pc:sldMkLst>
          <pc:docMk/>
          <pc:sldMk cId="3874640978" sldId="265"/>
        </pc:sldMkLst>
        <pc:spChg chg="mod">
          <ac:chgData name="Ann-Léonie Beck" userId="S::ann-leonie.beck@uzh.ch::d1f11675-d98f-49c2-bc3d-51ca5ad45f63" providerId="AD" clId="Web-{875093FF-4F91-E46C-97E3-F6BDE5923029}" dt="2023-10-05T11:03:24.068" v="1" actId="20577"/>
          <ac:spMkLst>
            <pc:docMk/>
            <pc:sldMk cId="3874640978" sldId="265"/>
            <ac:spMk id="6" creationId="{676A56D3-2715-0CCB-ECD8-19C5F6F9184F}"/>
          </ac:spMkLst>
        </pc:spChg>
      </pc:sldChg>
      <pc:sldChg chg="modNotes">
        <pc:chgData name="Ann-Léonie Beck" userId="S::ann-leonie.beck@uzh.ch::d1f11675-d98f-49c2-bc3d-51ca5ad45f63" providerId="AD" clId="Web-{875093FF-4F91-E46C-97E3-F6BDE5923029}" dt="2023-10-05T11:43:11.279" v="1270"/>
        <pc:sldMkLst>
          <pc:docMk/>
          <pc:sldMk cId="2753741486" sldId="269"/>
        </pc:sldMkLst>
      </pc:sldChg>
      <pc:sldChg chg="modSp">
        <pc:chgData name="Ann-Léonie Beck" userId="S::ann-leonie.beck@uzh.ch::d1f11675-d98f-49c2-bc3d-51ca5ad45f63" providerId="AD" clId="Web-{875093FF-4F91-E46C-97E3-F6BDE5923029}" dt="2023-10-05T11:35:35.363" v="985" actId="20577"/>
        <pc:sldMkLst>
          <pc:docMk/>
          <pc:sldMk cId="3002594520" sldId="272"/>
        </pc:sldMkLst>
        <pc:spChg chg="mod">
          <ac:chgData name="Ann-Léonie Beck" userId="S::ann-leonie.beck@uzh.ch::d1f11675-d98f-49c2-bc3d-51ca5ad45f63" providerId="AD" clId="Web-{875093FF-4F91-E46C-97E3-F6BDE5923029}" dt="2023-10-05T11:35:35.363" v="985" actId="20577"/>
          <ac:spMkLst>
            <pc:docMk/>
            <pc:sldMk cId="3002594520" sldId="272"/>
            <ac:spMk id="6" creationId="{211831FE-3FF2-ECA9-1E06-D7340C75FF99}"/>
          </ac:spMkLst>
        </pc:spChg>
      </pc:sldChg>
      <pc:sldChg chg="addSp modSp modNotes">
        <pc:chgData name="Ann-Léonie Beck" userId="S::ann-leonie.beck@uzh.ch::d1f11675-d98f-49c2-bc3d-51ca5ad45f63" providerId="AD" clId="Web-{875093FF-4F91-E46C-97E3-F6BDE5923029}" dt="2023-10-05T11:16:11.461" v="317" actId="1076"/>
        <pc:sldMkLst>
          <pc:docMk/>
          <pc:sldMk cId="1484079608" sldId="273"/>
        </pc:sldMkLst>
        <pc:spChg chg="add mod">
          <ac:chgData name="Ann-Léonie Beck" userId="S::ann-leonie.beck@uzh.ch::d1f11675-d98f-49c2-bc3d-51ca5ad45f63" providerId="AD" clId="Web-{875093FF-4F91-E46C-97E3-F6BDE5923029}" dt="2023-10-05T11:16:11.461" v="317" actId="1076"/>
          <ac:spMkLst>
            <pc:docMk/>
            <pc:sldMk cId="1484079608" sldId="273"/>
            <ac:spMk id="5" creationId="{7A9220BD-5CC8-AC33-0464-8985571850DA}"/>
          </ac:spMkLst>
        </pc:spChg>
      </pc:sldChg>
    </pc:docChg>
  </pc:docChgLst>
  <pc:docChgLst>
    <pc:chgData name="Katarzyna Jolanta Speichert" userId="S::k.speichert@bioc.uzh.ch::a884188c-8f6a-4a2d-a81b-bc595d2b6d7e" providerId="AD" clId="Web-{8C70EBEC-D7ED-D1EC-6BDF-99A5424BFCEA}"/>
    <pc:docChg chg="addSld delSld modSld sldOrd">
      <pc:chgData name="Katarzyna Jolanta Speichert" userId="S::k.speichert@bioc.uzh.ch::a884188c-8f6a-4a2d-a81b-bc595d2b6d7e" providerId="AD" clId="Web-{8C70EBEC-D7ED-D1EC-6BDF-99A5424BFCEA}" dt="2023-10-05T11:43:37.577" v="610"/>
      <pc:docMkLst>
        <pc:docMk/>
      </pc:docMkLst>
      <pc:sldChg chg="modSp modNotes">
        <pc:chgData name="Katarzyna Jolanta Speichert" userId="S::k.speichert@bioc.uzh.ch::a884188c-8f6a-4a2d-a81b-bc595d2b6d7e" providerId="AD" clId="Web-{8C70EBEC-D7ED-D1EC-6BDF-99A5424BFCEA}" dt="2023-10-05T11:43:37.577" v="610"/>
        <pc:sldMkLst>
          <pc:docMk/>
          <pc:sldMk cId="0" sldId="258"/>
        </pc:sldMkLst>
        <pc:spChg chg="mod">
          <ac:chgData name="Katarzyna Jolanta Speichert" userId="S::k.speichert@bioc.uzh.ch::a884188c-8f6a-4a2d-a81b-bc595d2b6d7e" providerId="AD" clId="Web-{8C70EBEC-D7ED-D1EC-6BDF-99A5424BFCEA}" dt="2023-10-05T11:40:02.183" v="378" actId="20577"/>
          <ac:spMkLst>
            <pc:docMk/>
            <pc:sldMk cId="0" sldId="258"/>
            <ac:spMk id="7170" creationId="{00000000-0000-0000-0000-000000000000}"/>
          </ac:spMkLst>
        </pc:spChg>
      </pc:sldChg>
      <pc:sldChg chg="addSp modSp modNotes">
        <pc:chgData name="Katarzyna Jolanta Speichert" userId="S::k.speichert@bioc.uzh.ch::a884188c-8f6a-4a2d-a81b-bc595d2b6d7e" providerId="AD" clId="Web-{8C70EBEC-D7ED-D1EC-6BDF-99A5424BFCEA}" dt="2023-10-05T09:05:24.176" v="113"/>
        <pc:sldMkLst>
          <pc:docMk/>
          <pc:sldMk cId="1709501266" sldId="260"/>
        </pc:sldMkLst>
        <pc:spChg chg="mod">
          <ac:chgData name="Katarzyna Jolanta Speichert" userId="S::k.speichert@bioc.uzh.ch::a884188c-8f6a-4a2d-a81b-bc595d2b6d7e" providerId="AD" clId="Web-{8C70EBEC-D7ED-D1EC-6BDF-99A5424BFCEA}" dt="2023-10-05T09:05:03.816" v="108" actId="20577"/>
          <ac:spMkLst>
            <pc:docMk/>
            <pc:sldMk cId="1709501266" sldId="260"/>
            <ac:spMk id="2" creationId="{00000000-0000-0000-0000-000000000000}"/>
          </ac:spMkLst>
        </pc:spChg>
        <pc:spChg chg="mod">
          <ac:chgData name="Katarzyna Jolanta Speichert" userId="S::k.speichert@bioc.uzh.ch::a884188c-8f6a-4a2d-a81b-bc595d2b6d7e" providerId="AD" clId="Web-{8C70EBEC-D7ED-D1EC-6BDF-99A5424BFCEA}" dt="2023-10-05T09:04:18.659" v="101" actId="1076"/>
          <ac:spMkLst>
            <pc:docMk/>
            <pc:sldMk cId="1709501266" sldId="260"/>
            <ac:spMk id="5" creationId="{278165D0-B9DC-7E02-30BC-621F5D625356}"/>
          </ac:spMkLst>
        </pc:spChg>
        <pc:spChg chg="mod">
          <ac:chgData name="Katarzyna Jolanta Speichert" userId="S::k.speichert@bioc.uzh.ch::a884188c-8f6a-4a2d-a81b-bc595d2b6d7e" providerId="AD" clId="Web-{8C70EBEC-D7ED-D1EC-6BDF-99A5424BFCEA}" dt="2023-10-05T09:04:11.612" v="100" actId="1076"/>
          <ac:spMkLst>
            <pc:docMk/>
            <pc:sldMk cId="1709501266" sldId="260"/>
            <ac:spMk id="7" creationId="{66BF5BC5-E194-635B-B3C8-7FF520E3B3DD}"/>
          </ac:spMkLst>
        </pc:spChg>
        <pc:spChg chg="add mod">
          <ac:chgData name="Katarzyna Jolanta Speichert" userId="S::k.speichert@bioc.uzh.ch::a884188c-8f6a-4a2d-a81b-bc595d2b6d7e" providerId="AD" clId="Web-{8C70EBEC-D7ED-D1EC-6BDF-99A5424BFCEA}" dt="2023-10-05T09:04:38.034" v="104" actId="14100"/>
          <ac:spMkLst>
            <pc:docMk/>
            <pc:sldMk cId="1709501266" sldId="260"/>
            <ac:spMk id="11" creationId="{DBB7EE33-75E7-96F4-DFA0-D8679F817F4C}"/>
          </ac:spMkLst>
        </pc:spChg>
        <pc:spChg chg="add mod">
          <ac:chgData name="Katarzyna Jolanta Speichert" userId="S::k.speichert@bioc.uzh.ch::a884188c-8f6a-4a2d-a81b-bc595d2b6d7e" providerId="AD" clId="Web-{8C70EBEC-D7ED-D1EC-6BDF-99A5424BFCEA}" dt="2023-10-05T09:04:58.519" v="107" actId="1076"/>
          <ac:spMkLst>
            <pc:docMk/>
            <pc:sldMk cId="1709501266" sldId="260"/>
            <ac:spMk id="13" creationId="{49A79497-51CB-321B-5EED-E0DA22587EBD}"/>
          </ac:spMkLst>
        </pc:spChg>
        <pc:picChg chg="add mod">
          <ac:chgData name="Katarzyna Jolanta Speichert" userId="S::k.speichert@bioc.uzh.ch::a884188c-8f6a-4a2d-a81b-bc595d2b6d7e" providerId="AD" clId="Web-{8C70EBEC-D7ED-D1EC-6BDF-99A5424BFCEA}" dt="2023-10-05T09:03:18.643" v="91" actId="1076"/>
          <ac:picMkLst>
            <pc:docMk/>
            <pc:sldMk cId="1709501266" sldId="260"/>
            <ac:picMk id="6" creationId="{DCB6CE01-1DC5-C9B3-7C31-3974F7050ABF}"/>
          </ac:picMkLst>
        </pc:picChg>
        <pc:picChg chg="add mod">
          <ac:chgData name="Katarzyna Jolanta Speichert" userId="S::k.speichert@bioc.uzh.ch::a884188c-8f6a-4a2d-a81b-bc595d2b6d7e" providerId="AD" clId="Web-{8C70EBEC-D7ED-D1EC-6BDF-99A5424BFCEA}" dt="2023-10-05T09:03:54.550" v="97" actId="14100"/>
          <ac:picMkLst>
            <pc:docMk/>
            <pc:sldMk cId="1709501266" sldId="260"/>
            <ac:picMk id="9" creationId="{888B2194-E37B-8169-7F44-F39602B8948A}"/>
          </ac:picMkLst>
        </pc:picChg>
        <pc:picChg chg="mod">
          <ac:chgData name="Katarzyna Jolanta Speichert" userId="S::k.speichert@bioc.uzh.ch::a884188c-8f6a-4a2d-a81b-bc595d2b6d7e" providerId="AD" clId="Web-{8C70EBEC-D7ED-D1EC-6BDF-99A5424BFCEA}" dt="2023-10-05T09:04:04.612" v="99" actId="14100"/>
          <ac:picMkLst>
            <pc:docMk/>
            <pc:sldMk cId="1709501266" sldId="260"/>
            <ac:picMk id="1026" creationId="{ED086E7D-980B-5AAA-08A2-38CE4B8D990D}"/>
          </ac:picMkLst>
        </pc:picChg>
      </pc:sldChg>
      <pc:sldChg chg="addSp modSp ord">
        <pc:chgData name="Katarzyna Jolanta Speichert" userId="S::k.speichert@bioc.uzh.ch::a884188c-8f6a-4a2d-a81b-bc595d2b6d7e" providerId="AD" clId="Web-{8C70EBEC-D7ED-D1EC-6BDF-99A5424BFCEA}" dt="2023-10-05T09:09:10.131" v="179" actId="1076"/>
        <pc:sldMkLst>
          <pc:docMk/>
          <pc:sldMk cId="1122059044" sldId="261"/>
        </pc:sldMkLst>
        <pc:spChg chg="mod">
          <ac:chgData name="Katarzyna Jolanta Speichert" userId="S::k.speichert@bioc.uzh.ch::a884188c-8f6a-4a2d-a81b-bc595d2b6d7e" providerId="AD" clId="Web-{8C70EBEC-D7ED-D1EC-6BDF-99A5424BFCEA}" dt="2023-10-05T09:08:20.584" v="170" actId="20577"/>
          <ac:spMkLst>
            <pc:docMk/>
            <pc:sldMk cId="1122059044" sldId="261"/>
            <ac:spMk id="2" creationId="{00000000-0000-0000-0000-000000000000}"/>
          </ac:spMkLst>
        </pc:spChg>
        <pc:picChg chg="add mod">
          <ac:chgData name="Katarzyna Jolanta Speichert" userId="S::k.speichert@bioc.uzh.ch::a884188c-8f6a-4a2d-a81b-bc595d2b6d7e" providerId="AD" clId="Web-{8C70EBEC-D7ED-D1EC-6BDF-99A5424BFCEA}" dt="2023-10-05T09:09:10.131" v="179" actId="1076"/>
          <ac:picMkLst>
            <pc:docMk/>
            <pc:sldMk cId="1122059044" sldId="261"/>
            <ac:picMk id="5" creationId="{3911AB53-E028-C7BA-E809-ECD3A6698FA9}"/>
          </ac:picMkLst>
        </pc:picChg>
      </pc:sldChg>
      <pc:sldChg chg="modNotes">
        <pc:chgData name="Katarzyna Jolanta Speichert" userId="S::k.speichert@bioc.uzh.ch::a884188c-8f6a-4a2d-a81b-bc595d2b6d7e" providerId="AD" clId="Web-{8C70EBEC-D7ED-D1EC-6BDF-99A5424BFCEA}" dt="2023-10-05T11:13:31.686" v="374"/>
        <pc:sldMkLst>
          <pc:docMk/>
          <pc:sldMk cId="2168840342" sldId="263"/>
        </pc:sldMkLst>
      </pc:sldChg>
      <pc:sldChg chg="addSp delSp modSp">
        <pc:chgData name="Katarzyna Jolanta Speichert" userId="S::k.speichert@bioc.uzh.ch::a884188c-8f6a-4a2d-a81b-bc595d2b6d7e" providerId="AD" clId="Web-{8C70EBEC-D7ED-D1EC-6BDF-99A5424BFCEA}" dt="2023-10-05T09:08:45.428" v="175" actId="1076"/>
        <pc:sldMkLst>
          <pc:docMk/>
          <pc:sldMk cId="1182091331" sldId="264"/>
        </pc:sldMkLst>
        <pc:spChg chg="del mod">
          <ac:chgData name="Katarzyna Jolanta Speichert" userId="S::k.speichert@bioc.uzh.ch::a884188c-8f6a-4a2d-a81b-bc595d2b6d7e" providerId="AD" clId="Web-{8C70EBEC-D7ED-D1EC-6BDF-99A5424BFCEA}" dt="2023-10-05T09:01:08.704" v="17"/>
          <ac:spMkLst>
            <pc:docMk/>
            <pc:sldMk cId="1182091331" sldId="264"/>
            <ac:spMk id="2" creationId="{00000000-0000-0000-0000-000000000000}"/>
          </ac:spMkLst>
        </pc:spChg>
        <pc:spChg chg="del">
          <ac:chgData name="Katarzyna Jolanta Speichert" userId="S::k.speichert@bioc.uzh.ch::a884188c-8f6a-4a2d-a81b-bc595d2b6d7e" providerId="AD" clId="Web-{8C70EBEC-D7ED-D1EC-6BDF-99A5424BFCEA}" dt="2023-10-05T09:01:15.126" v="67"/>
          <ac:spMkLst>
            <pc:docMk/>
            <pc:sldMk cId="1182091331" sldId="264"/>
            <ac:spMk id="5" creationId="{00000000-0000-0000-0000-000000000000}"/>
          </ac:spMkLst>
        </pc:spChg>
        <pc:spChg chg="del">
          <ac:chgData name="Katarzyna Jolanta Speichert" userId="S::k.speichert@bioc.uzh.ch::a884188c-8f6a-4a2d-a81b-bc595d2b6d7e" providerId="AD" clId="Web-{8C70EBEC-D7ED-D1EC-6BDF-99A5424BFCEA}" dt="2023-10-05T09:01:12.001" v="66"/>
          <ac:spMkLst>
            <pc:docMk/>
            <pc:sldMk cId="1182091331" sldId="264"/>
            <ac:spMk id="7" creationId="{00000000-0000-0000-0000-000000000000}"/>
          </ac:spMkLst>
        </pc:spChg>
        <pc:spChg chg="add mod">
          <ac:chgData name="Katarzyna Jolanta Speichert" userId="S::k.speichert@bioc.uzh.ch::a884188c-8f6a-4a2d-a81b-bc595d2b6d7e" providerId="AD" clId="Web-{8C70EBEC-D7ED-D1EC-6BDF-99A5424BFCEA}" dt="2023-10-05T09:08:09.740" v="157" actId="20577"/>
          <ac:spMkLst>
            <pc:docMk/>
            <pc:sldMk cId="1182091331" sldId="264"/>
            <ac:spMk id="8" creationId="{B08B384C-5256-5644-6FA9-8CF5C0AC3185}"/>
          </ac:spMkLst>
        </pc:spChg>
        <pc:spChg chg="del">
          <ac:chgData name="Katarzyna Jolanta Speichert" userId="S::k.speichert@bioc.uzh.ch::a884188c-8f6a-4a2d-a81b-bc595d2b6d7e" providerId="AD" clId="Web-{8C70EBEC-D7ED-D1EC-6BDF-99A5424BFCEA}" dt="2023-10-05T09:01:12.001" v="65"/>
          <ac:spMkLst>
            <pc:docMk/>
            <pc:sldMk cId="1182091331" sldId="264"/>
            <ac:spMk id="9" creationId="{00000000-0000-0000-0000-000000000000}"/>
          </ac:spMkLst>
        </pc:spChg>
        <pc:spChg chg="del">
          <ac:chgData name="Katarzyna Jolanta Speichert" userId="S::k.speichert@bioc.uzh.ch::a884188c-8f6a-4a2d-a81b-bc595d2b6d7e" providerId="AD" clId="Web-{8C70EBEC-D7ED-D1EC-6BDF-99A5424BFCEA}" dt="2023-10-05T09:01:12.001" v="64"/>
          <ac:spMkLst>
            <pc:docMk/>
            <pc:sldMk cId="1182091331" sldId="264"/>
            <ac:spMk id="12" creationId="{00000000-0000-0000-0000-000000000000}"/>
          </ac:spMkLst>
        </pc:spChg>
        <pc:spChg chg="del">
          <ac:chgData name="Katarzyna Jolanta Speichert" userId="S::k.speichert@bioc.uzh.ch::a884188c-8f6a-4a2d-a81b-bc595d2b6d7e" providerId="AD" clId="Web-{8C70EBEC-D7ED-D1EC-6BDF-99A5424BFCEA}" dt="2023-10-05T09:01:12.001" v="63"/>
          <ac:spMkLst>
            <pc:docMk/>
            <pc:sldMk cId="1182091331" sldId="264"/>
            <ac:spMk id="13" creationId="{00000000-0000-0000-0000-000000000000}"/>
          </ac:spMkLst>
        </pc:spChg>
        <pc:spChg chg="del">
          <ac:chgData name="Katarzyna Jolanta Speichert" userId="S::k.speichert@bioc.uzh.ch::a884188c-8f6a-4a2d-a81b-bc595d2b6d7e" providerId="AD" clId="Web-{8C70EBEC-D7ED-D1EC-6BDF-99A5424BFCEA}" dt="2023-10-05T09:01:12.001" v="62"/>
          <ac:spMkLst>
            <pc:docMk/>
            <pc:sldMk cId="1182091331" sldId="264"/>
            <ac:spMk id="14" creationId="{00000000-0000-0000-0000-000000000000}"/>
          </ac:spMkLst>
        </pc:spChg>
        <pc:spChg chg="del">
          <ac:chgData name="Katarzyna Jolanta Speichert" userId="S::k.speichert@bioc.uzh.ch::a884188c-8f6a-4a2d-a81b-bc595d2b6d7e" providerId="AD" clId="Web-{8C70EBEC-D7ED-D1EC-6BDF-99A5424BFCEA}" dt="2023-10-05T09:01:12.001" v="61"/>
          <ac:spMkLst>
            <pc:docMk/>
            <pc:sldMk cId="1182091331" sldId="264"/>
            <ac:spMk id="30" creationId="{00000000-0000-0000-0000-000000000000}"/>
          </ac:spMkLst>
        </pc:spChg>
        <pc:spChg chg="del">
          <ac:chgData name="Katarzyna Jolanta Speichert" userId="S::k.speichert@bioc.uzh.ch::a884188c-8f6a-4a2d-a81b-bc595d2b6d7e" providerId="AD" clId="Web-{8C70EBEC-D7ED-D1EC-6BDF-99A5424BFCEA}" dt="2023-10-05T09:01:12.001" v="60"/>
          <ac:spMkLst>
            <pc:docMk/>
            <pc:sldMk cId="1182091331" sldId="264"/>
            <ac:spMk id="33" creationId="{00000000-0000-0000-0000-000000000000}"/>
          </ac:spMkLst>
        </pc:spChg>
        <pc:spChg chg="del">
          <ac:chgData name="Katarzyna Jolanta Speichert" userId="S::k.speichert@bioc.uzh.ch::a884188c-8f6a-4a2d-a81b-bc595d2b6d7e" providerId="AD" clId="Web-{8C70EBEC-D7ED-D1EC-6BDF-99A5424BFCEA}" dt="2023-10-05T09:01:12.001" v="59"/>
          <ac:spMkLst>
            <pc:docMk/>
            <pc:sldMk cId="1182091331" sldId="264"/>
            <ac:spMk id="36" creationId="{00000000-0000-0000-0000-000000000000}"/>
          </ac:spMkLst>
        </pc:spChg>
        <pc:spChg chg="del">
          <ac:chgData name="Katarzyna Jolanta Speichert" userId="S::k.speichert@bioc.uzh.ch::a884188c-8f6a-4a2d-a81b-bc595d2b6d7e" providerId="AD" clId="Web-{8C70EBEC-D7ED-D1EC-6BDF-99A5424BFCEA}" dt="2023-10-05T09:01:12.001" v="58"/>
          <ac:spMkLst>
            <pc:docMk/>
            <pc:sldMk cId="1182091331" sldId="264"/>
            <ac:spMk id="37" creationId="{00000000-0000-0000-0000-000000000000}"/>
          </ac:spMkLst>
        </pc:spChg>
        <pc:spChg chg="del">
          <ac:chgData name="Katarzyna Jolanta Speichert" userId="S::k.speichert@bioc.uzh.ch::a884188c-8f6a-4a2d-a81b-bc595d2b6d7e" providerId="AD" clId="Web-{8C70EBEC-D7ED-D1EC-6BDF-99A5424BFCEA}" dt="2023-10-05T09:01:12.001" v="57"/>
          <ac:spMkLst>
            <pc:docMk/>
            <pc:sldMk cId="1182091331" sldId="264"/>
            <ac:spMk id="38" creationId="{00000000-0000-0000-0000-000000000000}"/>
          </ac:spMkLst>
        </pc:spChg>
        <pc:spChg chg="del">
          <ac:chgData name="Katarzyna Jolanta Speichert" userId="S::k.speichert@bioc.uzh.ch::a884188c-8f6a-4a2d-a81b-bc595d2b6d7e" providerId="AD" clId="Web-{8C70EBEC-D7ED-D1EC-6BDF-99A5424BFCEA}" dt="2023-10-05T09:01:12.001" v="56"/>
          <ac:spMkLst>
            <pc:docMk/>
            <pc:sldMk cId="1182091331" sldId="264"/>
            <ac:spMk id="39" creationId="{00000000-0000-0000-0000-000000000000}"/>
          </ac:spMkLst>
        </pc:spChg>
        <pc:spChg chg="del">
          <ac:chgData name="Katarzyna Jolanta Speichert" userId="S::k.speichert@bioc.uzh.ch::a884188c-8f6a-4a2d-a81b-bc595d2b6d7e" providerId="AD" clId="Web-{8C70EBEC-D7ED-D1EC-6BDF-99A5424BFCEA}" dt="2023-10-05T09:01:12.001" v="55"/>
          <ac:spMkLst>
            <pc:docMk/>
            <pc:sldMk cId="1182091331" sldId="264"/>
            <ac:spMk id="40" creationId="{00000000-0000-0000-0000-000000000000}"/>
          </ac:spMkLst>
        </pc:spChg>
        <pc:spChg chg="del">
          <ac:chgData name="Katarzyna Jolanta Speichert" userId="S::k.speichert@bioc.uzh.ch::a884188c-8f6a-4a2d-a81b-bc595d2b6d7e" providerId="AD" clId="Web-{8C70EBEC-D7ED-D1EC-6BDF-99A5424BFCEA}" dt="2023-10-05T09:01:12.001" v="54"/>
          <ac:spMkLst>
            <pc:docMk/>
            <pc:sldMk cId="1182091331" sldId="264"/>
            <ac:spMk id="41" creationId="{00000000-0000-0000-0000-000000000000}"/>
          </ac:spMkLst>
        </pc:spChg>
        <pc:spChg chg="del">
          <ac:chgData name="Katarzyna Jolanta Speichert" userId="S::k.speichert@bioc.uzh.ch::a884188c-8f6a-4a2d-a81b-bc595d2b6d7e" providerId="AD" clId="Web-{8C70EBEC-D7ED-D1EC-6BDF-99A5424BFCEA}" dt="2023-10-05T09:01:12.001" v="53"/>
          <ac:spMkLst>
            <pc:docMk/>
            <pc:sldMk cId="1182091331" sldId="264"/>
            <ac:spMk id="42" creationId="{00000000-0000-0000-0000-000000000000}"/>
          </ac:spMkLst>
        </pc:spChg>
        <pc:spChg chg="del">
          <ac:chgData name="Katarzyna Jolanta Speichert" userId="S::k.speichert@bioc.uzh.ch::a884188c-8f6a-4a2d-a81b-bc595d2b6d7e" providerId="AD" clId="Web-{8C70EBEC-D7ED-D1EC-6BDF-99A5424BFCEA}" dt="2023-10-05T09:01:12.001" v="52"/>
          <ac:spMkLst>
            <pc:docMk/>
            <pc:sldMk cId="1182091331" sldId="264"/>
            <ac:spMk id="43" creationId="{00000000-0000-0000-0000-000000000000}"/>
          </ac:spMkLst>
        </pc:spChg>
        <pc:spChg chg="del">
          <ac:chgData name="Katarzyna Jolanta Speichert" userId="S::k.speichert@bioc.uzh.ch::a884188c-8f6a-4a2d-a81b-bc595d2b6d7e" providerId="AD" clId="Web-{8C70EBEC-D7ED-D1EC-6BDF-99A5424BFCEA}" dt="2023-10-05T09:01:12.001" v="51"/>
          <ac:spMkLst>
            <pc:docMk/>
            <pc:sldMk cId="1182091331" sldId="264"/>
            <ac:spMk id="44" creationId="{00000000-0000-0000-0000-000000000000}"/>
          </ac:spMkLst>
        </pc:spChg>
        <pc:spChg chg="del">
          <ac:chgData name="Katarzyna Jolanta Speichert" userId="S::k.speichert@bioc.uzh.ch::a884188c-8f6a-4a2d-a81b-bc595d2b6d7e" providerId="AD" clId="Web-{8C70EBEC-D7ED-D1EC-6BDF-99A5424BFCEA}" dt="2023-10-05T09:01:11.985" v="28"/>
          <ac:spMkLst>
            <pc:docMk/>
            <pc:sldMk cId="1182091331" sldId="264"/>
            <ac:spMk id="45" creationId="{00000000-0000-0000-0000-000000000000}"/>
          </ac:spMkLst>
        </pc:spChg>
        <pc:spChg chg="del">
          <ac:chgData name="Katarzyna Jolanta Speichert" userId="S::k.speichert@bioc.uzh.ch::a884188c-8f6a-4a2d-a81b-bc595d2b6d7e" providerId="AD" clId="Web-{8C70EBEC-D7ED-D1EC-6BDF-99A5424BFCEA}" dt="2023-10-05T09:01:11.985" v="27"/>
          <ac:spMkLst>
            <pc:docMk/>
            <pc:sldMk cId="1182091331" sldId="264"/>
            <ac:spMk id="46" creationId="{00000000-0000-0000-0000-000000000000}"/>
          </ac:spMkLst>
        </pc:spChg>
        <pc:spChg chg="del">
          <ac:chgData name="Katarzyna Jolanta Speichert" userId="S::k.speichert@bioc.uzh.ch::a884188c-8f6a-4a2d-a81b-bc595d2b6d7e" providerId="AD" clId="Web-{8C70EBEC-D7ED-D1EC-6BDF-99A5424BFCEA}" dt="2023-10-05T09:01:11.985" v="26"/>
          <ac:spMkLst>
            <pc:docMk/>
            <pc:sldMk cId="1182091331" sldId="264"/>
            <ac:spMk id="47" creationId="{00000000-0000-0000-0000-000000000000}"/>
          </ac:spMkLst>
        </pc:spChg>
        <pc:spChg chg="del">
          <ac:chgData name="Katarzyna Jolanta Speichert" userId="S::k.speichert@bioc.uzh.ch::a884188c-8f6a-4a2d-a81b-bc595d2b6d7e" providerId="AD" clId="Web-{8C70EBEC-D7ED-D1EC-6BDF-99A5424BFCEA}" dt="2023-10-05T09:01:12.001" v="50"/>
          <ac:spMkLst>
            <pc:docMk/>
            <pc:sldMk cId="1182091331" sldId="264"/>
            <ac:spMk id="48" creationId="{00000000-0000-0000-0000-000000000000}"/>
          </ac:spMkLst>
        </pc:spChg>
        <pc:spChg chg="del">
          <ac:chgData name="Katarzyna Jolanta Speichert" userId="S::k.speichert@bioc.uzh.ch::a884188c-8f6a-4a2d-a81b-bc595d2b6d7e" providerId="AD" clId="Web-{8C70EBEC-D7ED-D1EC-6BDF-99A5424BFCEA}" dt="2023-10-05T09:01:12.001" v="49"/>
          <ac:spMkLst>
            <pc:docMk/>
            <pc:sldMk cId="1182091331" sldId="264"/>
            <ac:spMk id="49" creationId="{00000000-0000-0000-0000-000000000000}"/>
          </ac:spMkLst>
        </pc:spChg>
        <pc:spChg chg="del">
          <ac:chgData name="Katarzyna Jolanta Speichert" userId="S::k.speichert@bioc.uzh.ch::a884188c-8f6a-4a2d-a81b-bc595d2b6d7e" providerId="AD" clId="Web-{8C70EBEC-D7ED-D1EC-6BDF-99A5424BFCEA}" dt="2023-10-05T09:01:12.001" v="48"/>
          <ac:spMkLst>
            <pc:docMk/>
            <pc:sldMk cId="1182091331" sldId="264"/>
            <ac:spMk id="50" creationId="{00000000-0000-0000-0000-000000000000}"/>
          </ac:spMkLst>
        </pc:spChg>
        <pc:spChg chg="del">
          <ac:chgData name="Katarzyna Jolanta Speichert" userId="S::k.speichert@bioc.uzh.ch::a884188c-8f6a-4a2d-a81b-bc595d2b6d7e" providerId="AD" clId="Web-{8C70EBEC-D7ED-D1EC-6BDF-99A5424BFCEA}" dt="2023-10-05T09:01:12.001" v="47"/>
          <ac:spMkLst>
            <pc:docMk/>
            <pc:sldMk cId="1182091331" sldId="264"/>
            <ac:spMk id="51" creationId="{00000000-0000-0000-0000-000000000000}"/>
          </ac:spMkLst>
        </pc:spChg>
        <pc:spChg chg="del">
          <ac:chgData name="Katarzyna Jolanta Speichert" userId="S::k.speichert@bioc.uzh.ch::a884188c-8f6a-4a2d-a81b-bc595d2b6d7e" providerId="AD" clId="Web-{8C70EBEC-D7ED-D1EC-6BDF-99A5424BFCEA}" dt="2023-10-05T09:01:12.001" v="46"/>
          <ac:spMkLst>
            <pc:docMk/>
            <pc:sldMk cId="1182091331" sldId="264"/>
            <ac:spMk id="52" creationId="{00000000-0000-0000-0000-000000000000}"/>
          </ac:spMkLst>
        </pc:spChg>
        <pc:spChg chg="del">
          <ac:chgData name="Katarzyna Jolanta Speichert" userId="S::k.speichert@bioc.uzh.ch::a884188c-8f6a-4a2d-a81b-bc595d2b6d7e" providerId="AD" clId="Web-{8C70EBEC-D7ED-D1EC-6BDF-99A5424BFCEA}" dt="2023-10-05T09:01:12.001" v="45"/>
          <ac:spMkLst>
            <pc:docMk/>
            <pc:sldMk cId="1182091331" sldId="264"/>
            <ac:spMk id="53" creationId="{00000000-0000-0000-0000-000000000000}"/>
          </ac:spMkLst>
        </pc:spChg>
        <pc:spChg chg="del">
          <ac:chgData name="Katarzyna Jolanta Speichert" userId="S::k.speichert@bioc.uzh.ch::a884188c-8f6a-4a2d-a81b-bc595d2b6d7e" providerId="AD" clId="Web-{8C70EBEC-D7ED-D1EC-6BDF-99A5424BFCEA}" dt="2023-10-05T09:01:12.001" v="44"/>
          <ac:spMkLst>
            <pc:docMk/>
            <pc:sldMk cId="1182091331" sldId="264"/>
            <ac:spMk id="54" creationId="{00000000-0000-0000-0000-000000000000}"/>
          </ac:spMkLst>
        </pc:spChg>
        <pc:spChg chg="del">
          <ac:chgData name="Katarzyna Jolanta Speichert" userId="S::k.speichert@bioc.uzh.ch::a884188c-8f6a-4a2d-a81b-bc595d2b6d7e" providerId="AD" clId="Web-{8C70EBEC-D7ED-D1EC-6BDF-99A5424BFCEA}" dt="2023-10-05T09:01:12.001" v="43"/>
          <ac:spMkLst>
            <pc:docMk/>
            <pc:sldMk cId="1182091331" sldId="264"/>
            <ac:spMk id="55" creationId="{00000000-0000-0000-0000-000000000000}"/>
          </ac:spMkLst>
        </pc:spChg>
        <pc:spChg chg="del">
          <ac:chgData name="Katarzyna Jolanta Speichert" userId="S::k.speichert@bioc.uzh.ch::a884188c-8f6a-4a2d-a81b-bc595d2b6d7e" providerId="AD" clId="Web-{8C70EBEC-D7ED-D1EC-6BDF-99A5424BFCEA}" dt="2023-10-05T09:01:12.001" v="42"/>
          <ac:spMkLst>
            <pc:docMk/>
            <pc:sldMk cId="1182091331" sldId="264"/>
            <ac:spMk id="56" creationId="{00000000-0000-0000-0000-000000000000}"/>
          </ac:spMkLst>
        </pc:spChg>
        <pc:spChg chg="del">
          <ac:chgData name="Katarzyna Jolanta Speichert" userId="S::k.speichert@bioc.uzh.ch::a884188c-8f6a-4a2d-a81b-bc595d2b6d7e" providerId="AD" clId="Web-{8C70EBEC-D7ED-D1EC-6BDF-99A5424BFCEA}" dt="2023-10-05T09:01:12.001" v="41"/>
          <ac:spMkLst>
            <pc:docMk/>
            <pc:sldMk cId="1182091331" sldId="264"/>
            <ac:spMk id="57" creationId="{00000000-0000-0000-0000-000000000000}"/>
          </ac:spMkLst>
        </pc:spChg>
        <pc:spChg chg="del">
          <ac:chgData name="Katarzyna Jolanta Speichert" userId="S::k.speichert@bioc.uzh.ch::a884188c-8f6a-4a2d-a81b-bc595d2b6d7e" providerId="AD" clId="Web-{8C70EBEC-D7ED-D1EC-6BDF-99A5424BFCEA}" dt="2023-10-05T09:01:12.001" v="40"/>
          <ac:spMkLst>
            <pc:docMk/>
            <pc:sldMk cId="1182091331" sldId="264"/>
            <ac:spMk id="58" creationId="{00000000-0000-0000-0000-000000000000}"/>
          </ac:spMkLst>
        </pc:spChg>
        <pc:spChg chg="del">
          <ac:chgData name="Katarzyna Jolanta Speichert" userId="S::k.speichert@bioc.uzh.ch::a884188c-8f6a-4a2d-a81b-bc595d2b6d7e" providerId="AD" clId="Web-{8C70EBEC-D7ED-D1EC-6BDF-99A5424BFCEA}" dt="2023-10-05T09:01:11.985" v="25"/>
          <ac:spMkLst>
            <pc:docMk/>
            <pc:sldMk cId="1182091331" sldId="264"/>
            <ac:spMk id="59" creationId="{00000000-0000-0000-0000-000000000000}"/>
          </ac:spMkLst>
        </pc:spChg>
        <pc:spChg chg="del">
          <ac:chgData name="Katarzyna Jolanta Speichert" userId="S::k.speichert@bioc.uzh.ch::a884188c-8f6a-4a2d-a81b-bc595d2b6d7e" providerId="AD" clId="Web-{8C70EBEC-D7ED-D1EC-6BDF-99A5424BFCEA}" dt="2023-10-05T09:01:11.985" v="24"/>
          <ac:spMkLst>
            <pc:docMk/>
            <pc:sldMk cId="1182091331" sldId="264"/>
            <ac:spMk id="60" creationId="{00000000-0000-0000-0000-000000000000}"/>
          </ac:spMkLst>
        </pc:spChg>
        <pc:spChg chg="del">
          <ac:chgData name="Katarzyna Jolanta Speichert" userId="S::k.speichert@bioc.uzh.ch::a884188c-8f6a-4a2d-a81b-bc595d2b6d7e" providerId="AD" clId="Web-{8C70EBEC-D7ED-D1EC-6BDF-99A5424BFCEA}" dt="2023-10-05T09:01:11.985" v="23"/>
          <ac:spMkLst>
            <pc:docMk/>
            <pc:sldMk cId="1182091331" sldId="264"/>
            <ac:spMk id="61" creationId="{00000000-0000-0000-0000-000000000000}"/>
          </ac:spMkLst>
        </pc:spChg>
        <pc:spChg chg="del">
          <ac:chgData name="Katarzyna Jolanta Speichert" userId="S::k.speichert@bioc.uzh.ch::a884188c-8f6a-4a2d-a81b-bc595d2b6d7e" providerId="AD" clId="Web-{8C70EBEC-D7ED-D1EC-6BDF-99A5424BFCEA}" dt="2023-10-05T09:01:11.985" v="22"/>
          <ac:spMkLst>
            <pc:docMk/>
            <pc:sldMk cId="1182091331" sldId="264"/>
            <ac:spMk id="62" creationId="{00000000-0000-0000-0000-000000000000}"/>
          </ac:spMkLst>
        </pc:spChg>
        <pc:spChg chg="del">
          <ac:chgData name="Katarzyna Jolanta Speichert" userId="S::k.speichert@bioc.uzh.ch::a884188c-8f6a-4a2d-a81b-bc595d2b6d7e" providerId="AD" clId="Web-{8C70EBEC-D7ED-D1EC-6BDF-99A5424BFCEA}" dt="2023-10-05T09:01:11.985" v="21"/>
          <ac:spMkLst>
            <pc:docMk/>
            <pc:sldMk cId="1182091331" sldId="264"/>
            <ac:spMk id="63" creationId="{00000000-0000-0000-0000-000000000000}"/>
          </ac:spMkLst>
        </pc:spChg>
        <pc:spChg chg="del">
          <ac:chgData name="Katarzyna Jolanta Speichert" userId="S::k.speichert@bioc.uzh.ch::a884188c-8f6a-4a2d-a81b-bc595d2b6d7e" providerId="AD" clId="Web-{8C70EBEC-D7ED-D1EC-6BDF-99A5424BFCEA}" dt="2023-10-05T09:01:11.985" v="20"/>
          <ac:spMkLst>
            <pc:docMk/>
            <pc:sldMk cId="1182091331" sldId="264"/>
            <ac:spMk id="64" creationId="{00000000-0000-0000-0000-000000000000}"/>
          </ac:spMkLst>
        </pc:spChg>
        <pc:spChg chg="del">
          <ac:chgData name="Katarzyna Jolanta Speichert" userId="S::k.speichert@bioc.uzh.ch::a884188c-8f6a-4a2d-a81b-bc595d2b6d7e" providerId="AD" clId="Web-{8C70EBEC-D7ED-D1EC-6BDF-99A5424BFCEA}" dt="2023-10-05T09:01:11.985" v="19"/>
          <ac:spMkLst>
            <pc:docMk/>
            <pc:sldMk cId="1182091331" sldId="264"/>
            <ac:spMk id="65" creationId="{00000000-0000-0000-0000-000000000000}"/>
          </ac:spMkLst>
        </pc:spChg>
        <pc:spChg chg="del">
          <ac:chgData name="Katarzyna Jolanta Speichert" userId="S::k.speichert@bioc.uzh.ch::a884188c-8f6a-4a2d-a81b-bc595d2b6d7e" providerId="AD" clId="Web-{8C70EBEC-D7ED-D1EC-6BDF-99A5424BFCEA}" dt="2023-10-05T09:01:11.985" v="18"/>
          <ac:spMkLst>
            <pc:docMk/>
            <pc:sldMk cId="1182091331" sldId="264"/>
            <ac:spMk id="66" creationId="{00000000-0000-0000-0000-000000000000}"/>
          </ac:spMkLst>
        </pc:spChg>
        <pc:spChg chg="del">
          <ac:chgData name="Katarzyna Jolanta Speichert" userId="S::k.speichert@bioc.uzh.ch::a884188c-8f6a-4a2d-a81b-bc595d2b6d7e" providerId="AD" clId="Web-{8C70EBEC-D7ED-D1EC-6BDF-99A5424BFCEA}" dt="2023-10-05T09:01:12.001" v="39"/>
          <ac:spMkLst>
            <pc:docMk/>
            <pc:sldMk cId="1182091331" sldId="264"/>
            <ac:spMk id="70" creationId="{00000000-0000-0000-0000-000000000000}"/>
          </ac:spMkLst>
        </pc:spChg>
        <pc:spChg chg="del">
          <ac:chgData name="Katarzyna Jolanta Speichert" userId="S::k.speichert@bioc.uzh.ch::a884188c-8f6a-4a2d-a81b-bc595d2b6d7e" providerId="AD" clId="Web-{8C70EBEC-D7ED-D1EC-6BDF-99A5424BFCEA}" dt="2023-10-05T09:01:12.001" v="38"/>
          <ac:spMkLst>
            <pc:docMk/>
            <pc:sldMk cId="1182091331" sldId="264"/>
            <ac:spMk id="71" creationId="{00000000-0000-0000-0000-000000000000}"/>
          </ac:spMkLst>
        </pc:spChg>
        <pc:spChg chg="del">
          <ac:chgData name="Katarzyna Jolanta Speichert" userId="S::k.speichert@bioc.uzh.ch::a884188c-8f6a-4a2d-a81b-bc595d2b6d7e" providerId="AD" clId="Web-{8C70EBEC-D7ED-D1EC-6BDF-99A5424BFCEA}" dt="2023-10-05T09:01:12.001" v="37"/>
          <ac:spMkLst>
            <pc:docMk/>
            <pc:sldMk cId="1182091331" sldId="264"/>
            <ac:spMk id="72" creationId="{00000000-0000-0000-0000-000000000000}"/>
          </ac:spMkLst>
        </pc:spChg>
        <pc:spChg chg="del">
          <ac:chgData name="Katarzyna Jolanta Speichert" userId="S::k.speichert@bioc.uzh.ch::a884188c-8f6a-4a2d-a81b-bc595d2b6d7e" providerId="AD" clId="Web-{8C70EBEC-D7ED-D1EC-6BDF-99A5424BFCEA}" dt="2023-10-05T09:01:12.001" v="36"/>
          <ac:spMkLst>
            <pc:docMk/>
            <pc:sldMk cId="1182091331" sldId="264"/>
            <ac:spMk id="73" creationId="{00000000-0000-0000-0000-000000000000}"/>
          </ac:spMkLst>
        </pc:spChg>
        <pc:spChg chg="del">
          <ac:chgData name="Katarzyna Jolanta Speichert" userId="S::k.speichert@bioc.uzh.ch::a884188c-8f6a-4a2d-a81b-bc595d2b6d7e" providerId="AD" clId="Web-{8C70EBEC-D7ED-D1EC-6BDF-99A5424BFCEA}" dt="2023-10-05T09:01:12.001" v="35"/>
          <ac:spMkLst>
            <pc:docMk/>
            <pc:sldMk cId="1182091331" sldId="264"/>
            <ac:spMk id="74" creationId="{00000000-0000-0000-0000-000000000000}"/>
          </ac:spMkLst>
        </pc:spChg>
        <pc:spChg chg="del">
          <ac:chgData name="Katarzyna Jolanta Speichert" userId="S::k.speichert@bioc.uzh.ch::a884188c-8f6a-4a2d-a81b-bc595d2b6d7e" providerId="AD" clId="Web-{8C70EBEC-D7ED-D1EC-6BDF-99A5424BFCEA}" dt="2023-10-05T09:01:12.001" v="34"/>
          <ac:spMkLst>
            <pc:docMk/>
            <pc:sldMk cId="1182091331" sldId="264"/>
            <ac:spMk id="75" creationId="{00000000-0000-0000-0000-000000000000}"/>
          </ac:spMkLst>
        </pc:spChg>
        <pc:spChg chg="del">
          <ac:chgData name="Katarzyna Jolanta Speichert" userId="S::k.speichert@bioc.uzh.ch::a884188c-8f6a-4a2d-a81b-bc595d2b6d7e" providerId="AD" clId="Web-{8C70EBEC-D7ED-D1EC-6BDF-99A5424BFCEA}" dt="2023-10-05T09:01:12.001" v="33"/>
          <ac:spMkLst>
            <pc:docMk/>
            <pc:sldMk cId="1182091331" sldId="264"/>
            <ac:spMk id="76" creationId="{00000000-0000-0000-0000-000000000000}"/>
          </ac:spMkLst>
        </pc:spChg>
        <pc:spChg chg="del">
          <ac:chgData name="Katarzyna Jolanta Speichert" userId="S::k.speichert@bioc.uzh.ch::a884188c-8f6a-4a2d-a81b-bc595d2b6d7e" providerId="AD" clId="Web-{8C70EBEC-D7ED-D1EC-6BDF-99A5424BFCEA}" dt="2023-10-05T09:01:12.001" v="32"/>
          <ac:spMkLst>
            <pc:docMk/>
            <pc:sldMk cId="1182091331" sldId="264"/>
            <ac:spMk id="77" creationId="{00000000-0000-0000-0000-000000000000}"/>
          </ac:spMkLst>
        </pc:spChg>
        <pc:spChg chg="del">
          <ac:chgData name="Katarzyna Jolanta Speichert" userId="S::k.speichert@bioc.uzh.ch::a884188c-8f6a-4a2d-a81b-bc595d2b6d7e" providerId="AD" clId="Web-{8C70EBEC-D7ED-D1EC-6BDF-99A5424BFCEA}" dt="2023-10-05T09:01:12.001" v="31"/>
          <ac:spMkLst>
            <pc:docMk/>
            <pc:sldMk cId="1182091331" sldId="264"/>
            <ac:spMk id="78" creationId="{00000000-0000-0000-0000-000000000000}"/>
          </ac:spMkLst>
        </pc:spChg>
        <pc:spChg chg="del">
          <ac:chgData name="Katarzyna Jolanta Speichert" userId="S::k.speichert@bioc.uzh.ch::a884188c-8f6a-4a2d-a81b-bc595d2b6d7e" providerId="AD" clId="Web-{8C70EBEC-D7ED-D1EC-6BDF-99A5424BFCEA}" dt="2023-10-05T09:01:12.001" v="30"/>
          <ac:spMkLst>
            <pc:docMk/>
            <pc:sldMk cId="1182091331" sldId="264"/>
            <ac:spMk id="79" creationId="{00000000-0000-0000-0000-000000000000}"/>
          </ac:spMkLst>
        </pc:spChg>
        <pc:spChg chg="del">
          <ac:chgData name="Katarzyna Jolanta Speichert" userId="S::k.speichert@bioc.uzh.ch::a884188c-8f6a-4a2d-a81b-bc595d2b6d7e" providerId="AD" clId="Web-{8C70EBEC-D7ED-D1EC-6BDF-99A5424BFCEA}" dt="2023-10-05T09:01:12.001" v="29"/>
          <ac:spMkLst>
            <pc:docMk/>
            <pc:sldMk cId="1182091331" sldId="264"/>
            <ac:spMk id="80" creationId="{00000000-0000-0000-0000-000000000000}"/>
          </ac:spMkLst>
        </pc:spChg>
        <pc:picChg chg="add mod">
          <ac:chgData name="Katarzyna Jolanta Speichert" userId="S::k.speichert@bioc.uzh.ch::a884188c-8f6a-4a2d-a81b-bc595d2b6d7e" providerId="AD" clId="Web-{8C70EBEC-D7ED-D1EC-6BDF-99A5424BFCEA}" dt="2023-10-05T09:08:45.428" v="175" actId="1076"/>
          <ac:picMkLst>
            <pc:docMk/>
            <pc:sldMk cId="1182091331" sldId="264"/>
            <ac:picMk id="10" creationId="{F57F7F75-2F8A-980E-39F8-F2F8CB0E4C0C}"/>
          </ac:picMkLst>
        </pc:picChg>
      </pc:sldChg>
      <pc:sldChg chg="modSp">
        <pc:chgData name="Katarzyna Jolanta Speichert" userId="S::k.speichert@bioc.uzh.ch::a884188c-8f6a-4a2d-a81b-bc595d2b6d7e" providerId="AD" clId="Web-{8C70EBEC-D7ED-D1EC-6BDF-99A5424BFCEA}" dt="2023-10-05T11:05:57.490" v="265" actId="20577"/>
        <pc:sldMkLst>
          <pc:docMk/>
          <pc:sldMk cId="3874640978" sldId="265"/>
        </pc:sldMkLst>
        <pc:spChg chg="mod">
          <ac:chgData name="Katarzyna Jolanta Speichert" userId="S::k.speichert@bioc.uzh.ch::a884188c-8f6a-4a2d-a81b-bc595d2b6d7e" providerId="AD" clId="Web-{8C70EBEC-D7ED-D1EC-6BDF-99A5424BFCEA}" dt="2023-10-05T11:05:57.490" v="265" actId="20577"/>
          <ac:spMkLst>
            <pc:docMk/>
            <pc:sldMk cId="3874640978" sldId="265"/>
            <ac:spMk id="6" creationId="{676A56D3-2715-0CCB-ECD8-19C5F6F9184F}"/>
          </ac:spMkLst>
        </pc:spChg>
      </pc:sldChg>
      <pc:sldChg chg="del">
        <pc:chgData name="Katarzyna Jolanta Speichert" userId="S::k.speichert@bioc.uzh.ch::a884188c-8f6a-4a2d-a81b-bc595d2b6d7e" providerId="AD" clId="Web-{8C70EBEC-D7ED-D1EC-6BDF-99A5424BFCEA}" dt="2023-10-05T09:05:30.738" v="114"/>
        <pc:sldMkLst>
          <pc:docMk/>
          <pc:sldMk cId="1402586042" sldId="267"/>
        </pc:sldMkLst>
      </pc:sldChg>
      <pc:sldChg chg="delSp modSp del">
        <pc:chgData name="Katarzyna Jolanta Speichert" userId="S::k.speichert@bioc.uzh.ch::a884188c-8f6a-4a2d-a81b-bc595d2b6d7e" providerId="AD" clId="Web-{8C70EBEC-D7ED-D1EC-6BDF-99A5424BFCEA}" dt="2023-10-05T09:05:32.488" v="115"/>
        <pc:sldMkLst>
          <pc:docMk/>
          <pc:sldMk cId="1636142169" sldId="268"/>
        </pc:sldMkLst>
        <pc:spChg chg="del mod">
          <ac:chgData name="Katarzyna Jolanta Speichert" userId="S::k.speichert@bioc.uzh.ch::a884188c-8f6a-4a2d-a81b-bc595d2b6d7e" providerId="AD" clId="Web-{8C70EBEC-D7ED-D1EC-6BDF-99A5424BFCEA}" dt="2023-10-05T09:01:34.032" v="71"/>
          <ac:spMkLst>
            <pc:docMk/>
            <pc:sldMk cId="1636142169" sldId="268"/>
            <ac:spMk id="4" creationId="{5635435F-5571-4ED3-E663-32EE8897D49A}"/>
          </ac:spMkLst>
        </pc:spChg>
      </pc:sldChg>
      <pc:sldChg chg="delSp modSp modNotes">
        <pc:chgData name="Katarzyna Jolanta Speichert" userId="S::k.speichert@bioc.uzh.ch::a884188c-8f6a-4a2d-a81b-bc595d2b6d7e" providerId="AD" clId="Web-{8C70EBEC-D7ED-D1EC-6BDF-99A5424BFCEA}" dt="2023-10-05T09:24:04.548" v="186"/>
        <pc:sldMkLst>
          <pc:docMk/>
          <pc:sldMk cId="2753741486" sldId="269"/>
        </pc:sldMkLst>
        <pc:spChg chg="del mod">
          <ac:chgData name="Katarzyna Jolanta Speichert" userId="S::k.speichert@bioc.uzh.ch::a884188c-8f6a-4a2d-a81b-bc595d2b6d7e" providerId="AD" clId="Web-{8C70EBEC-D7ED-D1EC-6BDF-99A5424BFCEA}" dt="2023-10-05T09:10:16.226" v="183"/>
          <ac:spMkLst>
            <pc:docMk/>
            <pc:sldMk cId="2753741486" sldId="269"/>
            <ac:spMk id="6" creationId="{06553056-E450-EDCC-7874-1EC88F98A2F4}"/>
          </ac:spMkLst>
        </pc:spChg>
      </pc:sldChg>
      <pc:sldChg chg="delSp add replId">
        <pc:chgData name="Katarzyna Jolanta Speichert" userId="S::k.speichert@bioc.uzh.ch::a884188c-8f6a-4a2d-a81b-bc595d2b6d7e" providerId="AD" clId="Web-{8C70EBEC-D7ED-D1EC-6BDF-99A5424BFCEA}" dt="2023-10-05T09:09:47.397" v="181"/>
        <pc:sldMkLst>
          <pc:docMk/>
          <pc:sldMk cId="2482699187" sldId="270"/>
        </pc:sldMkLst>
        <pc:picChg chg="del">
          <ac:chgData name="Katarzyna Jolanta Speichert" userId="S::k.speichert@bioc.uzh.ch::a884188c-8f6a-4a2d-a81b-bc595d2b6d7e" providerId="AD" clId="Web-{8C70EBEC-D7ED-D1EC-6BDF-99A5424BFCEA}" dt="2023-10-05T09:09:47.397" v="181"/>
          <ac:picMkLst>
            <pc:docMk/>
            <pc:sldMk cId="2482699187" sldId="270"/>
            <ac:picMk id="5" creationId="{3911AB53-E028-C7BA-E809-ECD3A6698FA9}"/>
          </ac:picMkLst>
        </pc:picChg>
      </pc:sldChg>
      <pc:sldChg chg="ord">
        <pc:chgData name="Katarzyna Jolanta Speichert" userId="S::k.speichert@bioc.uzh.ch::a884188c-8f6a-4a2d-a81b-bc595d2b6d7e" providerId="AD" clId="Web-{8C70EBEC-D7ED-D1EC-6BDF-99A5424BFCEA}" dt="2023-10-05T11:03:46.832" v="205"/>
        <pc:sldMkLst>
          <pc:docMk/>
          <pc:sldMk cId="3737419476" sldId="271"/>
        </pc:sldMkLst>
      </pc:sldChg>
      <pc:sldChg chg="addSp delSp modSp add replId">
        <pc:chgData name="Katarzyna Jolanta Speichert" userId="S::k.speichert@bioc.uzh.ch::a884188c-8f6a-4a2d-a81b-bc595d2b6d7e" providerId="AD" clId="Web-{8C70EBEC-D7ED-D1EC-6BDF-99A5424BFCEA}" dt="2023-10-05T09:45:14.589" v="204" actId="1076"/>
        <pc:sldMkLst>
          <pc:docMk/>
          <pc:sldMk cId="1484079608" sldId="273"/>
        </pc:sldMkLst>
        <pc:spChg chg="del">
          <ac:chgData name="Katarzyna Jolanta Speichert" userId="S::k.speichert@bioc.uzh.ch::a884188c-8f6a-4a2d-a81b-bc595d2b6d7e" providerId="AD" clId="Web-{8C70EBEC-D7ED-D1EC-6BDF-99A5424BFCEA}" dt="2023-10-05T09:44:59.870" v="197"/>
          <ac:spMkLst>
            <pc:docMk/>
            <pc:sldMk cId="1484079608" sldId="273"/>
            <ac:spMk id="5" creationId="{278165D0-B9DC-7E02-30BC-621F5D625356}"/>
          </ac:spMkLst>
        </pc:spChg>
        <pc:spChg chg="del">
          <ac:chgData name="Katarzyna Jolanta Speichert" userId="S::k.speichert@bioc.uzh.ch::a884188c-8f6a-4a2d-a81b-bc595d2b6d7e" providerId="AD" clId="Web-{8C70EBEC-D7ED-D1EC-6BDF-99A5424BFCEA}" dt="2023-10-05T09:44:59.870" v="196"/>
          <ac:spMkLst>
            <pc:docMk/>
            <pc:sldMk cId="1484079608" sldId="273"/>
            <ac:spMk id="7" creationId="{66BF5BC5-E194-635B-B3C8-7FF520E3B3DD}"/>
          </ac:spMkLst>
        </pc:spChg>
        <pc:spChg chg="del">
          <ac:chgData name="Katarzyna Jolanta Speichert" userId="S::k.speichert@bioc.uzh.ch::a884188c-8f6a-4a2d-a81b-bc595d2b6d7e" providerId="AD" clId="Web-{8C70EBEC-D7ED-D1EC-6BDF-99A5424BFCEA}" dt="2023-10-05T09:44:59.870" v="193"/>
          <ac:spMkLst>
            <pc:docMk/>
            <pc:sldMk cId="1484079608" sldId="273"/>
            <ac:spMk id="11" creationId="{DBB7EE33-75E7-96F4-DFA0-D8679F817F4C}"/>
          </ac:spMkLst>
        </pc:spChg>
        <pc:spChg chg="del">
          <ac:chgData name="Katarzyna Jolanta Speichert" userId="S::k.speichert@bioc.uzh.ch::a884188c-8f6a-4a2d-a81b-bc595d2b6d7e" providerId="AD" clId="Web-{8C70EBEC-D7ED-D1EC-6BDF-99A5424BFCEA}" dt="2023-10-05T09:44:59.870" v="192"/>
          <ac:spMkLst>
            <pc:docMk/>
            <pc:sldMk cId="1484079608" sldId="273"/>
            <ac:spMk id="13" creationId="{49A79497-51CB-321B-5EED-E0DA22587EBD}"/>
          </ac:spMkLst>
        </pc:spChg>
        <pc:picChg chg="add mod">
          <ac:chgData name="Katarzyna Jolanta Speichert" userId="S::k.speichert@bioc.uzh.ch::a884188c-8f6a-4a2d-a81b-bc595d2b6d7e" providerId="AD" clId="Web-{8C70EBEC-D7ED-D1EC-6BDF-99A5424BFCEA}" dt="2023-10-05T09:45:14.589" v="204" actId="1076"/>
          <ac:picMkLst>
            <pc:docMk/>
            <pc:sldMk cId="1484079608" sldId="273"/>
            <ac:picMk id="4" creationId="{7A5FA84C-5384-BC6F-1B18-92BBA13F4ED7}"/>
          </ac:picMkLst>
        </pc:picChg>
        <pc:picChg chg="del">
          <ac:chgData name="Katarzyna Jolanta Speichert" userId="S::k.speichert@bioc.uzh.ch::a884188c-8f6a-4a2d-a81b-bc595d2b6d7e" providerId="AD" clId="Web-{8C70EBEC-D7ED-D1EC-6BDF-99A5424BFCEA}" dt="2023-10-05T09:44:59.870" v="195"/>
          <ac:picMkLst>
            <pc:docMk/>
            <pc:sldMk cId="1484079608" sldId="273"/>
            <ac:picMk id="6" creationId="{DCB6CE01-1DC5-C9B3-7C31-3974F7050ABF}"/>
          </ac:picMkLst>
        </pc:picChg>
        <pc:picChg chg="del">
          <ac:chgData name="Katarzyna Jolanta Speichert" userId="S::k.speichert@bioc.uzh.ch::a884188c-8f6a-4a2d-a81b-bc595d2b6d7e" providerId="AD" clId="Web-{8C70EBEC-D7ED-D1EC-6BDF-99A5424BFCEA}" dt="2023-10-05T09:44:59.870" v="194"/>
          <ac:picMkLst>
            <pc:docMk/>
            <pc:sldMk cId="1484079608" sldId="273"/>
            <ac:picMk id="9" creationId="{888B2194-E37B-8169-7F44-F39602B8948A}"/>
          </ac:picMkLst>
        </pc:picChg>
        <pc:picChg chg="del">
          <ac:chgData name="Katarzyna Jolanta Speichert" userId="S::k.speichert@bioc.uzh.ch::a884188c-8f6a-4a2d-a81b-bc595d2b6d7e" providerId="AD" clId="Web-{8C70EBEC-D7ED-D1EC-6BDF-99A5424BFCEA}" dt="2023-10-05T09:44:59.870" v="198"/>
          <ac:picMkLst>
            <pc:docMk/>
            <pc:sldMk cId="1484079608" sldId="273"/>
            <ac:picMk id="1026" creationId="{ED086E7D-980B-5AAA-08A2-38CE4B8D99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algn="r" defTabSz="862013">
              <a:defRPr sz="1100"/>
            </a:lvl1pPr>
          </a:lstStyle>
          <a:p>
            <a:fld id="{54E7F490-E965-9B42-AE49-DA4BC6E663B1}" type="slidenum">
              <a:rPr lang="de-CH"/>
              <a:pPr/>
              <a:t>‹#›</a:t>
            </a:fld>
            <a:endParaRPr lang="de-CH"/>
          </a:p>
        </p:txBody>
      </p:sp>
    </p:spTree>
    <p:extLst>
      <p:ext uri="{BB962C8B-B14F-4D97-AF65-F5344CB8AC3E}">
        <p14:creationId xmlns:p14="http://schemas.microsoft.com/office/powerpoint/2010/main" val="498438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latin typeface="Calibri"/>
                <a:ea typeface="Calibri"/>
                <a:cs typeface="Calibri"/>
              </a:rPr>
              <a:t>Among digestive system neoplasms we distinguish gastric cancer, colorectal cancer, esophageal cancer, liver cancer and pancreatic cancer. Most frequently affected group is the group of older adults which account for 68.5%.</a:t>
            </a:r>
          </a:p>
        </p:txBody>
      </p:sp>
      <p:sp>
        <p:nvSpPr>
          <p:cNvPr id="4" name="Symbol zastępczy numeru slajdu 3"/>
          <p:cNvSpPr>
            <a:spLocks noGrp="1"/>
          </p:cNvSpPr>
          <p:nvPr>
            <p:ph type="sldNum" sz="quarter" idx="5"/>
          </p:nvPr>
        </p:nvSpPr>
        <p:spPr/>
        <p:txBody>
          <a:bodyPr/>
          <a:lstStyle/>
          <a:p>
            <a:fld id="{54E7F490-E965-9B42-AE49-DA4BC6E663B1}" type="slidenum">
              <a:rPr lang="de-CH"/>
              <a:pPr/>
              <a:t>2</a:t>
            </a:fld>
            <a:endParaRPr lang="de-CH"/>
          </a:p>
        </p:txBody>
      </p:sp>
    </p:spTree>
    <p:extLst>
      <p:ext uri="{BB962C8B-B14F-4D97-AF65-F5344CB8AC3E}">
        <p14:creationId xmlns:p14="http://schemas.microsoft.com/office/powerpoint/2010/main" val="86984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1.8% of all cancers and is responsible for 4.6% of cancer-related death</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a:solidFill>
                <a:srgbClr val="212121"/>
              </a:solidFill>
              <a:latin typeface="+mj-lt"/>
            </a:endParaRPr>
          </a:p>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Pancreatic ductal adenocarcinoma is the most common form of pancreatic cancer and accounts for 90% of all exocrine pancreatic cancers</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b="0" i="0">
              <a:solidFill>
                <a:srgbClr val="212121"/>
              </a:solidFill>
              <a:effectLst/>
              <a:latin typeface="+mj-lt"/>
            </a:endParaRPr>
          </a:p>
          <a:p>
            <a:pPr marL="285750" indent="-285750">
              <a:buFont typeface="Arial" panose="020B0604020202020204" pitchFamily="34" charset="0"/>
              <a:buChar char="•"/>
            </a:pPr>
            <a:r>
              <a:rPr lang="pl-PL" b="0" i="0">
                <a:solidFill>
                  <a:srgbClr val="212121"/>
                </a:solidFill>
                <a:effectLst/>
                <a:latin typeface="+mj-lt"/>
                <a:ea typeface="ＭＳ Ｐゴシック"/>
                <a:cs typeface="Calibri"/>
              </a:rPr>
              <a:t>P</a:t>
            </a:r>
            <a:r>
              <a:rPr lang="en-US" b="0" i="0" err="1">
                <a:solidFill>
                  <a:srgbClr val="212121"/>
                </a:solidFill>
                <a:effectLst/>
                <a:latin typeface="+mj-lt"/>
                <a:ea typeface="ＭＳ Ｐゴシック"/>
                <a:cs typeface="Calibri"/>
              </a:rPr>
              <a:t>ancreatic</a:t>
            </a:r>
            <a:r>
              <a:rPr lang="en-US" b="0" i="0">
                <a:solidFill>
                  <a:srgbClr val="212121"/>
                </a:solidFill>
                <a:effectLst/>
                <a:latin typeface="+mj-lt"/>
                <a:ea typeface="ＭＳ Ｐゴシック"/>
                <a:cs typeface="Calibri"/>
              </a:rPr>
              <a:t> ductal adenocarcinoma (PDAC) continues to be a lethal cancer</a:t>
            </a:r>
            <a:r>
              <a:rPr lang="en-US">
                <a:solidFill>
                  <a:srgbClr val="212121"/>
                </a:solidFill>
                <a:latin typeface="+mj-lt"/>
                <a:ea typeface="ＭＳ Ｐゴシック"/>
                <a:cs typeface="Calibri"/>
              </a:rPr>
              <a:t> with very bad prognosis </a:t>
            </a:r>
            <a:r>
              <a:rPr lang="en-US" b="0" i="0">
                <a:solidFill>
                  <a:srgbClr val="212121"/>
                </a:solidFill>
                <a:effectLst/>
                <a:latin typeface="+mj-lt"/>
                <a:ea typeface="ＭＳ Ｐゴシック"/>
                <a:cs typeface="Calibri"/>
              </a:rPr>
              <a:t>, with a median survival rate is less than 6 months and a 5-year survival rate of only 10%</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a:solidFill>
                <a:srgbClr val="212121"/>
              </a:solidFill>
              <a:latin typeface="+mj-lt"/>
            </a:endParaRPr>
          </a:p>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C-</a:t>
            </a:r>
            <a:r>
              <a:rPr lang="en-US" b="0" i="0" err="1">
                <a:solidFill>
                  <a:srgbClr val="212121"/>
                </a:solidFill>
                <a:effectLst/>
                <a:latin typeface="+mj-lt"/>
                <a:ea typeface="ＭＳ Ｐゴシック"/>
                <a:cs typeface="Calibri"/>
              </a:rPr>
              <a:t>Myc</a:t>
            </a:r>
            <a:r>
              <a:rPr lang="en-US" b="0" i="0">
                <a:solidFill>
                  <a:srgbClr val="212121"/>
                </a:solidFill>
                <a:effectLst/>
                <a:latin typeface="+mj-lt"/>
                <a:ea typeface="ＭＳ Ｐゴシック"/>
                <a:cs typeface="Calibri"/>
              </a:rPr>
              <a:t> </a:t>
            </a:r>
            <a:r>
              <a:rPr lang="pl-PL" b="0" i="0" err="1">
                <a:solidFill>
                  <a:srgbClr val="212121"/>
                </a:solidFill>
                <a:effectLst/>
                <a:latin typeface="+mj-lt"/>
                <a:ea typeface="ＭＳ Ｐゴシック"/>
                <a:cs typeface="Calibri"/>
              </a:rPr>
              <a:t>overexpression</a:t>
            </a:r>
            <a:r>
              <a:rPr lang="en-US" b="0" i="0">
                <a:solidFill>
                  <a:srgbClr val="212121"/>
                </a:solidFill>
                <a:effectLst/>
                <a:latin typeface="+mj-lt"/>
                <a:ea typeface="ＭＳ Ｐゴシック"/>
                <a:cs typeface="Calibri"/>
              </a:rPr>
              <a:t> in 43.5%</a:t>
            </a:r>
            <a:endParaRPr lang="pl-PL" b="0" i="0">
              <a:solidFill>
                <a:srgbClr val="212121"/>
              </a:solidFill>
              <a:effectLst/>
              <a:latin typeface="+mj-lt"/>
              <a:ea typeface="ＭＳ Ｐゴシック"/>
              <a:cs typeface="Calibri"/>
            </a:endParaRPr>
          </a:p>
          <a:p>
            <a:endParaRPr lang="en-US"/>
          </a:p>
        </p:txBody>
      </p:sp>
      <p:sp>
        <p:nvSpPr>
          <p:cNvPr id="4" name="Slide Number Placeholder 3"/>
          <p:cNvSpPr>
            <a:spLocks noGrp="1"/>
          </p:cNvSpPr>
          <p:nvPr>
            <p:ph type="sldNum" sz="quarter" idx="5"/>
          </p:nvPr>
        </p:nvSpPr>
        <p:spPr/>
        <p:txBody>
          <a:bodyPr/>
          <a:lstStyle/>
          <a:p>
            <a:fld id="{54E7F490-E965-9B42-AE49-DA4BC6E663B1}" type="slidenum">
              <a:rPr lang="de-CH" smtClean="0"/>
              <a:pPr/>
              <a:t>3</a:t>
            </a:fld>
            <a:endParaRPr lang="de-CH"/>
          </a:p>
        </p:txBody>
      </p:sp>
    </p:spTree>
    <p:extLst>
      <p:ext uri="{BB962C8B-B14F-4D97-AF65-F5344CB8AC3E}">
        <p14:creationId xmlns:p14="http://schemas.microsoft.com/office/powerpoint/2010/main" val="6248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85750" indent="-285750">
              <a:spcBef>
                <a:spcPts val="0"/>
              </a:spcBef>
              <a:spcAft>
                <a:spcPts val="0"/>
              </a:spcAft>
              <a:buFont typeface="Symbol"/>
              <a:buChar char="•"/>
            </a:pPr>
            <a:r>
              <a:rPr lang="en-US" b="1">
                <a:latin typeface="Arial"/>
                <a:ea typeface="ＭＳ Ｐゴシック"/>
                <a:cs typeface="Arial"/>
              </a:rPr>
              <a:t>MYC</a:t>
            </a:r>
            <a:r>
              <a:rPr lang="en-US">
                <a:latin typeface="Arial"/>
                <a:ea typeface="ＭＳ Ｐゴシック"/>
                <a:cs typeface="Arial"/>
              </a:rPr>
              <a:t>: </a:t>
            </a:r>
            <a:r>
              <a:rPr lang="en-US" b="1">
                <a:latin typeface="Arial"/>
                <a:ea typeface="ＭＳ Ｐゴシック"/>
                <a:cs typeface="Arial"/>
              </a:rPr>
              <a:t>oncogene </a:t>
            </a:r>
            <a:r>
              <a:rPr lang="en-US">
                <a:latin typeface="Arial"/>
                <a:ea typeface="ＭＳ Ｐゴシック"/>
                <a:cs typeface="Arial"/>
              </a:rPr>
              <a:t>--&gt; a </a:t>
            </a:r>
            <a:r>
              <a:rPr lang="en-US" b="1">
                <a:latin typeface="Arial"/>
                <a:ea typeface="ＭＳ Ｐゴシック"/>
                <a:cs typeface="Arial"/>
              </a:rPr>
              <a:t>duplication </a:t>
            </a:r>
            <a:r>
              <a:rPr lang="en-US">
                <a:latin typeface="Arial"/>
                <a:ea typeface="ＭＳ Ｐゴシック"/>
                <a:cs typeface="Arial"/>
              </a:rPr>
              <a:t>affects the </a:t>
            </a:r>
            <a:r>
              <a:rPr lang="en-US" err="1">
                <a:latin typeface="Arial"/>
                <a:ea typeface="ＭＳ Ｐゴシック"/>
                <a:cs typeface="Arial"/>
              </a:rPr>
              <a:t>probabilty</a:t>
            </a:r>
            <a:r>
              <a:rPr lang="en-US">
                <a:latin typeface="Arial"/>
                <a:ea typeface="ＭＳ Ｐゴシック"/>
                <a:cs typeface="Arial"/>
              </a:rPr>
              <a:t> of cancer, on chromosome</a:t>
            </a:r>
            <a:r>
              <a:rPr lang="en-US" b="1">
                <a:latin typeface="Arial"/>
                <a:ea typeface="ＭＳ Ｐゴシック"/>
                <a:cs typeface="Arial"/>
              </a:rPr>
              <a:t> 8 (q</a:t>
            </a:r>
            <a:r>
              <a:rPr lang="en-US">
                <a:latin typeface="Arial"/>
                <a:ea typeface="ＭＳ Ｐゴシック"/>
                <a:cs typeface="Arial"/>
              </a:rPr>
              <a:t>24 -&gt; </a:t>
            </a:r>
            <a:r>
              <a:rPr lang="en-US" err="1">
                <a:latin typeface="Arial"/>
                <a:ea typeface="ＭＳ Ｐゴシック"/>
                <a:cs typeface="Arial"/>
              </a:rPr>
              <a:t>qter</a:t>
            </a:r>
            <a:r>
              <a:rPr lang="en-US">
                <a:latin typeface="Arial"/>
                <a:ea typeface="ＭＳ Ｐゴシック"/>
                <a:cs typeface="Arial"/>
              </a:rPr>
              <a:t>)</a:t>
            </a:r>
          </a:p>
          <a:p>
            <a:pPr marL="285750" indent="-285750">
              <a:spcBef>
                <a:spcPts val="0"/>
              </a:spcBef>
              <a:spcAft>
                <a:spcPts val="0"/>
              </a:spcAft>
              <a:buFont typeface="Symbol"/>
              <a:buChar char="•"/>
            </a:pPr>
            <a:r>
              <a:rPr lang="en-US" b="1">
                <a:latin typeface="Arial"/>
                <a:ea typeface="ＭＳ Ｐゴシック"/>
                <a:cs typeface="Arial"/>
              </a:rPr>
              <a:t>ERBB2:oncogene</a:t>
            </a:r>
            <a:r>
              <a:rPr lang="en-US">
                <a:latin typeface="Arial"/>
                <a:ea typeface="ＭＳ Ｐゴシック"/>
                <a:cs typeface="Arial"/>
              </a:rPr>
              <a:t> on chromosome </a:t>
            </a:r>
            <a:r>
              <a:rPr lang="en-US" b="1">
                <a:latin typeface="Arial"/>
                <a:ea typeface="ＭＳ Ｐゴシック"/>
                <a:cs typeface="Arial"/>
              </a:rPr>
              <a:t>17q</a:t>
            </a:r>
          </a:p>
          <a:p>
            <a:pPr marL="285750" indent="-285750">
              <a:spcBef>
                <a:spcPts val="0"/>
              </a:spcBef>
              <a:spcAft>
                <a:spcPts val="0"/>
              </a:spcAft>
              <a:buFont typeface="Symbol"/>
              <a:buChar char="•"/>
            </a:pPr>
            <a:endParaRPr lang="en-US" b="1">
              <a:latin typeface="Arial"/>
              <a:ea typeface="ＭＳ Ｐゴシック"/>
              <a:cs typeface="Arial"/>
            </a:endParaRPr>
          </a:p>
          <a:p>
            <a:pPr marL="285750" indent="-285750">
              <a:spcBef>
                <a:spcPts val="0"/>
              </a:spcBef>
              <a:spcAft>
                <a:spcPts val="0"/>
              </a:spcAft>
              <a:buFont typeface="Symbol"/>
              <a:buChar char="•"/>
            </a:pPr>
            <a:r>
              <a:rPr lang="en-US" b="1">
                <a:latin typeface="Arial"/>
                <a:ea typeface="ＭＳ Ｐゴシック"/>
                <a:cs typeface="Arial"/>
              </a:rPr>
              <a:t>TP53: tumor-suppressor gene</a:t>
            </a:r>
            <a:r>
              <a:rPr lang="en-US">
                <a:latin typeface="Arial"/>
                <a:ea typeface="ＭＳ Ｐゴシック"/>
                <a:cs typeface="Arial"/>
              </a:rPr>
              <a:t>, on chromosome 17 (</a:t>
            </a:r>
            <a:r>
              <a:rPr lang="en-US" b="1">
                <a:latin typeface="Arial"/>
                <a:ea typeface="ＭＳ Ｐゴシック"/>
                <a:cs typeface="Arial"/>
              </a:rPr>
              <a:t>17p</a:t>
            </a:r>
            <a:r>
              <a:rPr lang="en-US">
                <a:latin typeface="Arial"/>
                <a:ea typeface="ＭＳ Ｐゴシック"/>
                <a:cs typeface="Arial"/>
              </a:rPr>
              <a:t>13)</a:t>
            </a:r>
          </a:p>
          <a:p>
            <a:pPr marL="285750" lvl="1" indent="-285750">
              <a:buFont typeface="Courier New"/>
              <a:buChar char="○"/>
            </a:pPr>
            <a:r>
              <a:rPr lang="en-US">
                <a:latin typeface="Arial"/>
                <a:cs typeface="Arial"/>
              </a:rPr>
              <a:t>Duplication: special</a:t>
            </a:r>
          </a:p>
          <a:p>
            <a:pPr marL="285750" lvl="1" indent="-285750">
              <a:buFont typeface="Courier New"/>
              <a:buChar char="○"/>
            </a:pPr>
            <a:r>
              <a:rPr lang="en-US" b="1">
                <a:latin typeface="Arial"/>
                <a:cs typeface="Arial"/>
              </a:rPr>
              <a:t>Deletion</a:t>
            </a:r>
          </a:p>
          <a:p>
            <a:pPr marL="285750" lvl="1" indent="-285750">
              <a:buFont typeface="Courier New"/>
              <a:buChar char="○"/>
            </a:pPr>
            <a:r>
              <a:rPr lang="en-US" b="1">
                <a:latin typeface="Arial"/>
                <a:ea typeface="ＭＳ Ｐゴシック"/>
                <a:cs typeface="Arial"/>
              </a:rPr>
              <a:t>CDKN2A: tumor-suppressor gene,</a:t>
            </a:r>
            <a:r>
              <a:rPr lang="en-US">
                <a:latin typeface="Arial"/>
                <a:ea typeface="ＭＳ Ｐゴシック"/>
                <a:cs typeface="Arial"/>
              </a:rPr>
              <a:t> on chromosome </a:t>
            </a:r>
            <a:r>
              <a:rPr lang="en-US" b="1">
                <a:latin typeface="Arial"/>
                <a:ea typeface="ＭＳ Ｐゴシック"/>
                <a:cs typeface="Arial"/>
              </a:rPr>
              <a:t>9, band p21</a:t>
            </a:r>
          </a:p>
          <a:p>
            <a:pPr marL="285750" lvl="1" indent="-285750">
              <a:buFont typeface="Courier New"/>
              <a:buChar char="○"/>
            </a:pPr>
            <a:endParaRPr lang="en-US" b="1">
              <a:latin typeface="Arial"/>
              <a:ea typeface="ＭＳ Ｐゴシック"/>
              <a:cs typeface="Arial"/>
            </a:endParaRPr>
          </a:p>
          <a:p>
            <a:r>
              <a:rPr lang="en-US">
                <a:latin typeface="Arial"/>
                <a:ea typeface="ＭＳ Ｐゴシック"/>
                <a:cs typeface="Arial"/>
              </a:rPr>
              <a:t>Frequent gains on: 7p, 8q, 20q</a:t>
            </a:r>
            <a:endParaRPr lang="de-DE">
              <a:latin typeface="Arial"/>
              <a:ea typeface="ＭＳ Ｐゴシック"/>
              <a:cs typeface="Arial"/>
            </a:endParaRPr>
          </a:p>
          <a:p>
            <a:r>
              <a:rPr lang="en-US">
                <a:latin typeface="Arial"/>
                <a:ea typeface="ＭＳ Ｐゴシック"/>
                <a:cs typeface="Arial"/>
              </a:rPr>
              <a:t>Frequent losses on: 4q, 8p, 17p, 18q</a:t>
            </a:r>
            <a:endParaRPr lang="de-DE">
              <a:latin typeface="Arial"/>
              <a:ea typeface="ＭＳ Ｐゴシック"/>
              <a:cs typeface="Arial"/>
            </a:endParaRPr>
          </a:p>
          <a:p>
            <a:r>
              <a:rPr lang="en-US">
                <a:latin typeface="Arial"/>
                <a:ea typeface="ＭＳ Ｐゴシック"/>
                <a:cs typeface="Arial"/>
              </a:rPr>
              <a:t>Cut-off 25%</a:t>
            </a:r>
          </a:p>
          <a:p>
            <a:endParaRPr lang="en-US">
              <a:latin typeface="Arial"/>
              <a:ea typeface="ＭＳ Ｐゴシック"/>
              <a:cs typeface="Arial"/>
            </a:endParaRPr>
          </a:p>
          <a:p>
            <a:r>
              <a:rPr lang="en-US">
                <a:latin typeface="Arial"/>
                <a:ea typeface="ＭＳ Ｐゴシック"/>
                <a:cs typeface="Arial"/>
              </a:rPr>
              <a:t>In the CNV plot for Digestive System Neoplasms from </a:t>
            </a:r>
            <a:r>
              <a:rPr lang="en-US" err="1">
                <a:latin typeface="Arial"/>
                <a:ea typeface="ＭＳ Ｐゴシック"/>
                <a:cs typeface="Arial"/>
              </a:rPr>
              <a:t>progenetix</a:t>
            </a:r>
            <a:r>
              <a:rPr lang="en-US">
                <a:latin typeface="Arial"/>
                <a:ea typeface="ＭＳ Ｐゴシック"/>
                <a:cs typeface="Arial"/>
              </a:rPr>
              <a:t> we could identify frequent </a:t>
            </a:r>
            <a:r>
              <a:rPr lang="en-US" err="1">
                <a:latin typeface="Arial"/>
                <a:ea typeface="ＭＳ Ｐゴシック"/>
                <a:cs typeface="Arial"/>
              </a:rPr>
              <a:t>qains</a:t>
            </a:r>
            <a:r>
              <a:rPr lang="en-US">
                <a:latin typeface="Arial"/>
                <a:ea typeface="ＭＳ Ｐゴシック"/>
                <a:cs typeface="Arial"/>
              </a:rPr>
              <a:t> on 8q which could correspond to the MYC gene and frequent losses on the p arm of </a:t>
            </a:r>
            <a:r>
              <a:rPr lang="en-US" err="1">
                <a:latin typeface="Arial"/>
                <a:ea typeface="ＭＳ Ｐゴシック"/>
                <a:cs typeface="Arial"/>
              </a:rPr>
              <a:t>chromosom</a:t>
            </a:r>
            <a:r>
              <a:rPr lang="en-US">
                <a:latin typeface="Arial"/>
                <a:ea typeface="ＭＳ Ｐゴシック"/>
                <a:cs typeface="Arial"/>
              </a:rPr>
              <a:t> 17, which could correspond to gene TP53</a:t>
            </a:r>
          </a:p>
          <a:p>
            <a:endParaRPr lang="en-US">
              <a:latin typeface="Arial"/>
              <a:ea typeface="ＭＳ Ｐゴシック"/>
              <a:cs typeface="Arial"/>
            </a:endParaRPr>
          </a:p>
          <a:p>
            <a:endParaRPr lang="en-US">
              <a:latin typeface="Calibri"/>
              <a:ea typeface="Calibri"/>
              <a:cs typeface="Calibri"/>
            </a:endParaRPr>
          </a:p>
        </p:txBody>
      </p:sp>
      <p:sp>
        <p:nvSpPr>
          <p:cNvPr id="4" name="Symbol zastępczy numeru slajdu 3"/>
          <p:cNvSpPr>
            <a:spLocks noGrp="1"/>
          </p:cNvSpPr>
          <p:nvPr>
            <p:ph type="sldNum" sz="quarter" idx="5"/>
          </p:nvPr>
        </p:nvSpPr>
        <p:spPr/>
        <p:txBody>
          <a:bodyPr/>
          <a:lstStyle/>
          <a:p>
            <a:fld id="{54E7F490-E965-9B42-AE49-DA4BC6E663B1}" type="slidenum">
              <a:rPr lang="de-CH"/>
              <a:pPr/>
              <a:t>5</a:t>
            </a:fld>
            <a:endParaRPr lang="de-CH"/>
          </a:p>
        </p:txBody>
      </p:sp>
    </p:spTree>
    <p:extLst>
      <p:ext uri="{BB962C8B-B14F-4D97-AF65-F5344CB8AC3E}">
        <p14:creationId xmlns:p14="http://schemas.microsoft.com/office/powerpoint/2010/main" val="287749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latin typeface="Calibri"/>
                <a:ea typeface="Calibri"/>
                <a:cs typeface="Calibri"/>
              </a:rPr>
              <a:t>Adenocarcinoma: tumor from the epithelium of glands (in organs, e.g. colon, esophagus, pancreas)</a:t>
            </a:r>
          </a:p>
          <a:p>
            <a:pPr marL="285750" indent="-285750">
              <a:buFont typeface="Arial"/>
              <a:buChar char="•"/>
            </a:pPr>
            <a:r>
              <a:rPr lang="en-US">
                <a:latin typeface="Calibri"/>
                <a:ea typeface="Calibri"/>
                <a:cs typeface="Calibri"/>
              </a:rPr>
              <a:t>Enteropathy-type t-cell lymphoma: rare type of non-Hodgkin lymphoma</a:t>
            </a:r>
          </a:p>
          <a:p>
            <a:pPr marL="742950" lvl="1" indent="-285750">
              <a:buFont typeface="Arial"/>
              <a:buChar char="•"/>
            </a:pPr>
            <a:r>
              <a:rPr lang="en-US">
                <a:latin typeface="Calibri"/>
                <a:ea typeface="Calibri"/>
                <a:cs typeface="Calibri"/>
              </a:rPr>
              <a:t>More common in </a:t>
            </a:r>
            <a:r>
              <a:rPr lang="en-US" err="1">
                <a:latin typeface="Calibri"/>
                <a:ea typeface="Calibri"/>
                <a:cs typeface="Calibri"/>
              </a:rPr>
              <a:t>european</a:t>
            </a:r>
            <a:r>
              <a:rPr lang="en-US">
                <a:latin typeface="Calibri"/>
                <a:ea typeface="Calibri"/>
                <a:cs typeface="Calibri"/>
              </a:rPr>
              <a:t> men</a:t>
            </a:r>
          </a:p>
          <a:p>
            <a:pPr marL="742950" lvl="1" indent="-285750">
              <a:buFont typeface="Arial"/>
              <a:buChar char="•"/>
            </a:pPr>
            <a:r>
              <a:rPr lang="en-US">
                <a:latin typeface="Calibri"/>
                <a:ea typeface="Calibri"/>
                <a:cs typeface="Calibri"/>
              </a:rPr>
              <a:t>Enteropathy: chronic damage, irritation or swelling of small intestine (e.g. celiac disease)</a:t>
            </a:r>
          </a:p>
          <a:p>
            <a:pPr indent="-285750">
              <a:buFont typeface="Arial"/>
              <a:buChar char="•"/>
            </a:pPr>
            <a:r>
              <a:rPr lang="en-US">
                <a:latin typeface="Calibri"/>
                <a:ea typeface="Calibri"/>
                <a:cs typeface="Calibri"/>
              </a:rPr>
              <a:t>Pancreatic ductal adenocarcinoma: we showed you pancreatic cancer before, survival is bad and it is quite common</a:t>
            </a:r>
          </a:p>
          <a:p>
            <a:pPr indent="-285750">
              <a:buFont typeface="Arial"/>
              <a:buChar char="•"/>
            </a:pPr>
            <a:r>
              <a:rPr lang="en-US">
                <a:latin typeface="Calibri"/>
                <a:ea typeface="Calibri"/>
                <a:cs typeface="Calibri"/>
              </a:rPr>
              <a:t>Cholangiocarcinoma: bile duct</a:t>
            </a:r>
          </a:p>
          <a:p>
            <a:pPr indent="-285750">
              <a:buFont typeface="Arial"/>
              <a:buChar char="•"/>
            </a:pPr>
            <a:r>
              <a:rPr lang="en-US">
                <a:latin typeface="Calibri"/>
                <a:ea typeface="Calibri"/>
                <a:cs typeface="Calibri"/>
              </a:rPr>
              <a:t>Hepatoblastoma: infants and children (2months – 3years)</a:t>
            </a:r>
          </a:p>
          <a:p>
            <a:pPr marL="742950" lvl="1" indent="-285750">
              <a:buFont typeface="Arial"/>
              <a:buChar char="•"/>
            </a:pPr>
            <a:r>
              <a:rPr lang="en-US">
                <a:latin typeface="Calibri"/>
                <a:ea typeface="Calibri"/>
                <a:cs typeface="Calibri"/>
              </a:rPr>
              <a:t>Most common kind of liver cancer in children</a:t>
            </a:r>
          </a:p>
          <a:p>
            <a:pPr indent="-285750">
              <a:buFont typeface="Arial"/>
              <a:buChar char="•"/>
            </a:pPr>
            <a:r>
              <a:rPr lang="en-US">
                <a:latin typeface="Calibri"/>
                <a:ea typeface="Calibri"/>
                <a:cs typeface="Calibri"/>
              </a:rPr>
              <a:t>Hepatocellular carcinoma: children 10-16y</a:t>
            </a:r>
          </a:p>
        </p:txBody>
      </p:sp>
      <p:sp>
        <p:nvSpPr>
          <p:cNvPr id="4" name="Slide Number Placeholder 3"/>
          <p:cNvSpPr>
            <a:spLocks noGrp="1"/>
          </p:cNvSpPr>
          <p:nvPr>
            <p:ph type="sldNum" sz="quarter" idx="5"/>
          </p:nvPr>
        </p:nvSpPr>
        <p:spPr/>
        <p:txBody>
          <a:bodyPr/>
          <a:lstStyle/>
          <a:p>
            <a:fld id="{54E7F490-E965-9B42-AE49-DA4BC6E663B1}" type="slidenum">
              <a:rPr lang="de-CH"/>
              <a:pPr/>
              <a:t>6</a:t>
            </a:fld>
            <a:endParaRPr lang="de-CH"/>
          </a:p>
        </p:txBody>
      </p:sp>
    </p:spTree>
    <p:extLst>
      <p:ext uri="{BB962C8B-B14F-4D97-AF65-F5344CB8AC3E}">
        <p14:creationId xmlns:p14="http://schemas.microsoft.com/office/powerpoint/2010/main" val="151795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We see that the most frequent tumor size is T3, the second to biggest size</a:t>
            </a:r>
          </a:p>
          <a:p>
            <a:endParaRPr lang="en-US">
              <a:latin typeface="Calibri"/>
              <a:ea typeface="Calibri"/>
              <a:cs typeface="Calibri"/>
            </a:endParaRPr>
          </a:p>
          <a:p>
            <a:r>
              <a:rPr lang="en-US">
                <a:latin typeface="Arial"/>
                <a:ea typeface="ＭＳ Ｐゴシック"/>
                <a:cs typeface="Arial"/>
              </a:rPr>
              <a:t>Metastases are not that frequent</a:t>
            </a:r>
          </a:p>
          <a:p>
            <a:r>
              <a:rPr lang="en-US"/>
              <a:t>Spread and no spread to regional lymph nodes is equally frequent</a:t>
            </a:r>
          </a:p>
        </p:txBody>
      </p:sp>
      <p:sp>
        <p:nvSpPr>
          <p:cNvPr id="4" name="Slide Number Placeholder 3"/>
          <p:cNvSpPr>
            <a:spLocks noGrp="1"/>
          </p:cNvSpPr>
          <p:nvPr>
            <p:ph type="sldNum" sz="quarter" idx="5"/>
          </p:nvPr>
        </p:nvSpPr>
        <p:spPr/>
        <p:txBody>
          <a:bodyPr/>
          <a:lstStyle/>
          <a:p>
            <a:fld id="{54E7F490-E965-9B42-AE49-DA4BC6E663B1}" type="slidenum">
              <a:rPr lang="de-CH"/>
              <a:pPr/>
              <a:t>7</a:t>
            </a:fld>
            <a:endParaRPr lang="de-CH"/>
          </a:p>
        </p:txBody>
      </p:sp>
    </p:spTree>
    <p:extLst>
      <p:ext uri="{BB962C8B-B14F-4D97-AF65-F5344CB8AC3E}">
        <p14:creationId xmlns:p14="http://schemas.microsoft.com/office/powerpoint/2010/main" val="276199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Violin plot of CNV fractions by genes</a:t>
            </a:r>
          </a:p>
          <a:p>
            <a:r>
              <a:rPr lang="en-US">
                <a:latin typeface="Calibri"/>
                <a:ea typeface="Calibri"/>
                <a:cs typeface="Calibri"/>
              </a:rPr>
              <a:t>What plus and minus means</a:t>
            </a:r>
            <a:endParaRPr lang="en-US"/>
          </a:p>
          <a:p>
            <a:endParaRPr lang="en-US">
              <a:latin typeface="Calibri"/>
              <a:ea typeface="Calibri"/>
              <a:cs typeface="Calibri"/>
            </a:endParaRPr>
          </a:p>
          <a:p>
            <a:r>
              <a:rPr lang="en-US">
                <a:latin typeface="Calibri"/>
                <a:ea typeface="Calibri"/>
                <a:cs typeface="Calibri"/>
              </a:rPr>
              <a:t>On the violin plot can see that the mutation load is higher for ERBB2 than for the other genes.</a:t>
            </a:r>
          </a:p>
        </p:txBody>
      </p:sp>
      <p:sp>
        <p:nvSpPr>
          <p:cNvPr id="4" name="Slide Number Placeholder 3"/>
          <p:cNvSpPr>
            <a:spLocks noGrp="1"/>
          </p:cNvSpPr>
          <p:nvPr>
            <p:ph type="sldNum" sz="quarter" idx="5"/>
          </p:nvPr>
        </p:nvSpPr>
        <p:spPr/>
        <p:txBody>
          <a:bodyPr/>
          <a:lstStyle/>
          <a:p>
            <a:fld id="{54E7F490-E965-9B42-AE49-DA4BC6E663B1}" type="slidenum">
              <a:rPr lang="de-CH"/>
              <a:pPr/>
              <a:t>8</a:t>
            </a:fld>
            <a:endParaRPr lang="de-CH"/>
          </a:p>
        </p:txBody>
      </p:sp>
    </p:spTree>
    <p:extLst>
      <p:ext uri="{BB962C8B-B14F-4D97-AF65-F5344CB8AC3E}">
        <p14:creationId xmlns:p14="http://schemas.microsoft.com/office/powerpoint/2010/main" val="140469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CDKN2A has the worst prognosis. Steepest downfall in the first 20 months of entry into the study  (probability to survive longer than 20 months is lower than 40%). In the long run is overtaken by MYC</a:t>
            </a:r>
          </a:p>
          <a:p>
            <a:endParaRPr lang="en-US">
              <a:latin typeface="Calibri"/>
              <a:ea typeface="Calibri"/>
              <a:cs typeface="Calibri"/>
            </a:endParaRPr>
          </a:p>
          <a:p>
            <a:r>
              <a:rPr lang="en-US">
                <a:latin typeface="Calibri"/>
                <a:ea typeface="Calibri"/>
                <a:cs typeface="Calibri"/>
              </a:rPr>
              <a:t>At around 38 months TP53 has the best prognosis, with around 40% survival chance</a:t>
            </a:r>
          </a:p>
          <a:p>
            <a:endParaRPr lang="en-US">
              <a:latin typeface="Calibri"/>
              <a:ea typeface="Calibri"/>
              <a:cs typeface="Calibri"/>
            </a:endParaRPr>
          </a:p>
          <a:p>
            <a:r>
              <a:rPr lang="en-US">
                <a:latin typeface="Calibri"/>
                <a:ea typeface="Calibri"/>
                <a:cs typeface="Calibri"/>
              </a:rPr>
              <a:t>At around 42 months ERBB2 has the best prognosis at around 38% but falls down to 22% in the matter of few months</a:t>
            </a:r>
          </a:p>
          <a:p>
            <a:endParaRPr lang="en-US">
              <a:latin typeface="Calibri"/>
              <a:ea typeface="Calibri"/>
              <a:cs typeface="Calibri"/>
            </a:endParaRPr>
          </a:p>
          <a:p>
            <a:r>
              <a:rPr lang="en-US">
                <a:latin typeface="Calibri"/>
                <a:ea typeface="Calibri"/>
                <a:cs typeface="Calibri"/>
              </a:rPr>
              <a:t>Overall TP53 has the highest survival probability</a:t>
            </a:r>
          </a:p>
        </p:txBody>
      </p:sp>
      <p:sp>
        <p:nvSpPr>
          <p:cNvPr id="4" name="Slide Number Placeholder 3"/>
          <p:cNvSpPr>
            <a:spLocks noGrp="1"/>
          </p:cNvSpPr>
          <p:nvPr>
            <p:ph type="sldNum" sz="quarter" idx="5"/>
          </p:nvPr>
        </p:nvSpPr>
        <p:spPr/>
        <p:txBody>
          <a:bodyPr/>
          <a:lstStyle/>
          <a:p>
            <a:fld id="{54E7F490-E965-9B42-AE49-DA4BC6E663B1}" type="slidenum">
              <a:rPr lang="de-CH"/>
              <a:pPr/>
              <a:t>9</a:t>
            </a:fld>
            <a:endParaRPr lang="de-CH"/>
          </a:p>
        </p:txBody>
      </p:sp>
    </p:spTree>
    <p:extLst>
      <p:ext uri="{BB962C8B-B14F-4D97-AF65-F5344CB8AC3E}">
        <p14:creationId xmlns:p14="http://schemas.microsoft.com/office/powerpoint/2010/main" val="401085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Those are not the cancer type, but the sample tissues. Took this for better representation and </a:t>
            </a:r>
            <a:r>
              <a:rPr lang="en-US" err="1">
                <a:latin typeface="Calibri"/>
                <a:ea typeface="Calibri"/>
                <a:cs typeface="Calibri"/>
              </a:rPr>
              <a:t>vizualization</a:t>
            </a:r>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Sample size is not the same for every tissue </a:t>
            </a:r>
            <a:r>
              <a:rPr lang="en-US" err="1">
                <a:latin typeface="Calibri"/>
                <a:ea typeface="Calibri"/>
                <a:cs typeface="Calibri"/>
              </a:rPr>
              <a:t>eg.</a:t>
            </a:r>
            <a:r>
              <a:rPr lang="en-US">
                <a:latin typeface="Calibri"/>
                <a:ea typeface="Calibri"/>
                <a:cs typeface="Calibri"/>
              </a:rPr>
              <a:t> Cecum </a:t>
            </a:r>
            <a:r>
              <a:rPr lang="en-US" err="1">
                <a:latin typeface="Calibri"/>
                <a:ea typeface="Calibri"/>
                <a:cs typeface="Calibri"/>
              </a:rPr>
              <a:t>mucose</a:t>
            </a:r>
            <a:r>
              <a:rPr lang="en-US">
                <a:latin typeface="Calibri"/>
                <a:ea typeface="Calibri"/>
                <a:cs typeface="Calibri"/>
              </a:rPr>
              <a:t> which has around 1-2 samples</a:t>
            </a:r>
          </a:p>
          <a:p>
            <a:endParaRPr lang="en-US">
              <a:latin typeface="Calibri"/>
              <a:ea typeface="Calibri"/>
              <a:cs typeface="Calibri"/>
            </a:endParaRPr>
          </a:p>
          <a:p>
            <a:r>
              <a:rPr lang="en-US">
                <a:latin typeface="Calibri"/>
                <a:ea typeface="Calibri"/>
                <a:cs typeface="Calibri"/>
              </a:rPr>
              <a:t>Cancer related to Small intestine samples  have the fastest downfall in the survival probability, with around 4% survival probability after the first 20 months</a:t>
            </a:r>
          </a:p>
        </p:txBody>
      </p:sp>
      <p:sp>
        <p:nvSpPr>
          <p:cNvPr id="4" name="Slide Number Placeholder 3"/>
          <p:cNvSpPr>
            <a:spLocks noGrp="1"/>
          </p:cNvSpPr>
          <p:nvPr>
            <p:ph type="sldNum" sz="quarter" idx="5"/>
          </p:nvPr>
        </p:nvSpPr>
        <p:spPr/>
        <p:txBody>
          <a:bodyPr/>
          <a:lstStyle/>
          <a:p>
            <a:fld id="{54E7F490-E965-9B42-AE49-DA4BC6E663B1}" type="slidenum">
              <a:rPr lang="de-CH"/>
              <a:pPr/>
              <a:t>10</a:t>
            </a:fld>
            <a:endParaRPr lang="de-CH"/>
          </a:p>
        </p:txBody>
      </p:sp>
    </p:spTree>
    <p:extLst>
      <p:ext uri="{BB962C8B-B14F-4D97-AF65-F5344CB8AC3E}">
        <p14:creationId xmlns:p14="http://schemas.microsoft.com/office/powerpoint/2010/main" val="380367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1295400"/>
          </a:xfrm>
        </p:spPr>
        <p:txBody>
          <a:bodyPr/>
          <a:lstStyle>
            <a:lvl1pPr>
              <a:defRPr sz="3900"/>
            </a:lvl1pPr>
          </a:lstStyle>
          <a:p>
            <a:pPr lvl="0"/>
            <a:r>
              <a:rPr lang="en-US" noProof="0"/>
              <a:t>Click to edit Master title style</a:t>
            </a:r>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en-US" noProof="0"/>
              <a:t>Click to edit Master subtitle style</a:t>
            </a:r>
          </a:p>
        </p:txBody>
      </p:sp>
      <p:sp>
        <p:nvSpPr>
          <p:cNvPr id="2" name="Datumsplatzhalter 1"/>
          <p:cNvSpPr>
            <a:spLocks noGrp="1"/>
          </p:cNvSpPr>
          <p:nvPr>
            <p:ph type="dt" sz="half" idx="10"/>
          </p:nvPr>
        </p:nvSpPr>
        <p:spPr/>
        <p:txBody>
          <a:bodyPr/>
          <a:lstStyle/>
          <a:p>
            <a:fld id="{C9CDB00D-2B0B-4FA2-A258-E1F4E7D9041F}" type="datetime1">
              <a:rPr lang="en-US" smtClean="0"/>
              <a:t>10/5/2023</a:t>
            </a:fld>
            <a:endParaRPr lang="en-US"/>
          </a:p>
        </p:txBody>
      </p:sp>
      <p:sp>
        <p:nvSpPr>
          <p:cNvPr id="6" name="Fußzeilenplatzhalter 5"/>
          <p:cNvSpPr>
            <a:spLocks noGrp="1"/>
          </p:cNvSpPr>
          <p:nvPr>
            <p:ph type="ftr" sz="quarter" idx="11"/>
          </p:nvPr>
        </p:nvSpPr>
        <p:spPr/>
        <p:txBody>
          <a:bodyPr/>
          <a:lstStyle/>
          <a:p>
            <a:r>
              <a:rPr lang="en-US"/>
              <a:t>Title of the presentation, Author</a:t>
            </a:r>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1253" userDrawn="1">
          <p15:clr>
            <a:srgbClr val="9FCC3B"/>
          </p15:clr>
        </p15:guide>
        <p15:guide id="2" orient="horz" pos="2160" userDrawn="1">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1125538"/>
            <a:ext cx="12192000" cy="5732462"/>
          </a:xfrm>
          <a:prstGeom prst="rect">
            <a:avLst/>
          </a:prstGeom>
          <a:solidFill>
            <a:srgbClr val="A3ADB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4441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umsplatzhalter 6"/>
          <p:cNvSpPr>
            <a:spLocks noGrp="1"/>
          </p:cNvSpPr>
          <p:nvPr>
            <p:ph type="dt" sz="half" idx="10"/>
          </p:nvPr>
        </p:nvSpPr>
        <p:spPr/>
        <p:txBody>
          <a:bodyPr/>
          <a:lstStyle/>
          <a:p>
            <a:fld id="{908111BC-6152-4315-B33F-C80A8FBDF65E}" type="datetime1">
              <a:rPr lang="en-US" smtClean="0"/>
              <a:t>10/5/2023</a:t>
            </a:fld>
            <a:endParaRPr lang="en-US"/>
          </a:p>
        </p:txBody>
      </p:sp>
      <p:sp>
        <p:nvSpPr>
          <p:cNvPr id="8" name="Fußzeilenplatzhalter 7"/>
          <p:cNvSpPr>
            <a:spLocks noGrp="1"/>
          </p:cNvSpPr>
          <p:nvPr>
            <p:ph type="ftr" sz="quarter" idx="11"/>
          </p:nvPr>
        </p:nvSpPr>
        <p:spPr/>
        <p:txBody>
          <a:bodyPr/>
          <a:lstStyle/>
          <a:p>
            <a:r>
              <a:rPr lang="en-US"/>
              <a:t>Title of the presentation, Author</a:t>
            </a:r>
          </a:p>
        </p:txBody>
      </p:sp>
      <p:sp>
        <p:nvSpPr>
          <p:cNvPr id="9" name="Foliennummernplatzhalter 8"/>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213394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Inhaltsplatzhalter 2"/>
          <p:cNvSpPr>
            <a:spLocks noGrp="1"/>
          </p:cNvSpPr>
          <p:nvPr>
            <p:ph idx="1"/>
          </p:nvPr>
        </p:nvSpPr>
        <p:spPr>
          <a:xfrm>
            <a:off x="911225"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Inhaltsplatzhalter 2"/>
          <p:cNvSpPr>
            <a:spLocks noGrp="1"/>
          </p:cNvSpPr>
          <p:nvPr>
            <p:ph idx="13"/>
          </p:nvPr>
        </p:nvSpPr>
        <p:spPr>
          <a:xfrm>
            <a:off x="6291040"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umsplatzhalter 7"/>
          <p:cNvSpPr>
            <a:spLocks noGrp="1"/>
          </p:cNvSpPr>
          <p:nvPr>
            <p:ph type="dt" sz="half" idx="14"/>
          </p:nvPr>
        </p:nvSpPr>
        <p:spPr/>
        <p:txBody>
          <a:bodyPr/>
          <a:lstStyle/>
          <a:p>
            <a:fld id="{1506E3A2-04B2-4DD3-AAA1-A42AE5838B79}" type="datetime1">
              <a:rPr lang="en-US" smtClean="0"/>
              <a:t>10/5/2023</a:t>
            </a:fld>
            <a:endParaRPr lang="en-US"/>
          </a:p>
        </p:txBody>
      </p:sp>
      <p:sp>
        <p:nvSpPr>
          <p:cNvPr id="9" name="Fußzeilenplatzhalter 8"/>
          <p:cNvSpPr>
            <a:spLocks noGrp="1"/>
          </p:cNvSpPr>
          <p:nvPr>
            <p:ph type="ftr" sz="quarter" idx="15"/>
          </p:nvPr>
        </p:nvSpPr>
        <p:spPr/>
        <p:txBody>
          <a:bodyPr/>
          <a:lstStyle/>
          <a:p>
            <a:r>
              <a:rPr lang="en-US"/>
              <a:t>Title of the presentation, Author</a:t>
            </a:r>
          </a:p>
        </p:txBody>
      </p:sp>
      <p:sp>
        <p:nvSpPr>
          <p:cNvPr id="10" name="Foliennummernplatzhalter 9"/>
          <p:cNvSpPr>
            <a:spLocks noGrp="1"/>
          </p:cNvSpPr>
          <p:nvPr>
            <p:ph type="sldNum" sz="quarter" idx="16"/>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34142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6" name="Datumsplatzhalter 5"/>
          <p:cNvSpPr>
            <a:spLocks noGrp="1"/>
          </p:cNvSpPr>
          <p:nvPr>
            <p:ph type="dt" sz="half" idx="10"/>
          </p:nvPr>
        </p:nvSpPr>
        <p:spPr/>
        <p:txBody>
          <a:bodyPr/>
          <a:lstStyle/>
          <a:p>
            <a:fld id="{CB12A807-0C67-4BAF-BFE8-143988B7864A}" type="datetime1">
              <a:rPr lang="en-US" smtClean="0"/>
              <a:t>10/5/2023</a:t>
            </a:fld>
            <a:endParaRPr lang="en-US"/>
          </a:p>
        </p:txBody>
      </p:sp>
      <p:sp>
        <p:nvSpPr>
          <p:cNvPr id="7" name="Fußzeilenplatzhalter 6"/>
          <p:cNvSpPr>
            <a:spLocks noGrp="1"/>
          </p:cNvSpPr>
          <p:nvPr>
            <p:ph type="ftr" sz="quarter" idx="11"/>
          </p:nvPr>
        </p:nvSpPr>
        <p:spPr/>
        <p:txBody>
          <a:bodyPr/>
          <a:lstStyle/>
          <a:p>
            <a:r>
              <a:rPr lang="en-US"/>
              <a:t>Title of the presentation, Author</a:t>
            </a:r>
          </a:p>
        </p:txBody>
      </p:sp>
      <p:sp>
        <p:nvSpPr>
          <p:cNvPr id="8" name="Foliennummernplatzhalter 7"/>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6986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en-US"/>
              <a:t>Click icon to add picture</a:t>
            </a:r>
          </a:p>
        </p:txBody>
      </p:sp>
    </p:spTree>
    <p:extLst>
      <p:ext uri="{BB962C8B-B14F-4D97-AF65-F5344CB8AC3E}">
        <p14:creationId xmlns:p14="http://schemas.microsoft.com/office/powerpoint/2010/main" val="2131282136"/>
      </p:ext>
    </p:extLst>
  </p:cSld>
  <p:clrMapOvr>
    <a:masterClrMapping/>
  </p:clrMapOvr>
  <p:extLst>
    <p:ext uri="{DCECCB84-F9BA-43D5-87BE-67443E8EF086}">
      <p15:sldGuideLst xmlns:p15="http://schemas.microsoft.com/office/powerpoint/2012/main">
        <p15:guide id="1" pos="121" userDrawn="1">
          <p15:clr>
            <a:srgbClr val="9FCC3B"/>
          </p15:clr>
        </p15:guide>
        <p15:guide id="2" pos="7559" userDrawn="1">
          <p15:clr>
            <a:srgbClr val="9FCC3B"/>
          </p15:clr>
        </p15:guide>
        <p15:guide id="3" orient="horz" pos="119" userDrawn="1">
          <p15:clr>
            <a:srgbClr val="9FCC3B"/>
          </p15:clr>
        </p15:guide>
        <p15:guide id="4" orient="horz" pos="4201" userDrawn="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91EF9531-9C51-4B7E-993F-41DB8F023600}" type="datetime1">
              <a:rPr lang="en-US" smtClean="0"/>
              <a:t>10/5/2023</a:t>
            </a:fld>
            <a:endParaRPr lang="en-US"/>
          </a:p>
        </p:txBody>
      </p:sp>
      <p:sp>
        <p:nvSpPr>
          <p:cNvPr id="6" name="Fußzeilenplatzhalter 5"/>
          <p:cNvSpPr>
            <a:spLocks noGrp="1"/>
          </p:cNvSpPr>
          <p:nvPr>
            <p:ph type="ftr" sz="quarter" idx="11"/>
          </p:nvPr>
        </p:nvSpPr>
        <p:spPr/>
        <p:txBody>
          <a:bodyPr/>
          <a:lstStyle/>
          <a:p>
            <a:r>
              <a:rPr lang="en-US"/>
              <a:t>Title of the presentation, Author</a:t>
            </a:r>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11811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3" descr="uzh_logo_e_pos_grau_1mm"/>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3344" y="142875"/>
            <a:ext cx="2027238" cy="684213"/>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911225" y="1268414"/>
            <a:ext cx="10369550" cy="792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36000" rIns="0" bIns="0" numCol="1" anchor="t" anchorCtr="0" compatLnSpc="1">
            <a:prstTxWarp prst="textNoShape">
              <a:avLst/>
            </a:prstTxWarp>
          </a:bodyPr>
          <a:lstStyle/>
          <a:p>
            <a:pPr lvl="0"/>
            <a:r>
              <a:rPr lang="en-US" err="1"/>
              <a:t>Mastertitelformat</a:t>
            </a:r>
            <a:r>
              <a:rPr lang="en-US"/>
              <a:t> </a:t>
            </a:r>
            <a:r>
              <a:rPr lang="en-US" err="1"/>
              <a:t>bearbeiten</a:t>
            </a:r>
            <a:endParaRPr lang="en-US"/>
          </a:p>
        </p:txBody>
      </p:sp>
      <p:sp>
        <p:nvSpPr>
          <p:cNvPr id="1027" name="Rectangle 3"/>
          <p:cNvSpPr>
            <a:spLocks noGrp="1" noChangeArrowheads="1"/>
          </p:cNvSpPr>
          <p:nvPr>
            <p:ph type="body" idx="1"/>
          </p:nvPr>
        </p:nvSpPr>
        <p:spPr bwMode="auto">
          <a:xfrm>
            <a:off x="911225" y="2205039"/>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err="1"/>
              <a:t>Mastertextformat</a:t>
            </a:r>
            <a:r>
              <a:rPr lang="en-US"/>
              <a:t> </a:t>
            </a:r>
            <a:r>
              <a:rPr lang="en-US" err="1"/>
              <a:t>bearbeiten</a:t>
            </a:r>
            <a:endParaRPr lang="en-US"/>
          </a:p>
          <a:p>
            <a:pPr lvl="1"/>
            <a:r>
              <a:rPr lang="en-US" err="1"/>
              <a:t>Zweite</a:t>
            </a:r>
            <a:r>
              <a:rPr lang="en-US"/>
              <a:t> </a:t>
            </a:r>
            <a:r>
              <a:rPr lang="en-US" err="1"/>
              <a:t>Ebene</a:t>
            </a:r>
            <a:endParaRPr lang="en-US"/>
          </a:p>
          <a:p>
            <a:pPr lvl="2"/>
            <a:r>
              <a:rPr lang="en-US" err="1"/>
              <a:t>Dritte</a:t>
            </a:r>
            <a:r>
              <a:rPr lang="en-US"/>
              <a:t> </a:t>
            </a:r>
            <a:r>
              <a:rPr lang="en-US" err="1"/>
              <a:t>Ebene</a:t>
            </a:r>
            <a:endParaRPr lang="en-US"/>
          </a:p>
          <a:p>
            <a:pPr lvl="3"/>
            <a:r>
              <a:rPr lang="en-US" err="1"/>
              <a:t>Vierte</a:t>
            </a:r>
            <a:r>
              <a:rPr lang="en-US"/>
              <a:t> </a:t>
            </a:r>
            <a:r>
              <a:rPr lang="en-US" err="1"/>
              <a:t>Ebene</a:t>
            </a:r>
            <a:endParaRPr lang="en-US"/>
          </a:p>
          <a:p>
            <a:pPr lvl="4"/>
            <a:r>
              <a:rPr lang="en-US" err="1"/>
              <a:t>Fünfte</a:t>
            </a:r>
            <a:r>
              <a:rPr lang="en-US"/>
              <a:t> </a:t>
            </a:r>
            <a:r>
              <a:rPr lang="en-US" err="1"/>
              <a:t>Ebene</a:t>
            </a:r>
            <a:endParaRPr lang="en-US"/>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fld id="{A456F339-3D89-431B-B52C-DECFFB55CC5F}" type="datetime1">
              <a:rPr lang="en-US" smtClean="0"/>
              <a:t>10/5/2023</a:t>
            </a:fld>
            <a:endParaRPr lang="en-US"/>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r>
              <a:rPr lang="en-US"/>
              <a:t>Title of the presentation, Author</a:t>
            </a:r>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defRPr sz="1000"/>
            </a:lvl1pPr>
          </a:lstStyle>
          <a:p>
            <a:r>
              <a:rPr lang="en-US"/>
              <a:t>Page </a:t>
            </a:r>
            <a:fld id="{9D46F3A4-F478-9440-BC8E-B732027F4C86}" type="slidenum">
              <a:rPr lang="en-US" smtClean="0"/>
              <a:pPr/>
              <a:t>‹#›</a:t>
            </a:fld>
            <a:endParaRPr lang="en-US"/>
          </a:p>
        </p:txBody>
      </p:sp>
      <p:sp>
        <p:nvSpPr>
          <p:cNvPr id="1034" name="Line 10"/>
          <p:cNvSpPr>
            <a:spLocks noChangeShapeType="1"/>
          </p:cNvSpPr>
          <p:nvPr/>
        </p:nvSpPr>
        <p:spPr bwMode="auto">
          <a:xfrm>
            <a:off x="0" y="1125538"/>
            <a:ext cx="12192000" cy="0"/>
          </a:xfrm>
          <a:prstGeom prst="line">
            <a:avLst/>
          </a:prstGeom>
          <a:noFill/>
          <a:ln w="15875">
            <a:solidFill>
              <a:srgbClr val="A3ADB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700"/>
          </a:p>
        </p:txBody>
      </p:sp>
      <p:sp>
        <p:nvSpPr>
          <p:cNvPr id="11" name="Text Box 9"/>
          <p:cNvSpPr txBox="1">
            <a:spLocks noChangeArrowheads="1"/>
          </p:cNvSpPr>
          <p:nvPr userDrawn="1"/>
        </p:nvSpPr>
        <p:spPr bwMode="auto">
          <a:xfrm>
            <a:off x="911225" y="852488"/>
            <a:ext cx="7332663" cy="227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36000" rIns="0" bIns="0"/>
          <a:lstStyle/>
          <a:p>
            <a:pPr>
              <a:spcBef>
                <a:spcPct val="50000"/>
              </a:spcBef>
            </a:pPr>
            <a:r>
              <a:rPr lang="en-US" sz="1400" b="1"/>
              <a:t>University Division/Office</a:t>
            </a:r>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 id="2147483658"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p:titleStyle>
    <p:body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4" userDrawn="1">
          <p15:clr>
            <a:srgbClr val="F26B43"/>
          </p15:clr>
        </p15:guide>
        <p15:guide id="2" pos="7106" userDrawn="1">
          <p15:clr>
            <a:srgbClr val="F26B43"/>
          </p15:clr>
        </p15:guide>
        <p15:guide id="3" orient="horz" pos="1389" userDrawn="1">
          <p15:clr>
            <a:srgbClr val="F26B43"/>
          </p15:clr>
        </p15:guide>
        <p15:guide id="4" orient="horz" pos="799" userDrawn="1">
          <p15:clr>
            <a:srgbClr val="F26B43"/>
          </p15:clr>
        </p15:guide>
        <p15:guide id="5" orient="horz" pos="4110" userDrawn="1">
          <p15:clr>
            <a:srgbClr val="F26B43"/>
          </p15:clr>
        </p15:guide>
        <p15:guide id="6" pos="3840" userDrawn="1">
          <p15:clr>
            <a:srgbClr val="F26B43"/>
          </p15:clr>
        </p15:guide>
        <p15:guide id="7" pos="3953" userDrawn="1">
          <p15:clr>
            <a:srgbClr val="5ACBF0"/>
          </p15:clr>
        </p15:guide>
        <p15:guide id="8" pos="3727" userDrawn="1">
          <p15:clr>
            <a:srgbClr val="5ACBF0"/>
          </p15:clr>
        </p15:guide>
        <p15:guide id="9" pos="2615" userDrawn="1">
          <p15:clr>
            <a:srgbClr val="5ACBF0"/>
          </p15:clr>
        </p15:guide>
        <p15:guide id="10" pos="2819" userDrawn="1">
          <p15:clr>
            <a:srgbClr val="5ACBF0"/>
          </p15:clr>
        </p15:guide>
        <p15:guide id="11" pos="4861" userDrawn="1">
          <p15:clr>
            <a:srgbClr val="5ACBF0"/>
          </p15:clr>
        </p15:guide>
        <p15:guide id="12" pos="5065" userDrawn="1">
          <p15:clr>
            <a:srgbClr val="5ACBF0"/>
          </p15:clr>
        </p15:guide>
        <p15:guide id="13" orient="horz" pos="709" userDrawn="1">
          <p15:clr>
            <a:srgbClr val="F26B43"/>
          </p15:clr>
        </p15:guide>
        <p15:guide id="1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pl-PL" err="1"/>
              <a:t>Maeve</a:t>
            </a:r>
            <a:r>
              <a:rPr lang="pl-PL"/>
              <a:t> Lin</a:t>
            </a:r>
          </a:p>
          <a:p>
            <a:r>
              <a:rPr lang="pl-PL"/>
              <a:t>Ann-</a:t>
            </a:r>
            <a:r>
              <a:rPr lang="pl-PL" err="1"/>
              <a:t>Léonie</a:t>
            </a:r>
            <a:r>
              <a:rPr lang="pl-PL"/>
              <a:t> Beck</a:t>
            </a:r>
          </a:p>
          <a:p>
            <a:r>
              <a:rPr lang="pl-PL"/>
              <a:t>Katarzyna Speichert </a:t>
            </a:r>
            <a:endParaRPr lang="en-US"/>
          </a:p>
        </p:txBody>
      </p:sp>
      <p:sp>
        <p:nvSpPr>
          <p:cNvPr id="4" name="Rectangle 4"/>
          <p:cNvSpPr>
            <a:spLocks noGrp="1" noChangeArrowheads="1"/>
          </p:cNvSpPr>
          <p:nvPr>
            <p:ph type="dt" sz="half" idx="10"/>
          </p:nvPr>
        </p:nvSpPr>
        <p:spPr>
          <a:xfrm>
            <a:off x="911225" y="6524625"/>
            <a:ext cx="1246716" cy="215900"/>
          </a:xfrm>
        </p:spPr>
        <p:txBody>
          <a:bodyPr/>
          <a:lstStyle/>
          <a:p>
            <a:fld id="{E1CB8E92-5CDB-4A76-B5E4-CA699B405A0A}" type="datetime1">
              <a:rPr lang="en-US" smtClean="0"/>
              <a:t>10/5/2023</a:t>
            </a:fld>
            <a:endParaRPr lang="en-US"/>
          </a:p>
        </p:txBody>
      </p:sp>
      <p:sp>
        <p:nvSpPr>
          <p:cNvPr id="12" name="Fußzeilenplatzhalter 11"/>
          <p:cNvSpPr>
            <a:spLocks noGrp="1"/>
          </p:cNvSpPr>
          <p:nvPr>
            <p:ph type="ftr" sz="quarter" idx="11"/>
          </p:nvPr>
        </p:nvSpPr>
        <p:spPr>
          <a:xfrm>
            <a:off x="2255308" y="6524625"/>
            <a:ext cx="7008284" cy="215900"/>
          </a:xfrm>
        </p:spPr>
        <p:txBody>
          <a:bodyPr/>
          <a:lstStyle/>
          <a:p>
            <a:r>
              <a:rPr lang="en-US">
                <a:latin typeface="Arial"/>
                <a:ea typeface="ＭＳ Ｐゴシック"/>
                <a:cs typeface="Arial"/>
              </a:rPr>
              <a:t>Digestive System Neoplasms, BIO 392</a:t>
            </a:r>
            <a:endParaRPr lang="en-US"/>
          </a:p>
        </p:txBody>
      </p:sp>
      <p:sp>
        <p:nvSpPr>
          <p:cNvPr id="2" name="Foliennummernplatzhalter 1"/>
          <p:cNvSpPr>
            <a:spLocks noGrp="1"/>
          </p:cNvSpPr>
          <p:nvPr>
            <p:ph type="sldNum" sz="quarter" idx="12"/>
          </p:nvPr>
        </p:nvSpPr>
        <p:spPr/>
        <p:txBody>
          <a:bodyPr/>
          <a:lstStyle/>
          <a:p>
            <a:r>
              <a:rPr lang="en-US"/>
              <a:t>Page </a:t>
            </a:r>
            <a:fld id="{9D46F3A4-F478-9440-BC8E-B732027F4C86}" type="slidenum">
              <a:rPr lang="en-US" smtClean="0"/>
              <a:pPr/>
              <a:t>1</a:t>
            </a:fld>
            <a:endParaRPr lang="en-US"/>
          </a:p>
        </p:txBody>
      </p:sp>
      <p:sp>
        <p:nvSpPr>
          <p:cNvPr id="5" name="Title 4">
            <a:extLst>
              <a:ext uri="{FF2B5EF4-FFF2-40B4-BE49-F238E27FC236}">
                <a16:creationId xmlns:a16="http://schemas.microsoft.com/office/drawing/2014/main" id="{0D9284E8-3F56-1CDB-5F5D-C0873AD30E5A}"/>
              </a:ext>
            </a:extLst>
          </p:cNvPr>
          <p:cNvSpPr>
            <a:spLocks noGrp="1"/>
          </p:cNvSpPr>
          <p:nvPr>
            <p:ph type="ctrTitle"/>
          </p:nvPr>
        </p:nvSpPr>
        <p:spPr/>
        <p:txBody>
          <a:bodyPr/>
          <a:lstStyle/>
          <a:p>
            <a:r>
              <a:rPr lang="pl-PL" err="1"/>
              <a:t>Digestive</a:t>
            </a:r>
            <a:r>
              <a:rPr lang="pl-PL"/>
              <a:t> System </a:t>
            </a:r>
            <a:r>
              <a:rPr lang="pl-PL" err="1"/>
              <a:t>Neoplasms</a:t>
            </a:r>
            <a:endParaRPr lang="en-US" err="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Survival rate based on affected organs </a:t>
            </a:r>
          </a:p>
        </p:txBody>
      </p:sp>
      <p:sp>
        <p:nvSpPr>
          <p:cNvPr id="4" name="Datumsplatzhalter 3"/>
          <p:cNvSpPr>
            <a:spLocks noGrp="1"/>
          </p:cNvSpPr>
          <p:nvPr>
            <p:ph type="dt" sz="half" idx="10"/>
          </p:nvPr>
        </p:nvSpPr>
        <p:spPr>
          <a:xfrm>
            <a:off x="911225" y="6524625"/>
            <a:ext cx="1246716" cy="215900"/>
          </a:xfrm>
        </p:spPr>
        <p:txBody>
          <a:bodyPr/>
          <a:lstStyle/>
          <a:p>
            <a:fld id="{6A5E726A-65DE-4557-A736-860C927C588D}" type="datetime1">
              <a:rPr lang="en-US" smtClean="0"/>
              <a:t>10/5/2023</a:t>
            </a:fld>
            <a:endParaRPr lang="en-US"/>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10</a:t>
            </a:fld>
            <a:endParaRPr lang="en-US"/>
          </a:p>
        </p:txBody>
      </p:sp>
      <p:pic>
        <p:nvPicPr>
          <p:cNvPr id="5" name="Obraz 4" descr="Obraz zawierający tekst, diagram, Plan, linia&#10;&#10;Opis wygenerowany automatycznie">
            <a:extLst>
              <a:ext uri="{FF2B5EF4-FFF2-40B4-BE49-F238E27FC236}">
                <a16:creationId xmlns:a16="http://schemas.microsoft.com/office/drawing/2014/main" id="{3911AB53-E028-C7BA-E809-ECD3A6698FA9}"/>
              </a:ext>
            </a:extLst>
          </p:cNvPr>
          <p:cNvPicPr>
            <a:picLocks noChangeAspect="1"/>
          </p:cNvPicPr>
          <p:nvPr/>
        </p:nvPicPr>
        <p:blipFill>
          <a:blip r:embed="rId3"/>
          <a:stretch>
            <a:fillRect/>
          </a:stretch>
        </p:blipFill>
        <p:spPr>
          <a:xfrm>
            <a:off x="2009104" y="1715253"/>
            <a:ext cx="8163056" cy="4897832"/>
          </a:xfrm>
          <a:prstGeom prst="rect">
            <a:avLst/>
          </a:prstGeom>
        </p:spPr>
      </p:pic>
      <p:sp>
        <p:nvSpPr>
          <p:cNvPr id="7" name="Fußzeilenplatzhalter 11">
            <a:extLst>
              <a:ext uri="{FF2B5EF4-FFF2-40B4-BE49-F238E27FC236}">
                <a16:creationId xmlns:a16="http://schemas.microsoft.com/office/drawing/2014/main" id="{12933090-8593-E896-A73F-D23FE2D24E18}"/>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12205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0F82-C57F-1034-02F2-ADAEFF026A00}"/>
              </a:ext>
            </a:extLst>
          </p:cNvPr>
          <p:cNvSpPr>
            <a:spLocks noGrp="1"/>
          </p:cNvSpPr>
          <p:nvPr>
            <p:ph type="title"/>
          </p:nvPr>
        </p:nvSpPr>
        <p:spPr/>
        <p:txBody>
          <a:bodyPr/>
          <a:lstStyle/>
          <a:p>
            <a:r>
              <a:rPr lang="en-US"/>
              <a:t>Conclusions</a:t>
            </a:r>
          </a:p>
        </p:txBody>
      </p:sp>
      <p:sp>
        <p:nvSpPr>
          <p:cNvPr id="3" name="Date Placeholder 2">
            <a:extLst>
              <a:ext uri="{FF2B5EF4-FFF2-40B4-BE49-F238E27FC236}">
                <a16:creationId xmlns:a16="http://schemas.microsoft.com/office/drawing/2014/main" id="{76F95788-E35D-845E-8270-E28530B33700}"/>
              </a:ext>
            </a:extLst>
          </p:cNvPr>
          <p:cNvSpPr>
            <a:spLocks noGrp="1"/>
          </p:cNvSpPr>
          <p:nvPr>
            <p:ph type="dt" sz="half" idx="10"/>
          </p:nvPr>
        </p:nvSpPr>
        <p:spPr/>
        <p:txBody>
          <a:bodyPr/>
          <a:lstStyle/>
          <a:p>
            <a:fld id="{CB12A807-0C67-4BAF-BFE8-143988B7864A}" type="datetime1">
              <a:rPr lang="en-US" smtClean="0"/>
              <a:t>10/5/2023</a:t>
            </a:fld>
            <a:endParaRPr lang="en-US"/>
          </a:p>
        </p:txBody>
      </p:sp>
      <p:sp>
        <p:nvSpPr>
          <p:cNvPr id="4" name="Footer Placeholder 3">
            <a:extLst>
              <a:ext uri="{FF2B5EF4-FFF2-40B4-BE49-F238E27FC236}">
                <a16:creationId xmlns:a16="http://schemas.microsoft.com/office/drawing/2014/main" id="{A7921506-13C3-233C-F6F7-5ED976053824}"/>
              </a:ext>
            </a:extLst>
          </p:cNvPr>
          <p:cNvSpPr>
            <a:spLocks noGrp="1"/>
          </p:cNvSpPr>
          <p:nvPr>
            <p:ph type="ftr" sz="quarter" idx="11"/>
          </p:nvPr>
        </p:nvSpPr>
        <p:spPr/>
        <p:txBody>
          <a:bodyPr/>
          <a:lstStyle/>
          <a:p>
            <a:r>
              <a:rPr lang="en-US"/>
              <a:t>Title of the presentation, Author</a:t>
            </a:r>
          </a:p>
        </p:txBody>
      </p:sp>
      <p:sp>
        <p:nvSpPr>
          <p:cNvPr id="5" name="Slide Number Placeholder 4">
            <a:extLst>
              <a:ext uri="{FF2B5EF4-FFF2-40B4-BE49-F238E27FC236}">
                <a16:creationId xmlns:a16="http://schemas.microsoft.com/office/drawing/2014/main" id="{5123463D-F7E0-26D8-4212-B478DC1085F3}"/>
              </a:ext>
            </a:extLst>
          </p:cNvPr>
          <p:cNvSpPr>
            <a:spLocks noGrp="1"/>
          </p:cNvSpPr>
          <p:nvPr>
            <p:ph type="sldNum" sz="quarter" idx="12"/>
          </p:nvPr>
        </p:nvSpPr>
        <p:spPr/>
        <p:txBody>
          <a:bodyPr/>
          <a:lstStyle/>
          <a:p>
            <a:r>
              <a:rPr lang="en-US"/>
              <a:t>Page </a:t>
            </a:r>
            <a:fld id="{9D46F3A4-F478-9440-BC8E-B732027F4C86}" type="slidenum">
              <a:rPr lang="en-US" smtClean="0"/>
              <a:pPr/>
              <a:t>11</a:t>
            </a:fld>
            <a:endParaRPr lang="en-US"/>
          </a:p>
        </p:txBody>
      </p:sp>
      <p:sp>
        <p:nvSpPr>
          <p:cNvPr id="6" name="TextBox 5">
            <a:extLst>
              <a:ext uri="{FF2B5EF4-FFF2-40B4-BE49-F238E27FC236}">
                <a16:creationId xmlns:a16="http://schemas.microsoft.com/office/drawing/2014/main" id="{211831FE-3FF2-ECA9-1E06-D7340C75FF99}"/>
              </a:ext>
            </a:extLst>
          </p:cNvPr>
          <p:cNvSpPr txBox="1"/>
          <p:nvPr/>
        </p:nvSpPr>
        <p:spPr>
          <a:xfrm>
            <a:off x="978920" y="2046832"/>
            <a:ext cx="9221868" cy="37394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Arial"/>
                <a:ea typeface="ＭＳ Ｐゴシック"/>
                <a:cs typeface="Arial"/>
              </a:rPr>
              <a:t>The most frequent subtype is enteropathy-type t-cell lymphoma</a:t>
            </a:r>
          </a:p>
          <a:p>
            <a:pPr marL="285750" indent="-285750">
              <a:buFont typeface="Arial"/>
              <a:buChar char="•"/>
            </a:pPr>
            <a:r>
              <a:rPr lang="en-US" sz="2000">
                <a:latin typeface="Arial"/>
                <a:ea typeface="ＭＳ Ｐゴシック"/>
                <a:cs typeface="Arial"/>
              </a:rPr>
              <a:t>Typical tumor: T3M0N1</a:t>
            </a:r>
          </a:p>
          <a:p>
            <a:pPr marL="285750" indent="-285750">
              <a:buFont typeface="Arial"/>
              <a:buChar char="•"/>
            </a:pPr>
            <a:r>
              <a:rPr lang="en-US" sz="2000">
                <a:latin typeface="Arial"/>
                <a:ea typeface="ＭＳ Ｐゴシック"/>
                <a:cs typeface="Arial"/>
              </a:rPr>
              <a:t>ERBB2 has the highest mutation load</a:t>
            </a:r>
          </a:p>
          <a:p>
            <a:pPr marL="742950" lvl="1" indent="-285750">
              <a:buFont typeface="Courier New"/>
              <a:buChar char="o"/>
            </a:pPr>
            <a:r>
              <a:rPr lang="en-US" sz="2000">
                <a:latin typeface="Arial"/>
                <a:ea typeface="ＭＳ Ｐゴシック"/>
                <a:cs typeface="Arial"/>
              </a:rPr>
              <a:t>But it has one of the highest survival rates in the initial stages</a:t>
            </a:r>
          </a:p>
          <a:p>
            <a:pPr marL="742950" lvl="1" indent="-285750">
              <a:buFont typeface="Courier New"/>
              <a:buChar char="o"/>
            </a:pPr>
            <a:r>
              <a:rPr lang="en-US" sz="2000">
                <a:latin typeface="Arial"/>
                <a:ea typeface="ＭＳ Ｐゴシック"/>
                <a:cs typeface="Arial"/>
              </a:rPr>
              <a:t>And falls down really fast</a:t>
            </a:r>
          </a:p>
          <a:p>
            <a:pPr marL="285750" indent="-285750">
              <a:buFont typeface="Arial"/>
              <a:buChar char="•"/>
            </a:pPr>
            <a:r>
              <a:rPr lang="en-US" sz="2000">
                <a:latin typeface="Arial"/>
                <a:ea typeface="ＭＳ Ｐゴシック"/>
                <a:cs typeface="Arial"/>
              </a:rPr>
              <a:t>Low survival rate in general</a:t>
            </a:r>
          </a:p>
          <a:p>
            <a:pPr marL="742950" lvl="1" indent="-285750">
              <a:buFont typeface="Arial"/>
              <a:buChar char="•"/>
            </a:pPr>
            <a:r>
              <a:rPr lang="en-US" sz="2000">
                <a:latin typeface="Arial"/>
                <a:ea typeface="ＭＳ Ｐゴシック"/>
                <a:cs typeface="Arial"/>
              </a:rPr>
              <a:t>CDKN2A leads to the most aggressive tumor</a:t>
            </a:r>
          </a:p>
          <a:p>
            <a:pPr marL="742950" lvl="1" indent="-285750">
              <a:buFont typeface="Arial"/>
              <a:buChar char="•"/>
            </a:pPr>
            <a:r>
              <a:rPr lang="en-US" sz="2000">
                <a:latin typeface="Arial"/>
                <a:ea typeface="ＭＳ Ｐゴシック"/>
                <a:cs typeface="Arial"/>
              </a:rPr>
              <a:t>Cancers related to small intestine tissues sample have the worst survival rate</a:t>
            </a:r>
          </a:p>
          <a:p>
            <a:pPr marL="742950" lvl="1" indent="-285750">
              <a:buFont typeface="Arial"/>
              <a:buChar char="•"/>
            </a:pPr>
            <a:r>
              <a:rPr lang="en-US" sz="2000">
                <a:latin typeface="Arial"/>
                <a:ea typeface="ＭＳ Ｐゴシック"/>
                <a:cs typeface="Arial"/>
              </a:rPr>
              <a:t>Cancers related to rectum cancer tissue samples have the best survival probability (small sample size, frequency)</a:t>
            </a:r>
          </a:p>
          <a:p>
            <a:pPr marL="285750" indent="-285750">
              <a:buFont typeface="Courier New"/>
              <a:buChar char="o"/>
            </a:pPr>
            <a:endParaRPr lang="en-US">
              <a:latin typeface="Arial"/>
              <a:ea typeface="ＭＳ Ｐゴシック"/>
              <a:cs typeface="Arial"/>
            </a:endParaRPr>
          </a:p>
        </p:txBody>
      </p:sp>
    </p:spTree>
    <p:extLst>
      <p:ext uri="{BB962C8B-B14F-4D97-AF65-F5344CB8AC3E}">
        <p14:creationId xmlns:p14="http://schemas.microsoft.com/office/powerpoint/2010/main" val="300259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References</a:t>
            </a:r>
            <a:endParaRPr lang="en-US"/>
          </a:p>
        </p:txBody>
      </p:sp>
      <p:sp>
        <p:nvSpPr>
          <p:cNvPr id="3" name="Inhaltsplatzhalter 2"/>
          <p:cNvSpPr>
            <a:spLocks noGrp="1"/>
          </p:cNvSpPr>
          <p:nvPr>
            <p:ph idx="1"/>
          </p:nvPr>
        </p:nvSpPr>
        <p:spPr>
          <a:xfrm>
            <a:off x="911224" y="2205039"/>
            <a:ext cx="10137775" cy="3887787"/>
          </a:xfrm>
        </p:spPr>
        <p:txBody>
          <a:bodyPr/>
          <a:lstStyle/>
          <a:p>
            <a:pPr marL="341630" indent="-341630">
              <a:buFont typeface="Arial" panose="05000000000000000000" pitchFamily="2" charset="2"/>
              <a:buChar char="•"/>
            </a:pPr>
            <a:r>
              <a:rPr lang="pl-PL">
                <a:solidFill>
                  <a:srgbClr val="212121"/>
                </a:solidFill>
                <a:latin typeface="Roboto"/>
              </a:rPr>
              <a:t> </a:t>
            </a:r>
            <a:r>
              <a:rPr lang="en-US" b="0" i="0">
                <a:solidFill>
                  <a:srgbClr val="212121"/>
                </a:solidFill>
                <a:effectLst/>
                <a:latin typeface="Roboto"/>
              </a:rPr>
              <a:t>Ala M. Target c-</a:t>
            </a:r>
            <a:r>
              <a:rPr lang="en-US" b="0" i="0" err="1">
                <a:solidFill>
                  <a:srgbClr val="212121"/>
                </a:solidFill>
                <a:effectLst/>
                <a:latin typeface="Roboto"/>
              </a:rPr>
              <a:t>Myc</a:t>
            </a:r>
            <a:r>
              <a:rPr lang="en-US" b="0" i="0">
                <a:solidFill>
                  <a:srgbClr val="212121"/>
                </a:solidFill>
                <a:effectLst/>
                <a:latin typeface="Roboto"/>
              </a:rPr>
              <a:t> to treat pancreatic cancer. Cancer Biol </a:t>
            </a:r>
            <a:r>
              <a:rPr lang="en-US" b="0" i="0" err="1">
                <a:solidFill>
                  <a:srgbClr val="212121"/>
                </a:solidFill>
                <a:effectLst/>
                <a:latin typeface="Roboto"/>
              </a:rPr>
              <a:t>Ther</a:t>
            </a:r>
            <a:r>
              <a:rPr lang="en-US" b="0" i="0">
                <a:solidFill>
                  <a:srgbClr val="212121"/>
                </a:solidFill>
                <a:effectLst/>
                <a:latin typeface="Roboto"/>
              </a:rPr>
              <a:t>. 2022 Dec 31;23(1):34-50. </a:t>
            </a:r>
            <a:r>
              <a:rPr lang="en-US" b="0" i="0" err="1">
                <a:solidFill>
                  <a:srgbClr val="212121"/>
                </a:solidFill>
                <a:effectLst/>
                <a:latin typeface="Roboto"/>
              </a:rPr>
              <a:t>doi</a:t>
            </a:r>
            <a:r>
              <a:rPr lang="en-US" b="0" i="0">
                <a:solidFill>
                  <a:srgbClr val="212121"/>
                </a:solidFill>
                <a:effectLst/>
                <a:latin typeface="Roboto"/>
              </a:rPr>
              <a:t>: 10.1080/15384047.2021.2017223. </a:t>
            </a:r>
            <a:r>
              <a:rPr lang="en-US" b="0" i="0" err="1">
                <a:solidFill>
                  <a:srgbClr val="212121"/>
                </a:solidFill>
                <a:effectLst/>
                <a:latin typeface="Roboto"/>
              </a:rPr>
              <a:t>Epub</a:t>
            </a:r>
            <a:r>
              <a:rPr lang="en-US" b="0" i="0">
                <a:solidFill>
                  <a:srgbClr val="212121"/>
                </a:solidFill>
                <a:effectLst/>
                <a:latin typeface="Roboto"/>
              </a:rPr>
              <a:t> 2022 Jan 3. PMID: 34978469; PMCID: PMC8812741.</a:t>
            </a:r>
            <a:endParaRPr lang="pl-PL" b="0" i="0">
              <a:solidFill>
                <a:srgbClr val="212121"/>
              </a:solidFill>
              <a:effectLst/>
              <a:latin typeface="Roboto"/>
            </a:endParaRPr>
          </a:p>
          <a:p>
            <a:pPr marL="341630" indent="-341630">
              <a:buFont typeface="Arial" panose="05000000000000000000" pitchFamily="2" charset="2"/>
              <a:buChar char="•"/>
            </a:pPr>
            <a:r>
              <a:rPr lang="en-US" b="0" i="0">
                <a:solidFill>
                  <a:srgbClr val="212121"/>
                </a:solidFill>
                <a:effectLst/>
                <a:latin typeface="Roboto"/>
              </a:rPr>
              <a:t>Kimura H, Klein AP, </a:t>
            </a:r>
            <a:r>
              <a:rPr lang="en-US" b="0" i="0" err="1">
                <a:solidFill>
                  <a:srgbClr val="212121"/>
                </a:solidFill>
                <a:effectLst/>
                <a:latin typeface="Roboto"/>
              </a:rPr>
              <a:t>Hruban</a:t>
            </a:r>
            <a:r>
              <a:rPr lang="en-US" b="0" i="0">
                <a:solidFill>
                  <a:srgbClr val="212121"/>
                </a:solidFill>
                <a:effectLst/>
                <a:latin typeface="Roboto"/>
              </a:rPr>
              <a:t> RH, Roberts NJ. The Role of Inherited Pathogenic CDKN2A Variants in Susceptibility to Pancreatic Cancer. Pancreas. 2021 Sep 1;50(8):1123-1130. </a:t>
            </a:r>
            <a:r>
              <a:rPr lang="en-US" b="0" i="0" err="1">
                <a:solidFill>
                  <a:srgbClr val="212121"/>
                </a:solidFill>
                <a:effectLst/>
                <a:latin typeface="Roboto"/>
              </a:rPr>
              <a:t>doi</a:t>
            </a:r>
            <a:r>
              <a:rPr lang="en-US" b="0" i="0">
                <a:solidFill>
                  <a:srgbClr val="212121"/>
                </a:solidFill>
                <a:effectLst/>
                <a:latin typeface="Roboto"/>
              </a:rPr>
              <a:t>: 10.1097/MPA.0000000000001888. PMID: 34714275; PMCID: PMC8562885.</a:t>
            </a:r>
            <a:endParaRPr lang="en-US">
              <a:latin typeface="Roboto"/>
            </a:endParaRPr>
          </a:p>
        </p:txBody>
      </p:sp>
      <p:sp>
        <p:nvSpPr>
          <p:cNvPr id="4" name="Datumsplatzhalter 3"/>
          <p:cNvSpPr>
            <a:spLocks noGrp="1"/>
          </p:cNvSpPr>
          <p:nvPr>
            <p:ph type="dt" sz="half" idx="14"/>
          </p:nvPr>
        </p:nvSpPr>
        <p:spPr>
          <a:xfrm>
            <a:off x="911225" y="6524625"/>
            <a:ext cx="1246716" cy="215900"/>
          </a:xfrm>
        </p:spPr>
        <p:txBody>
          <a:bodyPr/>
          <a:lstStyle/>
          <a:p>
            <a:fld id="{7FFEC2D4-A24C-4EA1-A962-9B9AE660971B}" type="datetime1">
              <a:rPr lang="en-US" smtClean="0"/>
              <a:t>10/5/2023</a:t>
            </a:fld>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12</a:t>
            </a:fld>
            <a:endParaRPr lang="en-US"/>
          </a:p>
        </p:txBody>
      </p:sp>
      <p:sp>
        <p:nvSpPr>
          <p:cNvPr id="7" name="Fußzeilenplatzhalter 11">
            <a:extLst>
              <a:ext uri="{FF2B5EF4-FFF2-40B4-BE49-F238E27FC236}">
                <a16:creationId xmlns:a16="http://schemas.microsoft.com/office/drawing/2014/main" id="{A06C6346-2453-F3A1-36FF-064FEB0241D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336528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err="1"/>
              <a:t>Digestive</a:t>
            </a:r>
            <a:r>
              <a:rPr lang="pl-PL"/>
              <a:t> System </a:t>
            </a:r>
            <a:r>
              <a:rPr lang="pl-PL" err="1"/>
              <a:t>Neoplasms</a:t>
            </a:r>
            <a:r>
              <a:rPr lang="pl-PL"/>
              <a:t>:</a:t>
            </a:r>
            <a:endParaRPr lang="en-US"/>
          </a:p>
        </p:txBody>
      </p:sp>
      <p:sp>
        <p:nvSpPr>
          <p:cNvPr id="7171" name="Rectangle 3"/>
          <p:cNvSpPr>
            <a:spLocks noGrp="1" noChangeArrowheads="1"/>
          </p:cNvSpPr>
          <p:nvPr>
            <p:ph type="body" idx="1"/>
          </p:nvPr>
        </p:nvSpPr>
        <p:spPr/>
        <p:txBody>
          <a:bodyPr/>
          <a:lstStyle/>
          <a:p>
            <a:pPr marL="341630" indent="-341630">
              <a:buFont typeface="Arial" panose="05000000000000000000" pitchFamily="2" charset="2"/>
              <a:buChar char="•"/>
            </a:pPr>
            <a:r>
              <a:rPr lang="pl-PL" sz="2000"/>
              <a:t>G</a:t>
            </a:r>
            <a:r>
              <a:rPr lang="en-US" sz="2000" err="1"/>
              <a:t>astric</a:t>
            </a:r>
            <a:endParaRPr lang="pl-PL" sz="2000"/>
          </a:p>
          <a:p>
            <a:pPr marL="341630" indent="-341630">
              <a:buFont typeface="Arial" panose="05000000000000000000" pitchFamily="2" charset="2"/>
              <a:buChar char="•"/>
            </a:pPr>
            <a:r>
              <a:rPr lang="pl-PL" sz="2000"/>
              <a:t>C</a:t>
            </a:r>
            <a:r>
              <a:rPr lang="en-US" sz="2000" err="1"/>
              <a:t>olorectal</a:t>
            </a:r>
            <a:endParaRPr lang="pl-PL" sz="2000"/>
          </a:p>
          <a:p>
            <a:pPr marL="341630" indent="-341630">
              <a:buFont typeface="Arial" panose="05000000000000000000" pitchFamily="2" charset="2"/>
              <a:buChar char="•"/>
            </a:pPr>
            <a:r>
              <a:rPr lang="pl-PL" sz="2000"/>
              <a:t>E</a:t>
            </a:r>
            <a:r>
              <a:rPr lang="en-US" sz="2000" err="1"/>
              <a:t>sophageal</a:t>
            </a:r>
            <a:r>
              <a:rPr lang="en-US" sz="2000"/>
              <a:t> </a:t>
            </a:r>
            <a:endParaRPr lang="pl-PL" sz="2000"/>
          </a:p>
          <a:p>
            <a:pPr marL="341630" indent="-341630">
              <a:buFont typeface="Arial" panose="05000000000000000000" pitchFamily="2" charset="2"/>
              <a:buChar char="•"/>
            </a:pPr>
            <a:r>
              <a:rPr lang="pl-PL" sz="2000"/>
              <a:t>L</a:t>
            </a:r>
            <a:r>
              <a:rPr lang="en-US" sz="2000" err="1"/>
              <a:t>iver</a:t>
            </a:r>
            <a:endParaRPr lang="pl-PL" sz="2000"/>
          </a:p>
          <a:p>
            <a:pPr marL="341630" indent="-341630">
              <a:buFont typeface="Arial" panose="05000000000000000000" pitchFamily="2" charset="2"/>
              <a:buChar char="•"/>
            </a:pPr>
            <a:r>
              <a:rPr lang="en-US" sz="2000" err="1"/>
              <a:t>Pancreati</a:t>
            </a:r>
            <a:r>
              <a:rPr lang="pl-PL" sz="2000"/>
              <a:t>c</a:t>
            </a:r>
          </a:p>
        </p:txBody>
      </p:sp>
      <p:sp>
        <p:nvSpPr>
          <p:cNvPr id="4" name="Datumsplatzhalter 3"/>
          <p:cNvSpPr>
            <a:spLocks noGrp="1"/>
          </p:cNvSpPr>
          <p:nvPr>
            <p:ph type="dt" sz="half" idx="10"/>
          </p:nvPr>
        </p:nvSpPr>
        <p:spPr>
          <a:xfrm>
            <a:off x="911225" y="6524625"/>
            <a:ext cx="1246716" cy="215900"/>
          </a:xfrm>
        </p:spPr>
        <p:txBody>
          <a:bodyPr/>
          <a:lstStyle/>
          <a:p>
            <a:fld id="{1D81E500-A2F9-407D-9E7F-73040C1980EF}" type="datetime1">
              <a:rPr lang="en-US" smtClean="0"/>
              <a:t>10/5/2023</a:t>
            </a:fld>
            <a:endParaRPr lang="en-US"/>
          </a:p>
        </p:txBody>
      </p:sp>
      <p:sp>
        <p:nvSpPr>
          <p:cNvPr id="2" name="Foliennummernplatzhalter 1"/>
          <p:cNvSpPr>
            <a:spLocks noGrp="1"/>
          </p:cNvSpPr>
          <p:nvPr>
            <p:ph type="sldNum" sz="quarter" idx="12"/>
          </p:nvPr>
        </p:nvSpPr>
        <p:spPr/>
        <p:txBody>
          <a:bodyPr/>
          <a:lstStyle/>
          <a:p>
            <a:r>
              <a:rPr lang="en-US"/>
              <a:t>Page </a:t>
            </a:r>
            <a:fld id="{9D46F3A4-F478-9440-BC8E-B732027F4C86}" type="slidenum">
              <a:rPr lang="en-US" smtClean="0"/>
              <a:pPr/>
              <a:t>2</a:t>
            </a:fld>
            <a:endParaRPr lang="en-US"/>
          </a:p>
        </p:txBody>
      </p:sp>
      <p:sp>
        <p:nvSpPr>
          <p:cNvPr id="6" name="TextBox 5">
            <a:extLst>
              <a:ext uri="{FF2B5EF4-FFF2-40B4-BE49-F238E27FC236}">
                <a16:creationId xmlns:a16="http://schemas.microsoft.com/office/drawing/2014/main" id="{24D8E041-55E6-81FC-CE50-EB76BB0B64BB}"/>
              </a:ext>
            </a:extLst>
          </p:cNvPr>
          <p:cNvSpPr txBox="1"/>
          <p:nvPr/>
        </p:nvSpPr>
        <p:spPr>
          <a:xfrm>
            <a:off x="911225" y="4671477"/>
            <a:ext cx="6098796" cy="353943"/>
          </a:xfrm>
          <a:prstGeom prst="rect">
            <a:avLst/>
          </a:prstGeom>
          <a:noFill/>
        </p:spPr>
        <p:txBody>
          <a:bodyPr wrap="square">
            <a:spAutoFit/>
          </a:bodyPr>
          <a:lstStyle/>
          <a:p>
            <a:pPr marL="285750" indent="-285750">
              <a:buFont typeface="Wingdings" panose="05000000000000000000" pitchFamily="2" charset="2"/>
              <a:buChar char="Ø"/>
            </a:pPr>
            <a:r>
              <a:rPr lang="en-US" b="1" i="0">
                <a:solidFill>
                  <a:srgbClr val="1F1F1F"/>
                </a:solidFill>
                <a:effectLst/>
                <a:latin typeface="+mj-lt"/>
              </a:rPr>
              <a:t>68.5 % </a:t>
            </a:r>
            <a:r>
              <a:rPr lang="pl-PL" b="1" err="1">
                <a:solidFill>
                  <a:srgbClr val="1F1F1F"/>
                </a:solidFill>
                <a:latin typeface="+mj-lt"/>
              </a:rPr>
              <a:t>older</a:t>
            </a:r>
            <a:r>
              <a:rPr lang="pl-PL" b="1">
                <a:solidFill>
                  <a:srgbClr val="1F1F1F"/>
                </a:solidFill>
                <a:latin typeface="+mj-lt"/>
              </a:rPr>
              <a:t> </a:t>
            </a:r>
            <a:r>
              <a:rPr lang="pl-PL" b="1" err="1">
                <a:solidFill>
                  <a:srgbClr val="1F1F1F"/>
                </a:solidFill>
                <a:latin typeface="+mj-lt"/>
              </a:rPr>
              <a:t>adults</a:t>
            </a:r>
            <a:endParaRPr lang="en-US" b="1">
              <a:latin typeface="+mj-lt"/>
            </a:endParaRPr>
          </a:p>
        </p:txBody>
      </p:sp>
      <p:sp>
        <p:nvSpPr>
          <p:cNvPr id="7" name="Fußzeilenplatzhalter 11">
            <a:extLst>
              <a:ext uri="{FF2B5EF4-FFF2-40B4-BE49-F238E27FC236}">
                <a16:creationId xmlns:a16="http://schemas.microsoft.com/office/drawing/2014/main" id="{E621784E-C955-73EF-E728-518A0D285C9E}"/>
              </a:ext>
            </a:extLst>
          </p:cNvPr>
          <p:cNvSpPr txBox="1">
            <a:spLocks/>
          </p:cNvSpPr>
          <p:nvPr/>
        </p:nvSpPr>
        <p:spPr bwMode="auto">
          <a:xfrm>
            <a:off x="2376285" y="6527767"/>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defPPr>
              <a:defRPr lang="de-CH"/>
            </a:defPPr>
            <a:lvl1pPr algn="l" rtl="0" fontAlgn="base">
              <a:spcBef>
                <a:spcPct val="0"/>
              </a:spcBef>
              <a:spcAft>
                <a:spcPct val="0"/>
              </a:spcAft>
              <a:defRPr sz="10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a:latin typeface="Arial"/>
                <a:ea typeface="ＭＳ Ｐゴシック"/>
                <a:cs typeface="Arial"/>
              </a:rPr>
              <a:t>Digestive System Neoplasms, BIO 392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Pancreatic</a:t>
            </a:r>
            <a:r>
              <a:rPr lang="pl-PL"/>
              <a:t> </a:t>
            </a:r>
            <a:r>
              <a:rPr lang="pl-PL" err="1"/>
              <a:t>cancer</a:t>
            </a:r>
            <a:endParaRPr lang="en-US"/>
          </a:p>
        </p:txBody>
      </p:sp>
      <p:sp>
        <p:nvSpPr>
          <p:cNvPr id="4" name="Datumsplatzhalter 3"/>
          <p:cNvSpPr>
            <a:spLocks noGrp="1"/>
          </p:cNvSpPr>
          <p:nvPr>
            <p:ph type="dt" sz="half" idx="14"/>
          </p:nvPr>
        </p:nvSpPr>
        <p:spPr>
          <a:xfrm>
            <a:off x="911225" y="6524625"/>
            <a:ext cx="1246716" cy="215900"/>
          </a:xfrm>
        </p:spPr>
        <p:txBody>
          <a:bodyPr/>
          <a:lstStyle/>
          <a:p>
            <a:fld id="{7FFEC2D4-A24C-4EA1-A962-9B9AE660971B}" type="datetime1">
              <a:rPr lang="en-US" smtClean="0"/>
              <a:t>10/5/2023</a:t>
            </a:fld>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3</a:t>
            </a:fld>
            <a:endParaRPr lang="en-US"/>
          </a:p>
        </p:txBody>
      </p:sp>
      <p:sp>
        <p:nvSpPr>
          <p:cNvPr id="11" name="TextBox 10">
            <a:extLst>
              <a:ext uri="{FF2B5EF4-FFF2-40B4-BE49-F238E27FC236}">
                <a16:creationId xmlns:a16="http://schemas.microsoft.com/office/drawing/2014/main" id="{A6812007-ADEE-BB9E-16F5-E3CAA8593710}"/>
              </a:ext>
            </a:extLst>
          </p:cNvPr>
          <p:cNvSpPr txBox="1"/>
          <p:nvPr/>
        </p:nvSpPr>
        <p:spPr>
          <a:xfrm>
            <a:off x="911225" y="2369132"/>
            <a:ext cx="8737261" cy="255454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1.8% of all cancers </a:t>
            </a:r>
            <a:r>
              <a:rPr lang="pl-PL" sz="2000" b="0" i="0">
                <a:solidFill>
                  <a:srgbClr val="212121"/>
                </a:solidFill>
                <a:effectLst/>
                <a:latin typeface="+mj-lt"/>
                <a:ea typeface="ＭＳ Ｐゴシック"/>
                <a:cs typeface="Arial"/>
              </a:rPr>
              <a:t>=&gt; </a:t>
            </a:r>
            <a:r>
              <a:rPr lang="en-US" sz="2000" b="0" i="0">
                <a:solidFill>
                  <a:srgbClr val="212121"/>
                </a:solidFill>
                <a:effectLst/>
                <a:latin typeface="+mj-lt"/>
                <a:ea typeface="ＭＳ Ｐゴシック"/>
                <a:cs typeface="Arial"/>
              </a:rPr>
              <a:t>4.6% of cancer-related death</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a:solidFill>
                <a:srgbClr val="212121"/>
              </a:solidFill>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Pancreatic ductal adenocarcinoma</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(PDAC)</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90% of all exocrine pancreatic cancers</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b="0" i="0">
              <a:solidFill>
                <a:srgbClr val="212121"/>
              </a:solidFill>
              <a:effectLst/>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PDAC</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median survival rate </a:t>
            </a:r>
            <a:r>
              <a:rPr lang="pl-PL" sz="2000" b="0" i="0">
                <a:solidFill>
                  <a:srgbClr val="212121"/>
                </a:solidFill>
                <a:effectLst/>
                <a:latin typeface="+mj-lt"/>
                <a:ea typeface="ＭＳ Ｐゴシック"/>
                <a:cs typeface="Arial"/>
              </a:rPr>
              <a:t>&lt; </a:t>
            </a:r>
            <a:r>
              <a:rPr lang="en-US" sz="2000" b="0" i="0">
                <a:solidFill>
                  <a:srgbClr val="212121"/>
                </a:solidFill>
                <a:effectLst/>
                <a:latin typeface="+mj-lt"/>
                <a:ea typeface="ＭＳ Ｐゴシック"/>
                <a:cs typeface="Arial"/>
              </a:rPr>
              <a:t>6 months</a:t>
            </a:r>
            <a:r>
              <a:rPr lang="pl-PL" sz="2000" b="0" i="0">
                <a:solidFill>
                  <a:srgbClr val="212121"/>
                </a:solidFill>
                <a:effectLst/>
                <a:latin typeface="+mj-lt"/>
                <a:ea typeface="ＭＳ Ｐゴシック"/>
                <a:cs typeface="Arial"/>
              </a:rPr>
              <a:t>;</a:t>
            </a:r>
            <a:r>
              <a:rPr lang="pl-PL" sz="2000">
                <a:solidFill>
                  <a:srgbClr val="212121"/>
                </a:solidFill>
                <a:latin typeface="+mj-lt"/>
                <a:ea typeface="ＭＳ Ｐゴシック"/>
                <a:cs typeface="Arial"/>
              </a:rPr>
              <a:t> </a:t>
            </a:r>
            <a:r>
              <a:rPr lang="en-US" sz="2000" b="0" i="0">
                <a:solidFill>
                  <a:srgbClr val="212121"/>
                </a:solidFill>
                <a:effectLst/>
                <a:latin typeface="+mj-lt"/>
                <a:ea typeface="ＭＳ Ｐゴシック"/>
                <a:cs typeface="Arial"/>
              </a:rPr>
              <a:t> 5-year survival rate </a:t>
            </a:r>
            <a:r>
              <a:rPr lang="pl-PL" sz="2000" b="0" i="0">
                <a:solidFill>
                  <a:srgbClr val="212121"/>
                </a:solidFill>
                <a:effectLst/>
                <a:latin typeface="+mj-lt"/>
                <a:ea typeface="ＭＳ Ｐゴシック"/>
                <a:cs typeface="Arial"/>
              </a:rPr>
              <a:t>~</a:t>
            </a:r>
            <a:r>
              <a:rPr lang="en-US" sz="2000" b="0" i="0">
                <a:solidFill>
                  <a:srgbClr val="212121"/>
                </a:solidFill>
                <a:effectLst/>
                <a:latin typeface="+mj-lt"/>
                <a:ea typeface="ＭＳ Ｐゴシック"/>
                <a:cs typeface="Arial"/>
              </a:rPr>
              <a:t>10%</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a:solidFill>
                <a:srgbClr val="212121"/>
              </a:solidFill>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C-</a:t>
            </a:r>
            <a:r>
              <a:rPr lang="en-US" sz="2000" b="0" i="0" err="1">
                <a:solidFill>
                  <a:srgbClr val="212121"/>
                </a:solidFill>
                <a:effectLst/>
                <a:latin typeface="+mj-lt"/>
                <a:ea typeface="ＭＳ Ｐゴシック"/>
                <a:cs typeface="Arial"/>
              </a:rPr>
              <a:t>Myc</a:t>
            </a:r>
            <a:r>
              <a:rPr lang="en-US" sz="2000" b="0" i="0">
                <a:solidFill>
                  <a:srgbClr val="212121"/>
                </a:solidFill>
                <a:effectLst/>
                <a:latin typeface="+mj-lt"/>
                <a:ea typeface="ＭＳ Ｐゴシック"/>
                <a:cs typeface="Arial"/>
              </a:rPr>
              <a:t> </a:t>
            </a:r>
            <a:r>
              <a:rPr lang="pl-PL" sz="2000" b="0" i="0" err="1">
                <a:solidFill>
                  <a:srgbClr val="212121"/>
                </a:solidFill>
                <a:effectLst/>
                <a:latin typeface="+mj-lt"/>
                <a:ea typeface="ＭＳ Ｐゴシック"/>
                <a:cs typeface="Arial"/>
              </a:rPr>
              <a:t>overexpression</a:t>
            </a:r>
            <a:r>
              <a:rPr lang="en-US" sz="2000" b="0" i="0">
                <a:solidFill>
                  <a:srgbClr val="212121"/>
                </a:solidFill>
                <a:effectLst/>
                <a:latin typeface="+mj-lt"/>
                <a:ea typeface="ＭＳ Ｐゴシック"/>
                <a:cs typeface="Arial"/>
              </a:rPr>
              <a:t> in 43.5%</a:t>
            </a:r>
            <a:endParaRPr lang="pl-PL" sz="2000" b="0" i="0">
              <a:solidFill>
                <a:srgbClr val="212121"/>
              </a:solidFill>
              <a:effectLst/>
              <a:latin typeface="+mj-lt"/>
              <a:ea typeface="ＭＳ Ｐゴシック"/>
              <a:cs typeface="Arial"/>
            </a:endParaRPr>
          </a:p>
        </p:txBody>
      </p:sp>
      <p:sp>
        <p:nvSpPr>
          <p:cNvPr id="9" name="Fußzeilenplatzhalter 11">
            <a:extLst>
              <a:ext uri="{FF2B5EF4-FFF2-40B4-BE49-F238E27FC236}">
                <a16:creationId xmlns:a16="http://schemas.microsoft.com/office/drawing/2014/main" id="{C5053553-D4ED-0E12-07DE-14A24252D938}"/>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216884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Aims</a:t>
            </a:r>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4</a:t>
            </a:fld>
            <a:endParaRPr lang="en-US"/>
          </a:p>
        </p:txBody>
      </p:sp>
      <p:sp>
        <p:nvSpPr>
          <p:cNvPr id="6" name="Rectangle 3">
            <a:extLst>
              <a:ext uri="{FF2B5EF4-FFF2-40B4-BE49-F238E27FC236}">
                <a16:creationId xmlns:a16="http://schemas.microsoft.com/office/drawing/2014/main" id="{676A56D3-2715-0CCB-ECD8-19C5F6F9184F}"/>
              </a:ext>
            </a:extLst>
          </p:cNvPr>
          <p:cNvSpPr txBox="1">
            <a:spLocks noChangeArrowheads="1"/>
          </p:cNvSpPr>
          <p:nvPr/>
        </p:nvSpPr>
        <p:spPr bwMode="auto">
          <a:xfrm>
            <a:off x="911225" y="2127170"/>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marL="341630" indent="-341630">
              <a:buFont typeface="Arial" panose="020B0604020202020204" pitchFamily="34" charset="0"/>
              <a:buChar char="•"/>
            </a:pPr>
            <a:r>
              <a:rPr lang="pl-PL" sz="2000" kern="0" err="1"/>
              <a:t>What</a:t>
            </a:r>
            <a:r>
              <a:rPr lang="pl-PL" sz="2000" kern="0"/>
              <a:t> </a:t>
            </a:r>
            <a:r>
              <a:rPr lang="pl-PL" sz="2000" kern="0" err="1"/>
              <a:t>is</a:t>
            </a:r>
            <a:r>
              <a:rPr lang="pl-PL" sz="2000" kern="0"/>
              <a:t> the </a:t>
            </a:r>
            <a:r>
              <a:rPr lang="pl-PL" sz="2000" kern="0" err="1"/>
              <a:t>frequnecy</a:t>
            </a:r>
            <a:r>
              <a:rPr lang="pl-PL" sz="2000" kern="0"/>
              <a:t> of </a:t>
            </a:r>
            <a:r>
              <a:rPr lang="pl-PL" sz="2000" kern="0" err="1"/>
              <a:t>each</a:t>
            </a:r>
            <a:r>
              <a:rPr lang="pl-PL" sz="2000" kern="0"/>
              <a:t> </a:t>
            </a:r>
            <a:r>
              <a:rPr lang="pl-PL" sz="2000" kern="0" err="1"/>
              <a:t>cancer</a:t>
            </a:r>
            <a:r>
              <a:rPr lang="pl-PL" sz="2000" kern="0"/>
              <a:t> </a:t>
            </a:r>
            <a:r>
              <a:rPr lang="pl-PL" sz="2000" kern="0" err="1"/>
              <a:t>type</a:t>
            </a:r>
            <a:r>
              <a:rPr lang="pl-PL" sz="2000" kern="0"/>
              <a:t>?</a:t>
            </a:r>
          </a:p>
          <a:p>
            <a:pPr marL="341630" indent="-341630">
              <a:buFont typeface="Arial" panose="020B0604020202020204" pitchFamily="34" charset="0"/>
              <a:buChar char="•"/>
            </a:pPr>
            <a:r>
              <a:rPr lang="pl-PL" sz="2000" kern="0" err="1"/>
              <a:t>What</a:t>
            </a:r>
            <a:r>
              <a:rPr lang="pl-PL" sz="2000" kern="0"/>
              <a:t> </a:t>
            </a:r>
            <a:r>
              <a:rPr lang="pl-PL" sz="2000" kern="0" err="1"/>
              <a:t>are</a:t>
            </a:r>
            <a:r>
              <a:rPr lang="pl-PL" sz="2000" kern="0"/>
              <a:t> the most </a:t>
            </a:r>
            <a:r>
              <a:rPr lang="pl-PL" sz="2000" kern="0" err="1"/>
              <a:t>frequent</a:t>
            </a:r>
            <a:r>
              <a:rPr lang="pl-PL" sz="2000" kern="0"/>
              <a:t> </a:t>
            </a:r>
            <a:r>
              <a:rPr lang="pl-PL" sz="2000" kern="0" err="1"/>
              <a:t>types</a:t>
            </a:r>
            <a:r>
              <a:rPr lang="pl-PL" sz="2000" kern="0"/>
              <a:t> of </a:t>
            </a:r>
            <a:r>
              <a:rPr lang="pl-PL" sz="2000" kern="0" err="1"/>
              <a:t>digestive</a:t>
            </a:r>
            <a:r>
              <a:rPr lang="pl-PL" sz="2000" kern="0"/>
              <a:t> system </a:t>
            </a:r>
            <a:r>
              <a:rPr lang="pl-PL" sz="2000" kern="0" err="1"/>
              <a:t>neoplasms</a:t>
            </a:r>
            <a:r>
              <a:rPr lang="pl-PL" sz="2000" kern="0"/>
              <a:t> </a:t>
            </a:r>
            <a:r>
              <a:rPr lang="pl-PL" sz="2000" kern="0" err="1"/>
              <a:t>according</a:t>
            </a:r>
            <a:r>
              <a:rPr lang="pl-PL" sz="2000" kern="0"/>
              <a:t> to TNM </a:t>
            </a:r>
            <a:r>
              <a:rPr lang="pl-PL" sz="2000" kern="0" err="1"/>
              <a:t>classification</a:t>
            </a:r>
            <a:r>
              <a:rPr lang="pl-PL" sz="2000" kern="0"/>
              <a:t>?</a:t>
            </a:r>
            <a:endParaRPr lang="pl-PL" sz="2000"/>
          </a:p>
          <a:p>
            <a:pPr marL="341630" indent="-341630">
              <a:buFont typeface="Arial" panose="020B0604020202020204" pitchFamily="34" charset="0"/>
              <a:buChar char="•"/>
            </a:pPr>
            <a:r>
              <a:rPr lang="pl-PL" sz="2000" kern="0" err="1"/>
              <a:t>Are</a:t>
            </a:r>
            <a:r>
              <a:rPr lang="pl-PL" sz="2000" kern="0"/>
              <a:t> </a:t>
            </a:r>
            <a:r>
              <a:rPr lang="pl-PL" sz="2000" kern="0" err="1"/>
              <a:t>there</a:t>
            </a:r>
            <a:r>
              <a:rPr lang="pl-PL" sz="2000" kern="0"/>
              <a:t> </a:t>
            </a:r>
            <a:r>
              <a:rPr lang="pl-PL" sz="2000" kern="0" err="1"/>
              <a:t>often</a:t>
            </a:r>
            <a:r>
              <a:rPr lang="pl-PL" sz="2000" kern="0"/>
              <a:t> </a:t>
            </a:r>
            <a:r>
              <a:rPr lang="pl-PL" sz="2000" kern="0" err="1"/>
              <a:t>deletions</a:t>
            </a:r>
            <a:r>
              <a:rPr lang="pl-PL" sz="2000" kern="0"/>
              <a:t> in tumor </a:t>
            </a:r>
            <a:r>
              <a:rPr lang="pl-PL" sz="2000" kern="0" err="1"/>
              <a:t>suppresion</a:t>
            </a:r>
            <a:r>
              <a:rPr lang="pl-PL" sz="2000" kern="0"/>
              <a:t> </a:t>
            </a:r>
            <a:r>
              <a:rPr lang="pl-PL" sz="2000" kern="0" err="1"/>
              <a:t>genes</a:t>
            </a:r>
            <a:r>
              <a:rPr lang="pl-PL" sz="2000" kern="0"/>
              <a:t>: </a:t>
            </a:r>
            <a:r>
              <a:rPr lang="pl-PL" sz="2000">
                <a:effectLst/>
                <a:latin typeface="Arial"/>
              </a:rPr>
              <a:t>TP53, CDKN2A?</a:t>
            </a:r>
          </a:p>
          <a:p>
            <a:pPr marL="341630" indent="-341630">
              <a:buFont typeface="Arial" panose="020B0604020202020204" pitchFamily="34" charset="0"/>
              <a:buChar char="•"/>
            </a:pPr>
            <a:r>
              <a:rPr lang="pl-PL" sz="2000" kern="0" err="1">
                <a:latin typeface="Arial"/>
              </a:rPr>
              <a:t>Are</a:t>
            </a:r>
            <a:r>
              <a:rPr lang="pl-PL" sz="2000" kern="0">
                <a:latin typeface="Arial"/>
              </a:rPr>
              <a:t> </a:t>
            </a:r>
            <a:r>
              <a:rPr lang="pl-PL" sz="2000" kern="0" err="1">
                <a:latin typeface="Arial"/>
              </a:rPr>
              <a:t>there</a:t>
            </a:r>
            <a:r>
              <a:rPr lang="pl-PL" sz="2000" kern="0">
                <a:latin typeface="Arial"/>
              </a:rPr>
              <a:t> </a:t>
            </a:r>
            <a:r>
              <a:rPr lang="pl-PL" sz="2000" kern="0" err="1">
                <a:latin typeface="Arial"/>
              </a:rPr>
              <a:t>often</a:t>
            </a:r>
            <a:r>
              <a:rPr lang="pl-PL" sz="2000" kern="0">
                <a:latin typeface="Arial"/>
              </a:rPr>
              <a:t> </a:t>
            </a:r>
            <a:r>
              <a:rPr lang="pl-PL" sz="2000" kern="0" err="1">
                <a:latin typeface="Arial"/>
              </a:rPr>
              <a:t>duplications</a:t>
            </a:r>
            <a:r>
              <a:rPr lang="pl-PL" sz="2000" kern="0">
                <a:latin typeface="Arial"/>
              </a:rPr>
              <a:t> in tumor </a:t>
            </a:r>
            <a:r>
              <a:rPr lang="pl-PL" sz="2000" kern="0" err="1">
                <a:latin typeface="Arial"/>
              </a:rPr>
              <a:t>oncogenes</a:t>
            </a:r>
            <a:r>
              <a:rPr lang="pl-PL" sz="2000" kern="0">
                <a:latin typeface="Arial"/>
              </a:rPr>
              <a:t>: </a:t>
            </a:r>
            <a:r>
              <a:rPr lang="pl-PL" sz="2000">
                <a:effectLst/>
                <a:latin typeface="Arial"/>
              </a:rPr>
              <a:t>MYC</a:t>
            </a:r>
            <a:r>
              <a:rPr lang="pl-PL" sz="2000" kern="0">
                <a:effectLst/>
                <a:latin typeface="Arial"/>
              </a:rPr>
              <a:t>, </a:t>
            </a:r>
            <a:r>
              <a:rPr lang="pl-PL" sz="2000">
                <a:effectLst/>
                <a:latin typeface="Arial"/>
              </a:rPr>
              <a:t>ERBB2</a:t>
            </a:r>
            <a:r>
              <a:rPr lang="pl-PL" sz="2000" kern="0">
                <a:effectLst/>
                <a:latin typeface="Arial"/>
              </a:rPr>
              <a:t>?</a:t>
            </a:r>
            <a:endParaRPr lang="pl-PL" sz="2000" kern="0">
              <a:latin typeface="Arial"/>
            </a:endParaRPr>
          </a:p>
          <a:p>
            <a:pPr marL="341630" indent="-341630">
              <a:buFont typeface="Arial" panose="020B0604020202020204" pitchFamily="34" charset="0"/>
              <a:buChar char="•"/>
            </a:pPr>
            <a:r>
              <a:rPr lang="pl-PL" sz="2000" kern="0" err="1"/>
              <a:t>What</a:t>
            </a:r>
            <a:r>
              <a:rPr lang="pl-PL" sz="2000" kern="0"/>
              <a:t> </a:t>
            </a:r>
            <a:r>
              <a:rPr lang="pl-PL" sz="2000" kern="0" err="1"/>
              <a:t>is</a:t>
            </a:r>
            <a:r>
              <a:rPr lang="pl-PL" sz="2000" kern="0"/>
              <a:t> the </a:t>
            </a:r>
            <a:r>
              <a:rPr lang="pl-PL" sz="2000" kern="0" err="1"/>
              <a:t>survival</a:t>
            </a:r>
            <a:r>
              <a:rPr lang="pl-PL" sz="2000" kern="0"/>
              <a:t> </a:t>
            </a:r>
            <a:r>
              <a:rPr lang="pl-PL" sz="2000" kern="0" err="1"/>
              <a:t>probability</a:t>
            </a:r>
            <a:r>
              <a:rPr lang="pl-PL" sz="2000" kern="0"/>
              <a:t> </a:t>
            </a:r>
            <a:r>
              <a:rPr lang="pl-PL" sz="2000" kern="0" err="1"/>
              <a:t>at</a:t>
            </a:r>
            <a:r>
              <a:rPr lang="pl-PL" sz="2000" kern="0"/>
              <a:t> </a:t>
            </a:r>
            <a:r>
              <a:rPr lang="pl-PL" sz="2000" kern="0" err="1"/>
              <a:t>different</a:t>
            </a:r>
            <a:r>
              <a:rPr lang="pl-PL" sz="2000" kern="0"/>
              <a:t> </a:t>
            </a:r>
            <a:r>
              <a:rPr lang="pl-PL" sz="2000" kern="0" err="1"/>
              <a:t>time</a:t>
            </a:r>
            <a:r>
              <a:rPr lang="pl-PL" sz="2000" kern="0"/>
              <a:t> point:  </a:t>
            </a:r>
          </a:p>
          <a:p>
            <a:pPr marL="683895" lvl="1" indent="-341630">
              <a:buFont typeface="Courier New" panose="020B0604020202020204" pitchFamily="34" charset="0"/>
              <a:buChar char="o"/>
            </a:pPr>
            <a:r>
              <a:rPr lang="pl-PL" sz="2000" kern="0"/>
              <a:t>For the </a:t>
            </a:r>
            <a:r>
              <a:rPr lang="pl-PL" sz="2000" kern="0" err="1"/>
              <a:t>different</a:t>
            </a:r>
            <a:r>
              <a:rPr lang="pl-PL" sz="2000" kern="0"/>
              <a:t> </a:t>
            </a:r>
            <a:r>
              <a:rPr lang="pl-PL" sz="2000" kern="0" err="1"/>
              <a:t>genes</a:t>
            </a:r>
            <a:endParaRPr lang="pl-PL" sz="2000" kern="0"/>
          </a:p>
          <a:p>
            <a:pPr marL="683895" lvl="1" indent="-341630">
              <a:buFont typeface="Courier New" panose="020B0604020202020204" pitchFamily="34" charset="0"/>
              <a:buChar char="o"/>
            </a:pPr>
            <a:r>
              <a:rPr lang="pl-PL" sz="2000" kern="0"/>
              <a:t>For the </a:t>
            </a:r>
            <a:r>
              <a:rPr lang="pl-PL" sz="2000" kern="0" err="1"/>
              <a:t>different</a:t>
            </a:r>
            <a:r>
              <a:rPr lang="pl-PL" sz="2000" kern="0"/>
              <a:t> </a:t>
            </a:r>
            <a:r>
              <a:rPr lang="pl-PL" sz="2000" kern="0" err="1"/>
              <a:t>organs</a:t>
            </a:r>
            <a:endParaRPr lang="pl-PL" sz="2000" kern="0"/>
          </a:p>
          <a:p>
            <a:pPr marL="341630" indent="-341630">
              <a:buFont typeface="Arial" panose="020B0604020202020204" pitchFamily="34" charset="0"/>
              <a:buChar char="•"/>
            </a:pPr>
            <a:endParaRPr lang="pl-PL" sz="2000" kern="0"/>
          </a:p>
        </p:txBody>
      </p:sp>
      <p:sp>
        <p:nvSpPr>
          <p:cNvPr id="4" name="Fußzeilenplatzhalter 11">
            <a:extLst>
              <a:ext uri="{FF2B5EF4-FFF2-40B4-BE49-F238E27FC236}">
                <a16:creationId xmlns:a16="http://schemas.microsoft.com/office/drawing/2014/main" id="{8050FE82-C4BA-3D2C-692D-B59053CF5C00}"/>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387464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9EDB-8D79-7A49-9EF8-3021E768C0A8}"/>
              </a:ext>
            </a:extLst>
          </p:cNvPr>
          <p:cNvSpPr>
            <a:spLocks noGrp="1"/>
          </p:cNvSpPr>
          <p:nvPr>
            <p:ph type="title"/>
          </p:nvPr>
        </p:nvSpPr>
        <p:spPr/>
        <p:txBody>
          <a:bodyPr/>
          <a:lstStyle/>
          <a:p>
            <a:r>
              <a:rPr lang="en-US"/>
              <a:t>CNVs in Digestive System Neoplasms</a:t>
            </a:r>
          </a:p>
        </p:txBody>
      </p:sp>
      <p:pic>
        <p:nvPicPr>
          <p:cNvPr id="8" name="Content Placeholder 7" descr="A bar code with blue and yellow lines&#10;&#10;Description automatically generated">
            <a:extLst>
              <a:ext uri="{FF2B5EF4-FFF2-40B4-BE49-F238E27FC236}">
                <a16:creationId xmlns:a16="http://schemas.microsoft.com/office/drawing/2014/main" id="{03FE860A-CF9B-35CD-887F-02EEC3FA9CFF}"/>
              </a:ext>
            </a:extLst>
          </p:cNvPr>
          <p:cNvPicPr>
            <a:picLocks noGrp="1" noChangeAspect="1"/>
          </p:cNvPicPr>
          <p:nvPr>
            <p:ph idx="1"/>
          </p:nvPr>
        </p:nvPicPr>
        <p:blipFill>
          <a:blip r:embed="rId3"/>
          <a:stretch>
            <a:fillRect/>
          </a:stretch>
        </p:blipFill>
        <p:spPr>
          <a:xfrm>
            <a:off x="877852" y="2794801"/>
            <a:ext cx="10650862" cy="2496904"/>
          </a:xfrm>
        </p:spPr>
      </p:pic>
      <p:sp>
        <p:nvSpPr>
          <p:cNvPr id="5" name="Date Placeholder 4">
            <a:extLst>
              <a:ext uri="{FF2B5EF4-FFF2-40B4-BE49-F238E27FC236}">
                <a16:creationId xmlns:a16="http://schemas.microsoft.com/office/drawing/2014/main" id="{3210F805-4A8B-BF45-41D4-36494C703C54}"/>
              </a:ext>
            </a:extLst>
          </p:cNvPr>
          <p:cNvSpPr>
            <a:spLocks noGrp="1"/>
          </p:cNvSpPr>
          <p:nvPr>
            <p:ph type="dt" sz="half" idx="14"/>
          </p:nvPr>
        </p:nvSpPr>
        <p:spPr/>
        <p:txBody>
          <a:bodyPr/>
          <a:lstStyle/>
          <a:p>
            <a:fld id="{1506E3A2-04B2-4DD3-AAA1-A42AE5838B79}" type="datetime1">
              <a:rPr lang="en-US" smtClean="0"/>
              <a:t>10/5/2023</a:t>
            </a:fld>
            <a:endParaRPr lang="en-US"/>
          </a:p>
        </p:txBody>
      </p:sp>
      <p:sp>
        <p:nvSpPr>
          <p:cNvPr id="7" name="Slide Number Placeholder 6">
            <a:extLst>
              <a:ext uri="{FF2B5EF4-FFF2-40B4-BE49-F238E27FC236}">
                <a16:creationId xmlns:a16="http://schemas.microsoft.com/office/drawing/2014/main" id="{7DDDA628-D103-4366-E876-27DA26F8F423}"/>
              </a:ext>
            </a:extLst>
          </p:cNvPr>
          <p:cNvSpPr>
            <a:spLocks noGrp="1"/>
          </p:cNvSpPr>
          <p:nvPr>
            <p:ph type="sldNum" sz="quarter" idx="16"/>
          </p:nvPr>
        </p:nvSpPr>
        <p:spPr/>
        <p:txBody>
          <a:bodyPr/>
          <a:lstStyle/>
          <a:p>
            <a:r>
              <a:rPr lang="en-US"/>
              <a:t>Page </a:t>
            </a:r>
            <a:fld id="{9D46F3A4-F478-9440-BC8E-B732027F4C86}" type="slidenum">
              <a:rPr lang="en-US" smtClean="0"/>
              <a:pPr/>
              <a:t>5</a:t>
            </a:fld>
            <a:endParaRPr lang="en-US"/>
          </a:p>
        </p:txBody>
      </p:sp>
      <p:sp>
        <p:nvSpPr>
          <p:cNvPr id="9" name="Fußzeilenplatzhalter 11">
            <a:extLst>
              <a:ext uri="{FF2B5EF4-FFF2-40B4-BE49-F238E27FC236}">
                <a16:creationId xmlns:a16="http://schemas.microsoft.com/office/drawing/2014/main" id="{7A6C0E9F-5789-D178-031E-AC7D241A2495}"/>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275374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B862-E8B2-B78D-C0E7-DDA063827C10}"/>
              </a:ext>
            </a:extLst>
          </p:cNvPr>
          <p:cNvSpPr>
            <a:spLocks noGrp="1"/>
          </p:cNvSpPr>
          <p:nvPr>
            <p:ph type="title"/>
          </p:nvPr>
        </p:nvSpPr>
        <p:spPr/>
        <p:txBody>
          <a:bodyPr/>
          <a:lstStyle/>
          <a:p>
            <a:r>
              <a:rPr lang="en-US"/>
              <a:t>Percentages of different cancer subtypes</a:t>
            </a:r>
          </a:p>
        </p:txBody>
      </p:sp>
      <p:sp>
        <p:nvSpPr>
          <p:cNvPr id="5" name="Date Placeholder 4">
            <a:extLst>
              <a:ext uri="{FF2B5EF4-FFF2-40B4-BE49-F238E27FC236}">
                <a16:creationId xmlns:a16="http://schemas.microsoft.com/office/drawing/2014/main" id="{FC5A9758-1A75-557E-9FE2-2552405510B2}"/>
              </a:ext>
            </a:extLst>
          </p:cNvPr>
          <p:cNvSpPr>
            <a:spLocks noGrp="1"/>
          </p:cNvSpPr>
          <p:nvPr>
            <p:ph type="dt" sz="half" idx="14"/>
          </p:nvPr>
        </p:nvSpPr>
        <p:spPr/>
        <p:txBody>
          <a:bodyPr/>
          <a:lstStyle/>
          <a:p>
            <a:fld id="{1506E3A2-04B2-4DD3-AAA1-A42AE5838B79}" type="datetime1">
              <a:rPr lang="en-US" smtClean="0"/>
              <a:t>10/5/2023</a:t>
            </a:fld>
            <a:endParaRPr lang="en-US"/>
          </a:p>
        </p:txBody>
      </p:sp>
      <p:sp>
        <p:nvSpPr>
          <p:cNvPr id="7" name="Slide Number Placeholder 6">
            <a:extLst>
              <a:ext uri="{FF2B5EF4-FFF2-40B4-BE49-F238E27FC236}">
                <a16:creationId xmlns:a16="http://schemas.microsoft.com/office/drawing/2014/main" id="{BD968BD8-DA7A-CD5B-1FD4-8DAD4F4AE1CA}"/>
              </a:ext>
            </a:extLst>
          </p:cNvPr>
          <p:cNvSpPr>
            <a:spLocks noGrp="1"/>
          </p:cNvSpPr>
          <p:nvPr>
            <p:ph type="sldNum" sz="quarter" idx="16"/>
          </p:nvPr>
        </p:nvSpPr>
        <p:spPr/>
        <p:txBody>
          <a:bodyPr/>
          <a:lstStyle/>
          <a:p>
            <a:r>
              <a:rPr lang="en-US"/>
              <a:t>Page </a:t>
            </a:r>
            <a:fld id="{9D46F3A4-F478-9440-BC8E-B732027F4C86}" type="slidenum">
              <a:rPr lang="en-US" smtClean="0"/>
              <a:pPr/>
              <a:t>6</a:t>
            </a:fld>
            <a:endParaRPr lang="en-US"/>
          </a:p>
        </p:txBody>
      </p:sp>
      <p:sp>
        <p:nvSpPr>
          <p:cNvPr id="10" name="Fußzeilenplatzhalter 11">
            <a:extLst>
              <a:ext uri="{FF2B5EF4-FFF2-40B4-BE49-F238E27FC236}">
                <a16:creationId xmlns:a16="http://schemas.microsoft.com/office/drawing/2014/main" id="{0DEB18AA-15AC-F1CF-CD92-36C80A13E90B}"/>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pic>
        <p:nvPicPr>
          <p:cNvPr id="6" name="Content Placeholder 5">
            <a:extLst>
              <a:ext uri="{FF2B5EF4-FFF2-40B4-BE49-F238E27FC236}">
                <a16:creationId xmlns:a16="http://schemas.microsoft.com/office/drawing/2014/main" id="{C648B8B2-D176-5F72-5AA6-408C31F683B3}"/>
              </a:ext>
            </a:extLst>
          </p:cNvPr>
          <p:cNvPicPr>
            <a:picLocks noGrp="1" noChangeAspect="1"/>
          </p:cNvPicPr>
          <p:nvPr>
            <p:ph idx="1"/>
          </p:nvPr>
        </p:nvPicPr>
        <p:blipFill>
          <a:blip r:embed="rId3"/>
          <a:stretch>
            <a:fillRect/>
          </a:stretch>
        </p:blipFill>
        <p:spPr>
          <a:xfrm>
            <a:off x="1244948" y="1929559"/>
            <a:ext cx="9032307" cy="4594485"/>
          </a:xfrm>
        </p:spPr>
      </p:pic>
    </p:spTree>
    <p:extLst>
      <p:ext uri="{BB962C8B-B14F-4D97-AF65-F5344CB8AC3E}">
        <p14:creationId xmlns:p14="http://schemas.microsoft.com/office/powerpoint/2010/main" val="373741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a:t>TNM </a:t>
            </a:r>
            <a:r>
              <a:rPr lang="pl-PL" err="1"/>
              <a:t>classification</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7</a:t>
            </a:fld>
            <a:endParaRPr lang="en-US"/>
          </a:p>
        </p:txBody>
      </p:sp>
      <p:pic>
        <p:nvPicPr>
          <p:cNvPr id="1026" name="Picture 2">
            <a:extLst>
              <a:ext uri="{FF2B5EF4-FFF2-40B4-BE49-F238E27FC236}">
                <a16:creationId xmlns:a16="http://schemas.microsoft.com/office/drawing/2014/main" id="{ED086E7D-980B-5AAA-08A2-38CE4B8D9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59" y="2333459"/>
            <a:ext cx="3581510" cy="23682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8165D0-B9DC-7E02-30BC-621F5D625356}"/>
              </a:ext>
            </a:extLst>
          </p:cNvPr>
          <p:cNvSpPr txBox="1"/>
          <p:nvPr/>
        </p:nvSpPr>
        <p:spPr>
          <a:xfrm rot="16200000">
            <a:off x="-564743" y="3140203"/>
            <a:ext cx="2347182"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Frequency of cases</a:t>
            </a:r>
            <a:endParaRPr lang="en-US"/>
          </a:p>
        </p:txBody>
      </p:sp>
      <p:sp>
        <p:nvSpPr>
          <p:cNvPr id="7" name="TextBox 6">
            <a:extLst>
              <a:ext uri="{FF2B5EF4-FFF2-40B4-BE49-F238E27FC236}">
                <a16:creationId xmlns:a16="http://schemas.microsoft.com/office/drawing/2014/main" id="{66BF5BC5-E194-635B-B3C8-7FF520E3B3DD}"/>
              </a:ext>
            </a:extLst>
          </p:cNvPr>
          <p:cNvSpPr txBox="1"/>
          <p:nvPr/>
        </p:nvSpPr>
        <p:spPr>
          <a:xfrm>
            <a:off x="1616439" y="4669453"/>
            <a:ext cx="345959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Size of primary tumor</a:t>
            </a:r>
            <a:endParaRPr lang="en-US"/>
          </a:p>
        </p:txBody>
      </p:sp>
      <p:pic>
        <p:nvPicPr>
          <p:cNvPr id="6" name="Picture 5" descr="A graph with blue bars&#10;&#10;Description automatically generated">
            <a:extLst>
              <a:ext uri="{FF2B5EF4-FFF2-40B4-BE49-F238E27FC236}">
                <a16:creationId xmlns:a16="http://schemas.microsoft.com/office/drawing/2014/main" id="{DCB6CE01-1DC5-C9B3-7C31-3974F7050ABF}"/>
              </a:ext>
            </a:extLst>
          </p:cNvPr>
          <p:cNvPicPr>
            <a:picLocks noChangeAspect="1"/>
          </p:cNvPicPr>
          <p:nvPr/>
        </p:nvPicPr>
        <p:blipFill>
          <a:blip r:embed="rId4"/>
          <a:stretch>
            <a:fillRect/>
          </a:stretch>
        </p:blipFill>
        <p:spPr>
          <a:xfrm>
            <a:off x="4412478" y="2331627"/>
            <a:ext cx="3520241" cy="2363911"/>
          </a:xfrm>
          <a:prstGeom prst="rect">
            <a:avLst/>
          </a:prstGeom>
        </p:spPr>
      </p:pic>
      <p:pic>
        <p:nvPicPr>
          <p:cNvPr id="9" name="Picture 5" descr="A graph with blue bars&#10;&#10;Description automatically generated">
            <a:extLst>
              <a:ext uri="{FF2B5EF4-FFF2-40B4-BE49-F238E27FC236}">
                <a16:creationId xmlns:a16="http://schemas.microsoft.com/office/drawing/2014/main" id="{888B2194-E37B-8169-7F44-F39602B8948A}"/>
              </a:ext>
            </a:extLst>
          </p:cNvPr>
          <p:cNvPicPr>
            <a:picLocks noChangeAspect="1"/>
          </p:cNvPicPr>
          <p:nvPr/>
        </p:nvPicPr>
        <p:blipFill rotWithShape="1">
          <a:blip r:embed="rId5"/>
          <a:srcRect r="17811"/>
          <a:stretch/>
        </p:blipFill>
        <p:spPr>
          <a:xfrm>
            <a:off x="7982733" y="2336261"/>
            <a:ext cx="2932663" cy="2376603"/>
          </a:xfrm>
          <a:prstGeom prst="rect">
            <a:avLst/>
          </a:prstGeom>
        </p:spPr>
      </p:pic>
      <p:sp>
        <p:nvSpPr>
          <p:cNvPr id="11" name="TextBox 9">
            <a:extLst>
              <a:ext uri="{FF2B5EF4-FFF2-40B4-BE49-F238E27FC236}">
                <a16:creationId xmlns:a16="http://schemas.microsoft.com/office/drawing/2014/main" id="{DBB7EE33-75E7-96F4-DFA0-D8679F817F4C}"/>
              </a:ext>
            </a:extLst>
          </p:cNvPr>
          <p:cNvSpPr txBox="1"/>
          <p:nvPr/>
        </p:nvSpPr>
        <p:spPr>
          <a:xfrm>
            <a:off x="5204819" y="4666555"/>
            <a:ext cx="220390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Stage of metastases</a:t>
            </a:r>
            <a:endParaRPr lang="en-US"/>
          </a:p>
        </p:txBody>
      </p:sp>
      <p:sp>
        <p:nvSpPr>
          <p:cNvPr id="13" name="TextBox 6">
            <a:extLst>
              <a:ext uri="{FF2B5EF4-FFF2-40B4-BE49-F238E27FC236}">
                <a16:creationId xmlns:a16="http://schemas.microsoft.com/office/drawing/2014/main" id="{49A79497-51CB-321B-5EED-E0DA22587EBD}"/>
              </a:ext>
            </a:extLst>
          </p:cNvPr>
          <p:cNvSpPr txBox="1"/>
          <p:nvPr/>
        </p:nvSpPr>
        <p:spPr>
          <a:xfrm>
            <a:off x="8113298" y="4666555"/>
            <a:ext cx="345959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Stage of lymph node invasion</a:t>
            </a:r>
            <a:endParaRPr lang="en-US"/>
          </a:p>
        </p:txBody>
      </p:sp>
      <p:sp>
        <p:nvSpPr>
          <p:cNvPr id="8" name="Fußzeilenplatzhalter 11">
            <a:extLst>
              <a:ext uri="{FF2B5EF4-FFF2-40B4-BE49-F238E27FC236}">
                <a16:creationId xmlns:a16="http://schemas.microsoft.com/office/drawing/2014/main" id="{E8728402-9D16-A2E6-EED9-F862CBFBE0E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70950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a:t>CNV </a:t>
            </a:r>
            <a:r>
              <a:rPr lang="pl-PL" err="1"/>
              <a:t>fractions</a:t>
            </a:r>
            <a:r>
              <a:rPr lang="pl-PL"/>
              <a:t> per </a:t>
            </a:r>
            <a:r>
              <a:rPr lang="pl-PL" err="1"/>
              <a:t>gene</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8</a:t>
            </a:fld>
            <a:endParaRPr lang="en-US"/>
          </a:p>
        </p:txBody>
      </p:sp>
      <p:sp>
        <p:nvSpPr>
          <p:cNvPr id="8" name="Fußzeilenplatzhalter 11">
            <a:extLst>
              <a:ext uri="{FF2B5EF4-FFF2-40B4-BE49-F238E27FC236}">
                <a16:creationId xmlns:a16="http://schemas.microsoft.com/office/drawing/2014/main" id="{E8728402-9D16-A2E6-EED9-F862CBFBE0E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pic>
        <p:nvPicPr>
          <p:cNvPr id="4" name="Obraz 3" descr="Obraz zawierający diagram&#10;&#10;Opis wygenerowany automatycznie">
            <a:extLst>
              <a:ext uri="{FF2B5EF4-FFF2-40B4-BE49-F238E27FC236}">
                <a16:creationId xmlns:a16="http://schemas.microsoft.com/office/drawing/2014/main" id="{7A5FA84C-5384-BC6F-1B18-92BBA13F4ED7}"/>
              </a:ext>
            </a:extLst>
          </p:cNvPr>
          <p:cNvPicPr>
            <a:picLocks noChangeAspect="1"/>
          </p:cNvPicPr>
          <p:nvPr/>
        </p:nvPicPr>
        <p:blipFill>
          <a:blip r:embed="rId3"/>
          <a:stretch>
            <a:fillRect/>
          </a:stretch>
        </p:blipFill>
        <p:spPr>
          <a:xfrm>
            <a:off x="2584939" y="1765300"/>
            <a:ext cx="6348046" cy="4763476"/>
          </a:xfrm>
          <a:prstGeom prst="rect">
            <a:avLst/>
          </a:prstGeom>
        </p:spPr>
      </p:pic>
      <p:sp>
        <p:nvSpPr>
          <p:cNvPr id="5" name="TextBox 4">
            <a:extLst>
              <a:ext uri="{FF2B5EF4-FFF2-40B4-BE49-F238E27FC236}">
                <a16:creationId xmlns:a16="http://schemas.microsoft.com/office/drawing/2014/main" id="{7A9220BD-5CC8-AC33-0464-8985571850DA}"/>
              </a:ext>
            </a:extLst>
          </p:cNvPr>
          <p:cNvSpPr txBox="1"/>
          <p:nvPr/>
        </p:nvSpPr>
        <p:spPr>
          <a:xfrm>
            <a:off x="7812000" y="6048000"/>
            <a:ext cx="216000" cy="4320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48407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911225" y="6524625"/>
            <a:ext cx="1246716" cy="215900"/>
          </a:xfrm>
        </p:spPr>
        <p:txBody>
          <a:bodyPr/>
          <a:lstStyle/>
          <a:p>
            <a:fld id="{6A5E726A-65DE-4557-A736-860C927C588D}" type="datetime1">
              <a:rPr lang="en-US" smtClean="0"/>
              <a:t>10/5/2023</a:t>
            </a:fld>
            <a:endParaRPr lang="en-US"/>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9</a:t>
            </a:fld>
            <a:endParaRPr lang="en-US"/>
          </a:p>
        </p:txBody>
      </p:sp>
      <p:sp>
        <p:nvSpPr>
          <p:cNvPr id="8" name="Tytuł 7">
            <a:extLst>
              <a:ext uri="{FF2B5EF4-FFF2-40B4-BE49-F238E27FC236}">
                <a16:creationId xmlns:a16="http://schemas.microsoft.com/office/drawing/2014/main" id="{B08B384C-5256-5644-6FA9-8CF5C0AC3185}"/>
              </a:ext>
            </a:extLst>
          </p:cNvPr>
          <p:cNvSpPr>
            <a:spLocks noGrp="1"/>
          </p:cNvSpPr>
          <p:nvPr>
            <p:ph type="title"/>
          </p:nvPr>
        </p:nvSpPr>
        <p:spPr/>
        <p:txBody>
          <a:bodyPr/>
          <a:lstStyle/>
          <a:p>
            <a:r>
              <a:rPr lang="pl-PL" err="1"/>
              <a:t>Survival</a:t>
            </a:r>
            <a:r>
              <a:rPr lang="pl-PL"/>
              <a:t> </a:t>
            </a:r>
            <a:r>
              <a:rPr lang="pl-PL" err="1"/>
              <a:t>rate</a:t>
            </a:r>
            <a:r>
              <a:rPr lang="pl-PL"/>
              <a:t> </a:t>
            </a:r>
            <a:r>
              <a:rPr lang="pl-PL" err="1"/>
              <a:t>based</a:t>
            </a:r>
            <a:r>
              <a:rPr lang="pl-PL"/>
              <a:t> on </a:t>
            </a:r>
            <a:r>
              <a:rPr lang="pl-PL" err="1"/>
              <a:t>affected</a:t>
            </a:r>
            <a:r>
              <a:rPr lang="pl-PL"/>
              <a:t> </a:t>
            </a:r>
            <a:r>
              <a:rPr lang="pl-PL" err="1"/>
              <a:t>genes</a:t>
            </a:r>
          </a:p>
        </p:txBody>
      </p:sp>
      <p:pic>
        <p:nvPicPr>
          <p:cNvPr id="10" name="Obraz 9" descr="Obraz zawierający tekst, diagram, linia, zrzut ekranu&#10;&#10;Opis wygenerowany automatycznie">
            <a:extLst>
              <a:ext uri="{FF2B5EF4-FFF2-40B4-BE49-F238E27FC236}">
                <a16:creationId xmlns:a16="http://schemas.microsoft.com/office/drawing/2014/main" id="{F57F7F75-2F8A-980E-39F8-F2F8CB0E4C0C}"/>
              </a:ext>
            </a:extLst>
          </p:cNvPr>
          <p:cNvPicPr>
            <a:picLocks noChangeAspect="1"/>
          </p:cNvPicPr>
          <p:nvPr/>
        </p:nvPicPr>
        <p:blipFill>
          <a:blip r:embed="rId3"/>
          <a:stretch>
            <a:fillRect/>
          </a:stretch>
        </p:blipFill>
        <p:spPr>
          <a:xfrm>
            <a:off x="2052034" y="1715253"/>
            <a:ext cx="8087931" cy="4865637"/>
          </a:xfrm>
          <a:prstGeom prst="rect">
            <a:avLst/>
          </a:prstGeom>
        </p:spPr>
      </p:pic>
      <p:sp>
        <p:nvSpPr>
          <p:cNvPr id="11" name="Fußzeilenplatzhalter 11">
            <a:extLst>
              <a:ext uri="{FF2B5EF4-FFF2-40B4-BE49-F238E27FC236}">
                <a16:creationId xmlns:a16="http://schemas.microsoft.com/office/drawing/2014/main" id="{82506046-2444-4608-0066-723E348F3C23}"/>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182091331"/>
      </p:ext>
    </p:extLst>
  </p:cSld>
  <p:clrMapOvr>
    <a:masterClrMapping/>
  </p:clrMapOvr>
</p:sld>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uzh_praesentation_e.potx" id="{749176B2-8F2A-4342-A048-60BED46E758F}" vid="{432F7B11-0F4C-4FE0-A45B-1D1A5AE252E3}"/>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Digestive system</Template>
  <Application>Microsoft Office PowerPoint</Application>
  <PresentationFormat>Widescreen</PresentationFormat>
  <Slides>12</Slides>
  <Notes>8</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UZH</vt:lpstr>
      <vt:lpstr>Digestive System Neoplasms</vt:lpstr>
      <vt:lpstr>Digestive System Neoplasms:</vt:lpstr>
      <vt:lpstr>Pancreatic cancer</vt:lpstr>
      <vt:lpstr>Aims</vt:lpstr>
      <vt:lpstr>CNVs in Digestive System Neoplasms</vt:lpstr>
      <vt:lpstr>Percentages of different cancer subtypes</vt:lpstr>
      <vt:lpstr>TNM classification</vt:lpstr>
      <vt:lpstr>CNV fractions per gene</vt:lpstr>
      <vt:lpstr>Survival rate based on affected genes</vt:lpstr>
      <vt:lpstr>Survival rate based on affected organs </vt:lpstr>
      <vt:lpstr>Conclusions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Digestive System Neoplasm</dc:title>
  <dc:subject/>
  <dc:creator>Katarzyna Jolanta Speichert</dc:creator>
  <cp:keywords/>
  <dc:description>Vorlage uzh_praesentationen_16:9_e MSO2016 v3 11.02.2016</dc:description>
  <cp:revision>1</cp:revision>
  <dcterms:created xsi:type="dcterms:W3CDTF">2023-10-04T11:43:32Z</dcterms:created>
  <dcterms:modified xsi:type="dcterms:W3CDTF">2023-10-05T11:44:38Z</dcterms:modified>
  <cp:category/>
</cp:coreProperties>
</file>