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microsoft.com/office/2016/11/relationships/changesInfo" Target="changesInfos/changesInfo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cia Fischer" userId="1b6eb99b-2ce5-481a-a69e-431cd6e0b6a1" providerId="ADAL" clId="{E190F3EA-EF7C-3130-BE61-7EBBF294FFE6}"/>
    <pc:docChg chg="custSel addSld modSld sldOrd">
      <pc:chgData name="Felicia Fischer" userId="1b6eb99b-2ce5-481a-a69e-431cd6e0b6a1" providerId="ADAL" clId="{E190F3EA-EF7C-3130-BE61-7EBBF294FFE6}" dt="2025-10-22T14:26:02.031" v="1171" actId="20577"/>
      <pc:docMkLst>
        <pc:docMk/>
      </pc:docMkLst>
      <pc:sldChg chg="modSp">
        <pc:chgData name="Felicia Fischer" userId="1b6eb99b-2ce5-481a-a69e-431cd6e0b6a1" providerId="ADAL" clId="{E190F3EA-EF7C-3130-BE61-7EBBF294FFE6}" dt="2025-10-22T13:58:40.154" v="95" actId="20577"/>
        <pc:sldMkLst>
          <pc:docMk/>
          <pc:sldMk cId="112779510" sldId="256"/>
        </pc:sldMkLst>
        <pc:spChg chg="mod">
          <ac:chgData name="Felicia Fischer" userId="1b6eb99b-2ce5-481a-a69e-431cd6e0b6a1" providerId="ADAL" clId="{E190F3EA-EF7C-3130-BE61-7EBBF294FFE6}" dt="2025-10-22T13:57:40.541" v="31" actId="20577"/>
          <ac:spMkLst>
            <pc:docMk/>
            <pc:sldMk cId="112779510" sldId="256"/>
            <ac:spMk id="2" creationId="{EB1204D5-5553-EFAB-BFE4-E7564A9A724D}"/>
          </ac:spMkLst>
        </pc:spChg>
        <pc:spChg chg="mod">
          <ac:chgData name="Felicia Fischer" userId="1b6eb99b-2ce5-481a-a69e-431cd6e0b6a1" providerId="ADAL" clId="{E190F3EA-EF7C-3130-BE61-7EBBF294FFE6}" dt="2025-10-22T13:58:40.154" v="95" actId="20577"/>
          <ac:spMkLst>
            <pc:docMk/>
            <pc:sldMk cId="112779510" sldId="256"/>
            <ac:spMk id="3" creationId="{AB20E66D-9E3E-5313-9F01-20E85AA4C6C7}"/>
          </ac:spMkLst>
        </pc:spChg>
      </pc:sldChg>
      <pc:sldChg chg="delSp modSp new">
        <pc:chgData name="Felicia Fischer" userId="1b6eb99b-2ce5-481a-a69e-431cd6e0b6a1" providerId="ADAL" clId="{E190F3EA-EF7C-3130-BE61-7EBBF294FFE6}" dt="2025-10-22T14:10:42.826" v="412" actId="20577"/>
        <pc:sldMkLst>
          <pc:docMk/>
          <pc:sldMk cId="3242669989" sldId="257"/>
        </pc:sldMkLst>
        <pc:spChg chg="mod">
          <ac:chgData name="Felicia Fischer" userId="1b6eb99b-2ce5-481a-a69e-431cd6e0b6a1" providerId="ADAL" clId="{E190F3EA-EF7C-3130-BE61-7EBBF294FFE6}" dt="2025-10-22T14:10:42.826" v="412" actId="20577"/>
          <ac:spMkLst>
            <pc:docMk/>
            <pc:sldMk cId="3242669989" sldId="257"/>
            <ac:spMk id="2" creationId="{994DF767-6C3E-013C-E64C-3C68164C3337}"/>
          </ac:spMkLst>
        </pc:spChg>
        <pc:spChg chg="del">
          <ac:chgData name="Felicia Fischer" userId="1b6eb99b-2ce5-481a-a69e-431cd6e0b6a1" providerId="ADAL" clId="{E190F3EA-EF7C-3130-BE61-7EBBF294FFE6}" dt="2025-10-22T13:59:23.627" v="119" actId="478"/>
          <ac:spMkLst>
            <pc:docMk/>
            <pc:sldMk cId="3242669989" sldId="257"/>
            <ac:spMk id="3" creationId="{D76C0ED8-D204-765F-290D-BCD4216A7A24}"/>
          </ac:spMkLst>
        </pc:spChg>
      </pc:sldChg>
      <pc:sldChg chg="modSp new">
        <pc:chgData name="Felicia Fischer" userId="1b6eb99b-2ce5-481a-a69e-431cd6e0b6a1" providerId="ADAL" clId="{E190F3EA-EF7C-3130-BE61-7EBBF294FFE6}" dt="2025-10-22T14:11:26.771" v="453" actId="20577"/>
        <pc:sldMkLst>
          <pc:docMk/>
          <pc:sldMk cId="297470381" sldId="258"/>
        </pc:sldMkLst>
        <pc:spChg chg="mod">
          <ac:chgData name="Felicia Fischer" userId="1b6eb99b-2ce5-481a-a69e-431cd6e0b6a1" providerId="ADAL" clId="{E190F3EA-EF7C-3130-BE61-7EBBF294FFE6}" dt="2025-10-22T14:06:40.235" v="135" actId="20577"/>
          <ac:spMkLst>
            <pc:docMk/>
            <pc:sldMk cId="297470381" sldId="258"/>
            <ac:spMk id="2" creationId="{F85892ED-56BC-41B4-0561-732274AFFD82}"/>
          </ac:spMkLst>
        </pc:spChg>
        <pc:spChg chg="mod">
          <ac:chgData name="Felicia Fischer" userId="1b6eb99b-2ce5-481a-a69e-431cd6e0b6a1" providerId="ADAL" clId="{E190F3EA-EF7C-3130-BE61-7EBBF294FFE6}" dt="2025-10-22T14:11:26.771" v="453" actId="20577"/>
          <ac:spMkLst>
            <pc:docMk/>
            <pc:sldMk cId="297470381" sldId="258"/>
            <ac:spMk id="3" creationId="{3D8918D3-56C2-657D-9516-B9F2578E6515}"/>
          </ac:spMkLst>
        </pc:spChg>
      </pc:sldChg>
      <pc:sldChg chg="modSp new">
        <pc:chgData name="Felicia Fischer" userId="1b6eb99b-2ce5-481a-a69e-431cd6e0b6a1" providerId="ADAL" clId="{E190F3EA-EF7C-3130-BE61-7EBBF294FFE6}" dt="2025-10-22T14:25:46.664" v="1170" actId="20577"/>
        <pc:sldMkLst>
          <pc:docMk/>
          <pc:sldMk cId="1213030448" sldId="259"/>
        </pc:sldMkLst>
        <pc:spChg chg="mod">
          <ac:chgData name="Felicia Fischer" userId="1b6eb99b-2ce5-481a-a69e-431cd6e0b6a1" providerId="ADAL" clId="{E190F3EA-EF7C-3130-BE61-7EBBF294FFE6}" dt="2025-10-22T14:12:00.579" v="472" actId="20577"/>
          <ac:spMkLst>
            <pc:docMk/>
            <pc:sldMk cId="1213030448" sldId="259"/>
            <ac:spMk id="2" creationId="{49024823-68F8-D288-F8C0-D0321A20058B}"/>
          </ac:spMkLst>
        </pc:spChg>
        <pc:spChg chg="mod">
          <ac:chgData name="Felicia Fischer" userId="1b6eb99b-2ce5-481a-a69e-431cd6e0b6a1" providerId="ADAL" clId="{E190F3EA-EF7C-3130-BE61-7EBBF294FFE6}" dt="2025-10-22T14:25:46.664" v="1170" actId="20577"/>
          <ac:spMkLst>
            <pc:docMk/>
            <pc:sldMk cId="1213030448" sldId="259"/>
            <ac:spMk id="3" creationId="{34BDCCAD-84F6-78F6-02AB-9AA78C90A986}"/>
          </ac:spMkLst>
        </pc:spChg>
      </pc:sldChg>
      <pc:sldChg chg="modSp new">
        <pc:chgData name="Felicia Fischer" userId="1b6eb99b-2ce5-481a-a69e-431cd6e0b6a1" providerId="ADAL" clId="{E190F3EA-EF7C-3130-BE61-7EBBF294FFE6}" dt="2025-10-22T14:18:10.954" v="876" actId="20577"/>
        <pc:sldMkLst>
          <pc:docMk/>
          <pc:sldMk cId="3903816334" sldId="260"/>
        </pc:sldMkLst>
        <pc:spChg chg="mod">
          <ac:chgData name="Felicia Fischer" userId="1b6eb99b-2ce5-481a-a69e-431cd6e0b6a1" providerId="ADAL" clId="{E190F3EA-EF7C-3130-BE61-7EBBF294FFE6}" dt="2025-10-22T14:14:06.645" v="638" actId="20577"/>
          <ac:spMkLst>
            <pc:docMk/>
            <pc:sldMk cId="3903816334" sldId="260"/>
            <ac:spMk id="2" creationId="{D5710C37-9698-70FC-A60F-B34B778CEB10}"/>
          </ac:spMkLst>
        </pc:spChg>
        <pc:spChg chg="mod">
          <ac:chgData name="Felicia Fischer" userId="1b6eb99b-2ce5-481a-a69e-431cd6e0b6a1" providerId="ADAL" clId="{E190F3EA-EF7C-3130-BE61-7EBBF294FFE6}" dt="2025-10-22T14:18:10.954" v="876" actId="20577"/>
          <ac:spMkLst>
            <pc:docMk/>
            <pc:sldMk cId="3903816334" sldId="260"/>
            <ac:spMk id="3" creationId="{A5321FFA-71FA-A526-CF07-EC953478E9B7}"/>
          </ac:spMkLst>
        </pc:spChg>
      </pc:sldChg>
      <pc:sldChg chg="modSp new">
        <pc:chgData name="Felicia Fischer" userId="1b6eb99b-2ce5-481a-a69e-431cd6e0b6a1" providerId="ADAL" clId="{E190F3EA-EF7C-3130-BE61-7EBBF294FFE6}" dt="2025-10-22T14:20:10.943" v="1020" actId="20577"/>
        <pc:sldMkLst>
          <pc:docMk/>
          <pc:sldMk cId="3582288737" sldId="261"/>
        </pc:sldMkLst>
        <pc:spChg chg="mod">
          <ac:chgData name="Felicia Fischer" userId="1b6eb99b-2ce5-481a-a69e-431cd6e0b6a1" providerId="ADAL" clId="{E190F3EA-EF7C-3130-BE61-7EBBF294FFE6}" dt="2025-10-22T14:18:56.103" v="902" actId="20577"/>
          <ac:spMkLst>
            <pc:docMk/>
            <pc:sldMk cId="3582288737" sldId="261"/>
            <ac:spMk id="2" creationId="{2A3BFC1C-3241-7D06-4C05-4C5049E2BCE3}"/>
          </ac:spMkLst>
        </pc:spChg>
        <pc:spChg chg="mod">
          <ac:chgData name="Felicia Fischer" userId="1b6eb99b-2ce5-481a-a69e-431cd6e0b6a1" providerId="ADAL" clId="{E190F3EA-EF7C-3130-BE61-7EBBF294FFE6}" dt="2025-10-22T14:20:10.943" v="1020" actId="20577"/>
          <ac:spMkLst>
            <pc:docMk/>
            <pc:sldMk cId="3582288737" sldId="261"/>
            <ac:spMk id="3" creationId="{2B1A68D8-0C92-4E7C-F5F8-2D9CB1A22C36}"/>
          </ac:spMkLst>
        </pc:spChg>
      </pc:sldChg>
      <pc:sldChg chg="modSp new ord">
        <pc:chgData name="Felicia Fischer" userId="1b6eb99b-2ce5-481a-a69e-431cd6e0b6a1" providerId="ADAL" clId="{E190F3EA-EF7C-3130-BE61-7EBBF294FFE6}" dt="2025-10-22T14:26:02.031" v="1171" actId="20577"/>
        <pc:sldMkLst>
          <pc:docMk/>
          <pc:sldMk cId="2518588914" sldId="262"/>
        </pc:sldMkLst>
        <pc:spChg chg="mod">
          <ac:chgData name="Felicia Fischer" userId="1b6eb99b-2ce5-481a-a69e-431cd6e0b6a1" providerId="ADAL" clId="{E190F3EA-EF7C-3130-BE61-7EBBF294FFE6}" dt="2025-10-22T14:26:02.031" v="1171" actId="20577"/>
          <ac:spMkLst>
            <pc:docMk/>
            <pc:sldMk cId="2518588914" sldId="262"/>
            <ac:spMk id="2" creationId="{525A194B-2B1A-1B62-E11B-AF3338F6F134}"/>
          </ac:spMkLst>
        </pc:spChg>
      </pc:sldChg>
      <pc:sldChg chg="modSp new">
        <pc:chgData name="Felicia Fischer" userId="1b6eb99b-2ce5-481a-a69e-431cd6e0b6a1" providerId="ADAL" clId="{E190F3EA-EF7C-3130-BE61-7EBBF294FFE6}" dt="2025-10-22T14:21:30.064" v="1059" actId="20577"/>
        <pc:sldMkLst>
          <pc:docMk/>
          <pc:sldMk cId="4209244243" sldId="263"/>
        </pc:sldMkLst>
        <pc:spChg chg="mod">
          <ac:chgData name="Felicia Fischer" userId="1b6eb99b-2ce5-481a-a69e-431cd6e0b6a1" providerId="ADAL" clId="{E190F3EA-EF7C-3130-BE61-7EBBF294FFE6}" dt="2025-10-22T14:21:30.064" v="1059" actId="20577"/>
          <ac:spMkLst>
            <pc:docMk/>
            <pc:sldMk cId="4209244243" sldId="263"/>
            <ac:spMk id="2" creationId="{152B4C81-F85E-E2A7-3374-7682E700F759}"/>
          </ac:spMkLst>
        </pc:spChg>
      </pc:sldChg>
      <pc:sldChg chg="new">
        <pc:chgData name="Felicia Fischer" userId="1b6eb99b-2ce5-481a-a69e-431cd6e0b6a1" providerId="ADAL" clId="{E190F3EA-EF7C-3130-BE61-7EBBF294FFE6}" dt="2025-10-22T14:23:58.666" v="1124" actId="680"/>
        <pc:sldMkLst>
          <pc:docMk/>
          <pc:sldMk cId="418308471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68F67-4670-44FA-012D-935E7131C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31AE2D-DBB9-B80B-A11C-A15B717AB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D01AA-0994-96DD-C9BB-885425A5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2585FD-2CF9-EEE2-502A-E82BE65C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86CF80-1A50-A966-7A03-A0D3B4B5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06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A3E48-197B-6C3C-D100-81666DB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9309CA-2591-07FA-F828-2A1CB095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8A86F6-EA0C-2A79-9182-D6C9F2F9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9A683C-F6BA-3C0A-95CB-DE7C83EA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583AD9-069E-0593-B611-44585B5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8027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300386C-BCD8-656F-328D-91F7DFFD7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41F069-7DFB-E170-E6BD-9C68DB762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C9C1A8-8399-54A5-FAC1-2B502526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BFE8CE-13D0-E396-7E92-4F1C37A47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7660D-882D-500D-A7C6-55572D3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623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336E9-2B7C-C7D6-4B61-6E5942AB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B3C4E2-AC4B-9133-167E-A94384E5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49C2C-26B2-0553-D8A1-8D97B911F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E0244-C4D1-34AE-A7D7-DCF8858E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465194-CDC2-FCD5-BD21-FC7D5327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293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880CC-94CC-4F3E-06CD-1E62464C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C055E-3183-E87F-3F8F-BEA13BC71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BCAAB0-83B2-AFA9-87A3-49CF161A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073352-7496-6143-E612-2C4FFBDB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A33E76-6997-8613-D899-38D1B836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095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C3B7F-7EF1-9913-5466-4C69F4C6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3E277F-1971-AC3C-3260-6F558F8F0D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38E4A-18B3-FE29-DFAD-FC02BBB8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F4849E-360B-8425-019F-6113203C8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39EEF6-840F-A363-D11A-E1CCA7FE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7F4F3B-677E-4239-D7D0-282AEBAF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20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4B6A4-7252-DEAD-6C92-23D40C84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865694-52CB-18C6-913B-EE9D6468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27687B-BB18-76A0-1F18-E544FCB44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90A7EA-D486-42FF-A7AC-B63D63B1D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F7B1C84-5258-92B3-0F7D-77B899EB0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2AF4FAD-474E-B281-3EC8-2C63FCF6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228500-C64D-E8DD-CB93-A1C2AAC2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7AF4F7-9901-A267-14D5-50C8C089F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3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4DABA8-4592-D3EE-857A-416CC2E16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49ED88-0829-535D-527B-D80BAE9A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98E595-A815-319D-842C-454126DD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13E7FCC-36AF-A036-20A6-56130114A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597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3C2E489-FA97-D274-32FA-466BE9AC8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219F07-EE27-73B4-0A44-3D10FAAD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34EF0-626D-79E1-F37F-CF74870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64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6612B-F7FC-0563-8258-08701352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9DDFC7-9071-9D8D-8924-4E0245E1A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200906-EC73-DB3E-E8B6-CA65ED5FE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D6CEB1-09C9-A128-2F87-2998B28F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EABA5F-C44F-76F9-B33A-ABD427E75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11D75C-8277-FA0D-1EE9-B446D3EE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3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6CF12A-E1A6-DA81-979B-D347A583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9E01064-551C-742A-4125-D818E269A4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65EBFF-9341-3E58-F462-316C47EA0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3E02EE9-7AAA-5170-A7AA-F1FE7472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19330-76D6-2EA3-2029-8EFDEC7A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5E5FB7-D19C-9F26-BB4A-FC8EFD7DE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99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59CEFF9-7177-DC12-0409-1CDBF9B6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6261C1-1E67-B4D7-7EB4-225EEE237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FEA624-91C8-D0AD-DDC6-D5943B287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BD5BDB-EDD6-DF41-9D68-BADB3EA8C19B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5C561-70AB-7D2D-5D13-AFB77042C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F63057-F74D-5346-B830-2F5C4D955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FD6DF-C75D-7B49-ADA8-740950C35D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931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04D5-5553-EFAB-BFE4-E7564A9A7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Geschichte lernen leicht gemacht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B20E66D-9E3E-5313-9F01-20E85AA4C6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Unsere Lern-App für die Mittelstufe</a:t>
            </a:r>
          </a:p>
        </p:txBody>
      </p:sp>
    </p:spTree>
    <p:extLst>
      <p:ext uri="{BB962C8B-B14F-4D97-AF65-F5344CB8AC3E}">
        <p14:creationId xmlns:p14="http://schemas.microsoft.com/office/powerpoint/2010/main" val="11277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DF767-6C3E-013C-E64C-3C68164C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4976"/>
            <a:ext cx="10515600" cy="3253752"/>
          </a:xfrm>
        </p:spPr>
        <p:txBody>
          <a:bodyPr/>
          <a:lstStyle/>
          <a:p>
            <a:r>
              <a:rPr lang="de-DE" dirty="0"/>
              <a:t>Wieso Geschichte?? (viel Lernstoff-&gt; wichtig! Stressreduzierung)</a:t>
            </a:r>
          </a:p>
        </p:txBody>
      </p:sp>
    </p:spTree>
    <p:extLst>
      <p:ext uri="{BB962C8B-B14F-4D97-AF65-F5344CB8AC3E}">
        <p14:creationId xmlns:p14="http://schemas.microsoft.com/office/powerpoint/2010/main" val="324266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B4C81-F85E-E2A7-3374-7682E700F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Ergebnisse Umfrage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0E8FCC-BA7B-5487-C189-39DA7935D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244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892ED-56BC-41B4-0561-732274AF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Unsere Lösung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8918D3-56C2-657D-9516-B9F2578E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Allgemeine Lernhilfe (erleichtertes Auswendiglernen durch Anwendung von Lerntheorien und –</a:t>
            </a:r>
            <a:r>
              <a:rPr lang="de-DE" dirty="0" err="1"/>
              <a:t>strategien</a:t>
            </a:r>
            <a:r>
              <a:rPr lang="de-DE" dirty="0"/>
              <a:t>)-&gt; systematisches und zeitsparendes lernen</a:t>
            </a:r>
          </a:p>
          <a:p>
            <a:r>
              <a:rPr lang="de-DE" dirty="0"/>
              <a:t>Vertiefung/ Verständnis von Operatoren</a:t>
            </a:r>
          </a:p>
          <a:p>
            <a:endParaRPr lang="de-DE" dirty="0"/>
          </a:p>
          <a:p>
            <a:r>
              <a:rPr lang="de-DE" dirty="0"/>
              <a:t> -&gt; Bild wie die App aussehen könnte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47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24823-68F8-D288-F8C0-D0321A20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Must </a:t>
            </a:r>
            <a:r>
              <a:rPr lang="de-DE" dirty="0" err="1"/>
              <a:t>Have</a:t>
            </a:r>
            <a:r>
              <a:rPr lang="de-DE" dirty="0"/>
              <a:t>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BDCCAD-84F6-78F6-02AB-9AA78C90A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Zeitstrahl zu wichtigen geschichtlichen </a:t>
            </a:r>
            <a:r>
              <a:rPr lang="de-DE" dirty="0" err="1"/>
              <a:t>ereignissen</a:t>
            </a:r>
            <a:r>
              <a:rPr lang="de-DE" dirty="0"/>
              <a:t> 4.</a:t>
            </a:r>
          </a:p>
          <a:p>
            <a:r>
              <a:rPr lang="de-DE" dirty="0"/>
              <a:t>Lehrplan Integration 5.</a:t>
            </a:r>
          </a:p>
          <a:p>
            <a:r>
              <a:rPr lang="de-DE" dirty="0"/>
              <a:t>Übungen zu Operatoren 3.</a:t>
            </a:r>
          </a:p>
          <a:p>
            <a:r>
              <a:rPr lang="de-DE" dirty="0"/>
              <a:t>Datenbank: Übersicht über bereits Gelerntes 2. </a:t>
            </a:r>
          </a:p>
          <a:p>
            <a:r>
              <a:rPr lang="de-DE" dirty="0"/>
              <a:t>Anmeldefunktion 1.</a:t>
            </a:r>
          </a:p>
          <a:p>
            <a:r>
              <a:rPr lang="de-DE" dirty="0"/>
              <a:t>Anwendung von Lernstrategien 3.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=&gt; Dann ist Grundversion fertig</a:t>
            </a:r>
          </a:p>
        </p:txBody>
      </p:sp>
    </p:spTree>
    <p:extLst>
      <p:ext uri="{BB962C8B-B14F-4D97-AF65-F5344CB8AC3E}">
        <p14:creationId xmlns:p14="http://schemas.microsoft.com/office/powerpoint/2010/main" val="121303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710C37-9698-70FC-A60F-B34B778C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Motivationsfaktoren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321FFA-71FA-A526-CF07-EC953478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Integrierter </a:t>
            </a:r>
            <a:r>
              <a:rPr lang="de-DE" dirty="0" err="1"/>
              <a:t>Pomodoro</a:t>
            </a:r>
            <a:r>
              <a:rPr lang="de-DE" dirty="0"/>
              <a:t> </a:t>
            </a:r>
            <a:r>
              <a:rPr lang="de-DE" dirty="0" err="1"/>
              <a:t>Timer</a:t>
            </a:r>
            <a:r>
              <a:rPr lang="de-DE" dirty="0"/>
              <a:t>: Pausen spornen an, (wie kleine Zwischenziele</a:t>
            </a:r>
          </a:p>
          <a:p>
            <a:r>
              <a:rPr lang="de-DE" dirty="0"/>
              <a:t>Fortschrittsleiste verknüpft mit einem Rangaufstieg (Tagelöhner, Bauer, Adel, König, ein (!) Gott</a:t>
            </a:r>
          </a:p>
          <a:p>
            <a:r>
              <a:rPr lang="de-DE" dirty="0"/>
              <a:t>Ritterburg/ Tempel aufbauen</a:t>
            </a:r>
          </a:p>
          <a:p>
            <a:r>
              <a:rPr lang="de-DE" dirty="0"/>
              <a:t>Münzen=Kühe</a:t>
            </a:r>
          </a:p>
        </p:txBody>
      </p:sp>
    </p:spTree>
    <p:extLst>
      <p:ext uri="{BB962C8B-B14F-4D97-AF65-F5344CB8AC3E}">
        <p14:creationId xmlns:p14="http://schemas.microsoft.com/office/powerpoint/2010/main" val="390381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FC1C-3241-7D06-4C05-4C5049E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A68D8-0C92-4E7C-F5F8-2D9CB1A2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Darkmode</a:t>
            </a:r>
            <a:endParaRPr lang="de-DE" dirty="0"/>
          </a:p>
          <a:p>
            <a:r>
              <a:rPr lang="de-DE" dirty="0" err="1"/>
              <a:t>Funfacts</a:t>
            </a:r>
            <a:r>
              <a:rPr lang="de-DE" dirty="0"/>
              <a:t> Startbildschirm</a:t>
            </a:r>
          </a:p>
          <a:p>
            <a:r>
              <a:rPr lang="de-DE" dirty="0"/>
              <a:t>Alte Klausuren als Beispiele (-&gt; Schüler vertrauen darauf vielleicht eher)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228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5A194B-2B1A-1B62-E11B-AF3338F6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477"/>
            <a:ext cx="10515600" cy="1325563"/>
          </a:xfrm>
        </p:spPr>
        <p:txBody>
          <a:bodyPr/>
          <a:lstStyle/>
          <a:p>
            <a:r>
              <a:rPr lang="de-DE" dirty="0"/>
              <a:t>Erfolgskriterien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A53C5F-5DEC-D3BE-C0EA-8AE19B5EF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858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12E472-B608-5C02-44D1-CB1F1C78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15DBD8-AD42-98C3-7751-C6A739E2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0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9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Office</vt:lpstr>
      <vt:lpstr>Geschichte lernen leicht gemacht</vt:lpstr>
      <vt:lpstr>Wieso Geschichte?? (viel Lernstoff-&gt; wichtig! Stressreduzierung)</vt:lpstr>
      <vt:lpstr>Ergebnisse Umfrage</vt:lpstr>
      <vt:lpstr>Unsere Lösung</vt:lpstr>
      <vt:lpstr>Must Have Features</vt:lpstr>
      <vt:lpstr>Motivationsfaktoren</vt:lpstr>
      <vt:lpstr>Nice to Have Features</vt:lpstr>
      <vt:lpstr>Erfolgskriterien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Geschichte lernen leicht gemacht</dc:title>
  <dc:creator>Felicia Fischer</dc:creator>
  <cp:lastModifiedBy>Felicia Fischer</cp:lastModifiedBy>
  <cp:revision>1</cp:revision>
  <dcterms:created xsi:type="dcterms:W3CDTF">2025-10-22T13:57:01Z</dcterms:created>
  <dcterms:modified xsi:type="dcterms:W3CDTF">2025-10-22T14:33:41Z</dcterms:modified>
</cp:coreProperties>
</file>