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7" Type="http://schemas.openxmlformats.org/officeDocument/2006/relationships/image" Target="../media/image8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909DD-E3DD-436D-BB4E-D9281132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Englisch Lern App</a:t>
            </a:r>
            <a:br>
              <a:rPr lang="de-DE" sz="4000" dirty="0"/>
            </a:br>
            <a:r>
              <a:rPr lang="de-DE" sz="1600" dirty="0"/>
              <a:t>von Johanna </a:t>
            </a:r>
            <a:r>
              <a:rPr lang="de-DE" sz="1600" dirty="0" err="1"/>
              <a:t>Sostmann</a:t>
            </a:r>
            <a:r>
              <a:rPr lang="de-DE" sz="1600" dirty="0"/>
              <a:t> und Victoria Fuchs</a:t>
            </a:r>
            <a:endParaRPr lang="de-DE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AE902-9A7A-4EC3-B46C-DF6FCD86F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App besteht aus 2 Teilen: Grammatik und Vokabeln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Farbkonzept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Schriftart: Century </a:t>
            </a:r>
            <a:r>
              <a:rPr lang="de-DE" dirty="0" err="1"/>
              <a:t>Gothic</a:t>
            </a:r>
            <a:endParaRPr lang="de-DE" dirty="0"/>
          </a:p>
        </p:txBody>
      </p:sp>
      <p:pic>
        <p:nvPicPr>
          <p:cNvPr id="9" name="Grafik 8" descr="Ein Bild, das Foto, Tisch, schwarz, Laptop enthält.&#10;&#10;Automatisch generierte Beschreibung">
            <a:extLst>
              <a:ext uri="{FF2B5EF4-FFF2-40B4-BE49-F238E27FC236}">
                <a16:creationId xmlns:a16="http://schemas.microsoft.com/office/drawing/2014/main" id="{2D17E4B4-524A-41C3-866B-EAD587EBD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608" y="3286957"/>
            <a:ext cx="4296792" cy="11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7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C4897-3DC5-4649-8654-A3E1D455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/>
              <a:t>Splashscreen</a:t>
            </a:r>
            <a:r>
              <a:rPr lang="de-DE" sz="3200" dirty="0"/>
              <a:t> &amp; Startseite</a:t>
            </a:r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3DBBA4A-7502-4DB3-93F9-CE43916F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469" y="1738849"/>
            <a:ext cx="2594305" cy="479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0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51164D-88CC-4DDE-B03D-54D8DE91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Grammatikteil</a:t>
            </a:r>
          </a:p>
        </p:txBody>
      </p:sp>
      <p:pic>
        <p:nvPicPr>
          <p:cNvPr id="5" name="Inhaltsplatzhalter 4" descr="Ein Bild, das Telefon, Mobiltelefon enthält.&#10;&#10;Automatisch generierte Beschreibung">
            <a:extLst>
              <a:ext uri="{FF2B5EF4-FFF2-40B4-BE49-F238E27FC236}">
                <a16:creationId xmlns:a16="http://schemas.microsoft.com/office/drawing/2014/main" id="{9BF54AE3-DB67-42AA-8387-FA144AB52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762" y="1660044"/>
            <a:ext cx="1566296" cy="2897648"/>
          </a:xfrm>
        </p:spPr>
      </p:pic>
      <p:pic>
        <p:nvPicPr>
          <p:cNvPr id="7" name="Grafik 6" descr="Ein Bild, das Telefon, Screenshot, Mobiltelefon, Monitor enthält.&#10;&#10;Automatisch generierte Beschreibung">
            <a:extLst>
              <a:ext uri="{FF2B5EF4-FFF2-40B4-BE49-F238E27FC236}">
                <a16:creationId xmlns:a16="http://schemas.microsoft.com/office/drawing/2014/main" id="{822D7EE5-AA31-45FD-B95F-2FF62B659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178" y="1659216"/>
            <a:ext cx="1566296" cy="2897648"/>
          </a:xfrm>
          <a:prstGeom prst="rect">
            <a:avLst/>
          </a:prstGeom>
        </p:spPr>
      </p:pic>
      <p:pic>
        <p:nvPicPr>
          <p:cNvPr id="9" name="Grafik 8" descr="Ein Bild, das Screenshot, Monitor, Computer, Telefon enthält.&#10;&#10;Automatisch generierte Beschreibung">
            <a:extLst>
              <a:ext uri="{FF2B5EF4-FFF2-40B4-BE49-F238E27FC236}">
                <a16:creationId xmlns:a16="http://schemas.microsoft.com/office/drawing/2014/main" id="{1FD57803-9E66-4231-B579-0F124BA7A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947" y="1892714"/>
            <a:ext cx="1566296" cy="289764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0A6CFC8-6922-484E-A32F-2BA31A735015}"/>
              </a:ext>
            </a:extLst>
          </p:cNvPr>
          <p:cNvSpPr txBox="1"/>
          <p:nvPr/>
        </p:nvSpPr>
        <p:spPr>
          <a:xfrm>
            <a:off x="813309" y="4642192"/>
            <a:ext cx="282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 err="1"/>
              <a:t>ListView.builder</a:t>
            </a:r>
            <a:endParaRPr lang="de-DE" sz="1400" dirty="0"/>
          </a:p>
          <a:p>
            <a:r>
              <a:rPr lang="de-DE" sz="1400" dirty="0"/>
              <a:t>- Cards mit </a:t>
            </a:r>
            <a:r>
              <a:rPr lang="de-DE" sz="1400" dirty="0" err="1"/>
              <a:t>child</a:t>
            </a:r>
            <a:r>
              <a:rPr lang="de-DE" sz="1400" dirty="0"/>
              <a:t>: </a:t>
            </a:r>
            <a:r>
              <a:rPr lang="de-DE" sz="1400" dirty="0" err="1"/>
              <a:t>ListTile</a:t>
            </a:r>
            <a:endParaRPr lang="de-DE" sz="1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6B0B9FC-C392-4335-A874-5EEA200C51D3}"/>
              </a:ext>
            </a:extLst>
          </p:cNvPr>
          <p:cNvSpPr txBox="1"/>
          <p:nvPr/>
        </p:nvSpPr>
        <p:spPr>
          <a:xfrm>
            <a:off x="3050959" y="4721730"/>
            <a:ext cx="30450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 err="1"/>
              <a:t>Iconfarbe</a:t>
            </a:r>
            <a:r>
              <a:rPr lang="de-DE" sz="1400" dirty="0"/>
              <a:t> </a:t>
            </a:r>
            <a:r>
              <a:rPr lang="de-DE" sz="1400" dirty="0" err="1"/>
              <a:t>Secondary</a:t>
            </a:r>
            <a:r>
              <a:rPr lang="de-DE" sz="1400" dirty="0"/>
              <a:t> </a:t>
            </a:r>
            <a:r>
              <a:rPr lang="de-DE" sz="1400" dirty="0" err="1"/>
              <a:t>aufgeriffen</a:t>
            </a:r>
            <a:endParaRPr lang="de-DE" sz="1400" dirty="0"/>
          </a:p>
          <a:p>
            <a:pPr marL="285750" indent="-285750">
              <a:buFontTx/>
              <a:buChar char="-"/>
            </a:pPr>
            <a:r>
              <a:rPr lang="de-DE" sz="1400" dirty="0"/>
              <a:t>Container mit </a:t>
            </a:r>
            <a:r>
              <a:rPr lang="de-DE" sz="1400" dirty="0" err="1"/>
              <a:t>BorderRadius</a:t>
            </a:r>
            <a:r>
              <a:rPr lang="de-DE" sz="1400" dirty="0"/>
              <a:t> für Design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Unten: Container mit </a:t>
            </a:r>
            <a:r>
              <a:rPr lang="de-DE" sz="1400" dirty="0" err="1"/>
              <a:t>Column</a:t>
            </a:r>
            <a:endParaRPr lang="de-DE" sz="1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10E2EE-450B-465F-82F1-51657A888BB3}"/>
              </a:ext>
            </a:extLst>
          </p:cNvPr>
          <p:cNvSpPr txBox="1"/>
          <p:nvPr/>
        </p:nvSpPr>
        <p:spPr>
          <a:xfrm>
            <a:off x="8181251" y="3210845"/>
            <a:ext cx="40004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Class mit </a:t>
            </a:r>
            <a:r>
              <a:rPr lang="de-DE" sz="1400" dirty="0" err="1"/>
              <a:t>images</a:t>
            </a:r>
            <a:r>
              <a:rPr lang="de-DE" sz="1400" dirty="0"/>
              <a:t>, </a:t>
            </a:r>
            <a:r>
              <a:rPr lang="de-DE" sz="1400" dirty="0" err="1"/>
              <a:t>questions</a:t>
            </a:r>
            <a:r>
              <a:rPr lang="de-DE" sz="1400" dirty="0"/>
              <a:t>, </a:t>
            </a:r>
            <a:r>
              <a:rPr lang="de-DE" sz="1400" dirty="0" err="1"/>
              <a:t>choices</a:t>
            </a:r>
            <a:r>
              <a:rPr lang="de-DE" sz="1400" dirty="0"/>
              <a:t>, </a:t>
            </a:r>
            <a:r>
              <a:rPr lang="de-DE" sz="1400" dirty="0" err="1"/>
              <a:t>correctAnswers</a:t>
            </a:r>
            <a:endParaRPr lang="de-DE" sz="1400" dirty="0"/>
          </a:p>
          <a:p>
            <a:pPr marL="285750" indent="-285750">
              <a:buFontTx/>
              <a:buChar char="-"/>
            </a:pPr>
            <a:r>
              <a:rPr lang="de-DE" sz="1400" dirty="0"/>
              <a:t>Zählvariablen für Anzahl der Fragen und richtige Antworten</a:t>
            </a:r>
            <a:br>
              <a:rPr lang="de-DE" sz="1400" dirty="0"/>
            </a:br>
            <a:r>
              <a:rPr lang="de-DE" sz="1400" dirty="0"/>
              <a:t>-&gt; wenn Button geklickt wird, wird Variable erhöht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14" name="Grafik 13" descr="Ein Bild, das Telefon, Laptop, Bildschirm, Computer enthält.&#10;&#10;Automatisch generierte Beschreibung">
            <a:extLst>
              <a:ext uri="{FF2B5EF4-FFF2-40B4-BE49-F238E27FC236}">
                <a16:creationId xmlns:a16="http://schemas.microsoft.com/office/drawing/2014/main" id="{1E581D16-0DC3-4D03-9B8B-3D6C89B95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0190" y="1809695"/>
            <a:ext cx="2034716" cy="1196444"/>
          </a:xfrm>
          <a:prstGeom prst="rect">
            <a:avLst/>
          </a:prstGeom>
        </p:spPr>
      </p:pic>
      <p:pic>
        <p:nvPicPr>
          <p:cNvPr id="16" name="Grafik 15" descr="Ein Bild, das Vogel enthält.&#10;&#10;Automatisch generierte Beschreibung">
            <a:extLst>
              <a:ext uri="{FF2B5EF4-FFF2-40B4-BE49-F238E27FC236}">
                <a16:creationId xmlns:a16="http://schemas.microsoft.com/office/drawing/2014/main" id="{65F6CAB7-3CF5-401F-B5B2-5999AFA42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9947" y="290328"/>
            <a:ext cx="4613405" cy="1241332"/>
          </a:xfrm>
          <a:prstGeom prst="rect">
            <a:avLst/>
          </a:prstGeom>
        </p:spPr>
      </p:pic>
      <p:pic>
        <p:nvPicPr>
          <p:cNvPr id="18" name="Grafik 17" descr="Ein Bild, das Vogel enthält.&#10;&#10;Automatisch generierte Beschreibung">
            <a:extLst>
              <a:ext uri="{FF2B5EF4-FFF2-40B4-BE49-F238E27FC236}">
                <a16:creationId xmlns:a16="http://schemas.microsoft.com/office/drawing/2014/main" id="{98180379-ED01-42BD-8F2C-ACD3A9E9AA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9947" y="5037022"/>
            <a:ext cx="4462271" cy="1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2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D7775-6081-42F1-AD0E-946020F6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Vokabelteil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D0299-BCBB-4494-9185-20BDD04C6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907893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80</Words>
  <Application>Microsoft Office PowerPoint</Application>
  <PresentationFormat>Breitbild</PresentationFormat>
  <Paragraphs>18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Franklin Gothic Book</vt:lpstr>
      <vt:lpstr>Symbol</vt:lpstr>
      <vt:lpstr>Ausschnitt</vt:lpstr>
      <vt:lpstr>Englisch Lern App von Johanna Sostmann und Victoria Fuchs</vt:lpstr>
      <vt:lpstr>Splashscreen &amp; Startseite</vt:lpstr>
      <vt:lpstr>Grammatikteil</vt:lpstr>
      <vt:lpstr>Vokabelteil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Englisch Lern App von Johanna Sostmann und Victoria Fuchs</dc:title>
  <dc:creator>Victoria .</dc:creator>
  <cp:lastModifiedBy>Victoria .</cp:lastModifiedBy>
  <cp:revision>5</cp:revision>
  <dcterms:created xsi:type="dcterms:W3CDTF">2020-05-12T18:25:12Z</dcterms:created>
  <dcterms:modified xsi:type="dcterms:W3CDTF">2020-05-13T13:04:32Z</dcterms:modified>
</cp:coreProperties>
</file>