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58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7" Type="http://schemas.openxmlformats.org/officeDocument/2006/relationships/image" Target="../media/image11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909DD-E3DD-436D-BB4E-D9281132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Englisch Lern App</a:t>
            </a:r>
            <a:br>
              <a:rPr lang="de-DE" sz="4000" dirty="0"/>
            </a:br>
            <a:r>
              <a:rPr lang="de-DE" sz="1600" dirty="0"/>
              <a:t>von Johanna </a:t>
            </a:r>
            <a:r>
              <a:rPr lang="de-DE" sz="1600" dirty="0" err="1"/>
              <a:t>Sostmann</a:t>
            </a:r>
            <a:r>
              <a:rPr lang="de-DE" sz="1600" dirty="0"/>
              <a:t> und Victoria Fuchs</a:t>
            </a:r>
            <a:endParaRPr lang="de-DE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AE902-9A7A-4EC3-B46C-DF6FCD86F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App besteht aus 2 Teilen: Grammatik und Vokabeln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Farbkonzept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Schriftart: Century </a:t>
            </a:r>
            <a:r>
              <a:rPr lang="de-DE" dirty="0" err="1"/>
              <a:t>Gothic</a:t>
            </a:r>
            <a:endParaRPr lang="de-DE" dirty="0"/>
          </a:p>
        </p:txBody>
      </p:sp>
      <p:pic>
        <p:nvPicPr>
          <p:cNvPr id="9" name="Grafik 8" descr="Ein Bild, das Foto, Tisch, schwarz, Laptop enthält.&#10;&#10;Automatisch generierte Beschreibung">
            <a:extLst>
              <a:ext uri="{FF2B5EF4-FFF2-40B4-BE49-F238E27FC236}">
                <a16:creationId xmlns:a16="http://schemas.microsoft.com/office/drawing/2014/main" id="{2D17E4B4-524A-41C3-866B-EAD587EBD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608" y="3286957"/>
            <a:ext cx="4296792" cy="11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7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C4897-3DC5-4649-8654-A3E1D455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Splashscreen</a:t>
            </a:r>
            <a:r>
              <a:rPr lang="de-DE" sz="3200" dirty="0"/>
              <a:t> &amp; Startseite</a:t>
            </a: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3DBBA4A-7502-4DB3-93F9-CE43916F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004" y="1327968"/>
            <a:ext cx="1727226" cy="319536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EC5B024-E712-404D-A10E-98BCD728B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971" y="1369161"/>
            <a:ext cx="1487821" cy="3112979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A6D28A5-B627-4CF1-AC2A-DD858C70D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2496"/>
            <a:ext cx="4086520" cy="4479704"/>
          </a:xfrm>
        </p:spPr>
        <p:txBody>
          <a:bodyPr>
            <a:normAutofit/>
          </a:bodyPr>
          <a:lstStyle/>
          <a:p>
            <a:r>
              <a:rPr lang="de-DE" sz="1700" dirty="0"/>
              <a:t>Splash Screen als </a:t>
            </a:r>
            <a:r>
              <a:rPr lang="de-DE" sz="1700" dirty="0" err="1"/>
              <a:t>Stateful</a:t>
            </a:r>
            <a:r>
              <a:rPr lang="de-DE" sz="1700" dirty="0"/>
              <a:t> Widget </a:t>
            </a:r>
            <a:r>
              <a:rPr lang="de-DE" sz="1700" dirty="0" err="1"/>
              <a:t>mitFunktion</a:t>
            </a:r>
            <a:r>
              <a:rPr lang="de-DE" sz="1700" dirty="0"/>
              <a:t> </a:t>
            </a:r>
            <a:r>
              <a:rPr lang="de-DE" sz="1700" dirty="0" err="1"/>
              <a:t>initState</a:t>
            </a:r>
            <a:r>
              <a:rPr lang="de-DE" sz="1700" dirty="0"/>
              <a:t>() für die 3 </a:t>
            </a:r>
            <a:r>
              <a:rPr lang="de-DE" sz="1700" dirty="0" err="1"/>
              <a:t>sekundige</a:t>
            </a:r>
            <a:r>
              <a:rPr lang="de-DE" sz="1700" dirty="0"/>
              <a:t> Anzeige </a:t>
            </a:r>
          </a:p>
          <a:p>
            <a:r>
              <a:rPr lang="de-DE" sz="1700" dirty="0" err="1"/>
              <a:t>HomeScreen</a:t>
            </a:r>
            <a:r>
              <a:rPr lang="de-DE" sz="1700" dirty="0"/>
              <a:t> mit Begrüßung des Users und 2 Cards, die zur Navigation der jeweiligen Bereiche führt</a:t>
            </a:r>
          </a:p>
          <a:p>
            <a:r>
              <a:rPr lang="de-DE" sz="1700" dirty="0"/>
              <a:t>Ganze Card klickbar -&gt; Nutzung von </a:t>
            </a:r>
            <a:r>
              <a:rPr lang="de-DE" sz="1700" dirty="0" err="1"/>
              <a:t>Inkwell</a:t>
            </a:r>
            <a:endParaRPr lang="de-DE" sz="1700" dirty="0"/>
          </a:p>
          <a:p>
            <a:pPr marL="530352" lvl="1" indent="0">
              <a:buNone/>
            </a:pPr>
            <a:endParaRPr lang="de-DE" sz="1700" dirty="0"/>
          </a:p>
          <a:p>
            <a:pPr lvl="1"/>
            <a:endParaRPr lang="de-DE" sz="17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BA40CD-AC6A-4762-A0EE-A8069A0C1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413" y="4724074"/>
            <a:ext cx="2930757" cy="161191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190D2E3-4036-4DED-958B-A54CE7BEF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4175" y="1428750"/>
            <a:ext cx="2553815" cy="267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0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1164D-88CC-4DDE-B03D-54D8DE91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Grammatikteil</a:t>
            </a:r>
          </a:p>
        </p:txBody>
      </p:sp>
      <p:pic>
        <p:nvPicPr>
          <p:cNvPr id="5" name="Inhaltsplatzhalter 4" descr="Ein Bild, das Telefon, Mobiltelefon enthält.&#10;&#10;Automatisch generierte Beschreibung">
            <a:extLst>
              <a:ext uri="{FF2B5EF4-FFF2-40B4-BE49-F238E27FC236}">
                <a16:creationId xmlns:a16="http://schemas.microsoft.com/office/drawing/2014/main" id="{9BF54AE3-DB67-42AA-8387-FA144AB52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762" y="1660044"/>
            <a:ext cx="1566296" cy="2897648"/>
          </a:xfrm>
        </p:spPr>
      </p:pic>
      <p:pic>
        <p:nvPicPr>
          <p:cNvPr id="7" name="Grafik 6" descr="Ein Bild, das Telefon, Screenshot, Mobiltelefon, Monitor enthält.&#10;&#10;Automatisch generierte Beschreibung">
            <a:extLst>
              <a:ext uri="{FF2B5EF4-FFF2-40B4-BE49-F238E27FC236}">
                <a16:creationId xmlns:a16="http://schemas.microsoft.com/office/drawing/2014/main" id="{822D7EE5-AA31-45FD-B95F-2FF62B659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178" y="1659216"/>
            <a:ext cx="1566296" cy="2897648"/>
          </a:xfrm>
          <a:prstGeom prst="rect">
            <a:avLst/>
          </a:prstGeom>
        </p:spPr>
      </p:pic>
      <p:pic>
        <p:nvPicPr>
          <p:cNvPr id="9" name="Grafik 8" descr="Ein Bild, das Screenshot, Monitor, Computer, Telefon enthält.&#10;&#10;Automatisch generierte Beschreibung">
            <a:extLst>
              <a:ext uri="{FF2B5EF4-FFF2-40B4-BE49-F238E27FC236}">
                <a16:creationId xmlns:a16="http://schemas.microsoft.com/office/drawing/2014/main" id="{1FD57803-9E66-4231-B579-0F124BA7A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947" y="1892714"/>
            <a:ext cx="1566296" cy="289764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0A6CFC8-6922-484E-A32F-2BA31A735015}"/>
              </a:ext>
            </a:extLst>
          </p:cNvPr>
          <p:cNvSpPr txBox="1"/>
          <p:nvPr/>
        </p:nvSpPr>
        <p:spPr>
          <a:xfrm>
            <a:off x="813309" y="4642192"/>
            <a:ext cx="282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 err="1"/>
              <a:t>ListView.builder</a:t>
            </a:r>
            <a:endParaRPr lang="de-DE" sz="1400" dirty="0"/>
          </a:p>
          <a:p>
            <a:r>
              <a:rPr lang="de-DE" sz="1400" dirty="0"/>
              <a:t>- Cards mit </a:t>
            </a:r>
            <a:r>
              <a:rPr lang="de-DE" sz="1400" dirty="0" err="1"/>
              <a:t>child</a:t>
            </a:r>
            <a:r>
              <a:rPr lang="de-DE" sz="1400" dirty="0"/>
              <a:t>: </a:t>
            </a:r>
            <a:r>
              <a:rPr lang="de-DE" sz="1400" dirty="0" err="1"/>
              <a:t>ListTile</a:t>
            </a:r>
            <a:endParaRPr lang="de-DE" sz="1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6B0B9FC-C392-4335-A874-5EEA200C51D3}"/>
              </a:ext>
            </a:extLst>
          </p:cNvPr>
          <p:cNvSpPr txBox="1"/>
          <p:nvPr/>
        </p:nvSpPr>
        <p:spPr>
          <a:xfrm>
            <a:off x="3050959" y="4721730"/>
            <a:ext cx="3045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 err="1"/>
              <a:t>Iconfarbe</a:t>
            </a:r>
            <a:r>
              <a:rPr lang="de-DE" sz="1400" dirty="0"/>
              <a:t> </a:t>
            </a:r>
            <a:r>
              <a:rPr lang="de-DE" sz="1400" dirty="0" err="1"/>
              <a:t>Secondary</a:t>
            </a:r>
            <a:r>
              <a:rPr lang="de-DE" sz="1400" dirty="0"/>
              <a:t> </a:t>
            </a:r>
            <a:r>
              <a:rPr lang="de-DE" sz="1400" dirty="0" err="1"/>
              <a:t>aufgeriffen</a:t>
            </a:r>
            <a:endParaRPr lang="de-DE" sz="1400" dirty="0"/>
          </a:p>
          <a:p>
            <a:pPr marL="285750" indent="-285750">
              <a:buFontTx/>
              <a:buChar char="-"/>
            </a:pPr>
            <a:r>
              <a:rPr lang="de-DE" sz="1400" dirty="0"/>
              <a:t>Container mit </a:t>
            </a:r>
            <a:r>
              <a:rPr lang="de-DE" sz="1400" dirty="0" err="1"/>
              <a:t>BorderRadius</a:t>
            </a:r>
            <a:r>
              <a:rPr lang="de-DE" sz="1400" dirty="0"/>
              <a:t> für Design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Unten: Container mit </a:t>
            </a:r>
            <a:r>
              <a:rPr lang="de-DE" sz="1400" dirty="0" err="1"/>
              <a:t>Column</a:t>
            </a:r>
            <a:endParaRPr lang="de-DE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10E2EE-450B-465F-82F1-51657A888BB3}"/>
              </a:ext>
            </a:extLst>
          </p:cNvPr>
          <p:cNvSpPr txBox="1"/>
          <p:nvPr/>
        </p:nvSpPr>
        <p:spPr>
          <a:xfrm>
            <a:off x="8181251" y="3210845"/>
            <a:ext cx="40004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Class mit </a:t>
            </a:r>
            <a:r>
              <a:rPr lang="de-DE" sz="1400" dirty="0" err="1"/>
              <a:t>images</a:t>
            </a:r>
            <a:r>
              <a:rPr lang="de-DE" sz="1400" dirty="0"/>
              <a:t>, </a:t>
            </a:r>
            <a:r>
              <a:rPr lang="de-DE" sz="1400" dirty="0" err="1"/>
              <a:t>questions</a:t>
            </a:r>
            <a:r>
              <a:rPr lang="de-DE" sz="1400" dirty="0"/>
              <a:t>, </a:t>
            </a:r>
            <a:r>
              <a:rPr lang="de-DE" sz="1400" dirty="0" err="1"/>
              <a:t>choices</a:t>
            </a:r>
            <a:r>
              <a:rPr lang="de-DE" sz="1400" dirty="0"/>
              <a:t>, </a:t>
            </a:r>
            <a:r>
              <a:rPr lang="de-DE" sz="1400" dirty="0" err="1"/>
              <a:t>correctAnswers</a:t>
            </a:r>
            <a:endParaRPr lang="de-DE" sz="1400" dirty="0"/>
          </a:p>
          <a:p>
            <a:pPr marL="285750" indent="-285750">
              <a:buFontTx/>
              <a:buChar char="-"/>
            </a:pPr>
            <a:r>
              <a:rPr lang="de-DE" sz="1400" dirty="0"/>
              <a:t>Zählvariablen für Anzahl der Fragen und richtige Antworten</a:t>
            </a:r>
            <a:br>
              <a:rPr lang="de-DE" sz="1400" dirty="0"/>
            </a:br>
            <a:r>
              <a:rPr lang="de-DE" sz="1400" dirty="0"/>
              <a:t>-&gt; wenn Button geklickt wird, wird Variable erhöht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14" name="Grafik 13" descr="Ein Bild, das Telefon, Laptop, Bildschirm, Computer enthält.&#10;&#10;Automatisch generierte Beschreibung">
            <a:extLst>
              <a:ext uri="{FF2B5EF4-FFF2-40B4-BE49-F238E27FC236}">
                <a16:creationId xmlns:a16="http://schemas.microsoft.com/office/drawing/2014/main" id="{1E581D16-0DC3-4D03-9B8B-3D6C89B95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0190" y="1809695"/>
            <a:ext cx="2034716" cy="1196444"/>
          </a:xfrm>
          <a:prstGeom prst="rect">
            <a:avLst/>
          </a:prstGeom>
        </p:spPr>
      </p:pic>
      <p:pic>
        <p:nvPicPr>
          <p:cNvPr id="16" name="Grafik 15" descr="Ein Bild, das Vogel enthält.&#10;&#10;Automatisch generierte Beschreibung">
            <a:extLst>
              <a:ext uri="{FF2B5EF4-FFF2-40B4-BE49-F238E27FC236}">
                <a16:creationId xmlns:a16="http://schemas.microsoft.com/office/drawing/2014/main" id="{65F6CAB7-3CF5-401F-B5B2-5999AFA42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9947" y="290328"/>
            <a:ext cx="4613405" cy="1241332"/>
          </a:xfrm>
          <a:prstGeom prst="rect">
            <a:avLst/>
          </a:prstGeom>
        </p:spPr>
      </p:pic>
      <p:pic>
        <p:nvPicPr>
          <p:cNvPr id="18" name="Grafik 17" descr="Ein Bild, das Vogel enthält.&#10;&#10;Automatisch generierte Beschreibung">
            <a:extLst>
              <a:ext uri="{FF2B5EF4-FFF2-40B4-BE49-F238E27FC236}">
                <a16:creationId xmlns:a16="http://schemas.microsoft.com/office/drawing/2014/main" id="{98180379-ED01-42BD-8F2C-ACD3A9E9AA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9947" y="5037022"/>
            <a:ext cx="4462271" cy="1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2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D7775-6081-42F1-AD0E-946020F6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06272" cy="1485900"/>
          </a:xfrm>
        </p:spPr>
        <p:txBody>
          <a:bodyPr>
            <a:normAutofit/>
          </a:bodyPr>
          <a:lstStyle/>
          <a:p>
            <a:r>
              <a:rPr lang="de-DE" sz="3100" dirty="0"/>
              <a:t>Übersicht Vokabelbereich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D0299-BCBB-4494-9185-20BDD04C6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299"/>
            <a:ext cx="3831996" cy="3581400"/>
          </a:xfrm>
        </p:spPr>
        <p:txBody>
          <a:bodyPr>
            <a:normAutofit/>
          </a:bodyPr>
          <a:lstStyle/>
          <a:p>
            <a:r>
              <a:rPr lang="de-DE" sz="1700" dirty="0"/>
              <a:t>Erstellung Widget Template für Cards</a:t>
            </a:r>
          </a:p>
          <a:p>
            <a:r>
              <a:rPr lang="de-DE" sz="1700" dirty="0"/>
              <a:t>Erstellung von Klasse, die Titel, Bild und Route aus Liste verwenden soll</a:t>
            </a:r>
          </a:p>
          <a:p>
            <a:r>
              <a:rPr lang="de-DE" sz="1700" dirty="0"/>
              <a:t>Erstellung der Liste mit oben genannten Komponenten</a:t>
            </a:r>
          </a:p>
          <a:p>
            <a:r>
              <a:rPr lang="de-DE" sz="1700" dirty="0"/>
              <a:t>Mittels </a:t>
            </a:r>
            <a:r>
              <a:rPr lang="de-DE" sz="1700" dirty="0" err="1"/>
              <a:t>Map</a:t>
            </a:r>
            <a:r>
              <a:rPr lang="de-DE" sz="1700" dirty="0"/>
              <a:t> und Custom </a:t>
            </a:r>
            <a:r>
              <a:rPr lang="de-DE" sz="1700" dirty="0" err="1"/>
              <a:t>Scrollview</a:t>
            </a:r>
            <a:r>
              <a:rPr lang="de-DE" sz="1700" dirty="0"/>
              <a:t> </a:t>
            </a:r>
            <a:r>
              <a:rPr lang="de-DE" sz="1700" dirty="0" err="1"/>
              <a:t>erstellung</a:t>
            </a:r>
            <a:r>
              <a:rPr lang="de-DE" sz="1700" dirty="0"/>
              <a:t> der Cards in einem </a:t>
            </a:r>
            <a:r>
              <a:rPr lang="de-DE" sz="1700" dirty="0" err="1"/>
              <a:t>Grid</a:t>
            </a:r>
            <a:endParaRPr lang="de-DE" sz="1700" dirty="0"/>
          </a:p>
          <a:p>
            <a:pPr marL="530352" lvl="1" indent="0">
              <a:buNone/>
            </a:pPr>
            <a:endParaRPr lang="de-DE" sz="1700" dirty="0"/>
          </a:p>
          <a:p>
            <a:pPr lvl="1"/>
            <a:endParaRPr lang="de-DE" sz="17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18D9730-45EE-437C-B21B-419EE609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09" y="1430910"/>
            <a:ext cx="2125314" cy="445931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21A01A6-EEE6-4116-AC1E-F620B5A0A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656" y="1430910"/>
            <a:ext cx="3290179" cy="45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2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D7775-6081-42F1-AD0E-946020F6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de-DE" sz="3100"/>
              <a:t>Eigene Vokabeldatenbank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D0299-BCBB-4494-9185-20BDD04C6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de-DE" sz="1700" dirty="0"/>
              <a:t>Erstellung einer </a:t>
            </a:r>
            <a:r>
              <a:rPr lang="de-DE" sz="1700" dirty="0" err="1"/>
              <a:t>databasehelper</a:t>
            </a:r>
            <a:r>
              <a:rPr lang="de-DE" sz="1700" dirty="0"/>
              <a:t> Klasse </a:t>
            </a:r>
          </a:p>
          <a:p>
            <a:r>
              <a:rPr lang="de-DE" sz="1700" dirty="0"/>
              <a:t>Erstellung einer Klasse für die Vokabeleinträge</a:t>
            </a:r>
          </a:p>
          <a:p>
            <a:r>
              <a:rPr lang="de-DE" sz="1700" dirty="0"/>
              <a:t>Initialisierung der Datenbank</a:t>
            </a:r>
          </a:p>
          <a:p>
            <a:r>
              <a:rPr lang="de-DE" sz="1700" dirty="0"/>
              <a:t>Funktionen für die Hinzufügung, Bearbeitung und Löschung der Vokabeln</a:t>
            </a:r>
          </a:p>
          <a:p>
            <a:r>
              <a:rPr lang="de-DE" sz="1700" dirty="0"/>
              <a:t>Ablegung der Daten in Widget</a:t>
            </a:r>
          </a:p>
          <a:p>
            <a:endParaRPr lang="de-DE" sz="1700" dirty="0"/>
          </a:p>
          <a:p>
            <a:pPr marL="530352" lvl="1" indent="0">
              <a:buNone/>
            </a:pPr>
            <a:endParaRPr lang="de-DE" sz="1700" dirty="0"/>
          </a:p>
          <a:p>
            <a:pPr lvl="1"/>
            <a:endParaRPr lang="de-DE" sz="1700" dirty="0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7CE98FB-9A7C-4592-A552-03AC9048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201" y="645106"/>
            <a:ext cx="5597596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5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D7775-6081-42F1-AD0E-946020F6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7869"/>
          </a:xfrm>
        </p:spPr>
        <p:txBody>
          <a:bodyPr>
            <a:normAutofit/>
          </a:bodyPr>
          <a:lstStyle/>
          <a:p>
            <a:r>
              <a:rPr lang="de-DE" sz="3200"/>
              <a:t>Erstellung der eigenen Vokabeln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D0299-BCBB-4494-9185-20BDD04C6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732" y="1593669"/>
            <a:ext cx="6013269" cy="4273731"/>
          </a:xfrm>
        </p:spPr>
        <p:txBody>
          <a:bodyPr/>
          <a:lstStyle/>
          <a:p>
            <a:r>
              <a:rPr lang="de-DE" dirty="0"/>
              <a:t>Nutzung von Text </a:t>
            </a:r>
            <a:r>
              <a:rPr lang="de-DE" dirty="0" err="1"/>
              <a:t>Inputfields</a:t>
            </a:r>
            <a:r>
              <a:rPr lang="de-DE" dirty="0"/>
              <a:t> zur Erstellung der Tabelleninhalte</a:t>
            </a:r>
          </a:p>
          <a:p>
            <a:r>
              <a:rPr lang="de-DE" dirty="0"/>
              <a:t>Ablegen der Tabelleninhalte in eine Liste auf separatem Screen</a:t>
            </a:r>
          </a:p>
          <a:p>
            <a:r>
              <a:rPr lang="de-DE" dirty="0"/>
              <a:t>Nutzung von Snackbars zum Informieren des Users für aufkommende Änderungen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6E1307B-66B1-4860-A47B-D3BCB16D5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001" y="1205214"/>
            <a:ext cx="2102388" cy="44475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2388726-9832-491F-A097-7D394F32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105" y="1213831"/>
            <a:ext cx="2120590" cy="443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22817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215</Words>
  <Application>Microsoft Office PowerPoint</Application>
  <PresentationFormat>Breitbild</PresentationFormat>
  <Paragraphs>36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Franklin Gothic Book</vt:lpstr>
      <vt:lpstr>Symbol</vt:lpstr>
      <vt:lpstr>Ausschnitt</vt:lpstr>
      <vt:lpstr>Englisch Lern App von Johanna Sostmann und Victoria Fuchs</vt:lpstr>
      <vt:lpstr>Splashscreen &amp; Startseite</vt:lpstr>
      <vt:lpstr>Grammatikteil</vt:lpstr>
      <vt:lpstr>Übersicht Vokabelbereich</vt:lpstr>
      <vt:lpstr>Eigene Vokabeldatenbank</vt:lpstr>
      <vt:lpstr>Erstellung der eigenen Vokabeln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Englisch Lern App von Johanna Sostmann und Victoria Fuchs</dc:title>
  <dc:creator>Victoria .</dc:creator>
  <cp:lastModifiedBy>Johanna Sostmann</cp:lastModifiedBy>
  <cp:revision>8</cp:revision>
  <dcterms:created xsi:type="dcterms:W3CDTF">2020-05-12T18:25:12Z</dcterms:created>
  <dcterms:modified xsi:type="dcterms:W3CDTF">2020-05-13T13:31:47Z</dcterms:modified>
</cp:coreProperties>
</file>