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4" r:id="rId4"/>
    <p:sldId id="258" r:id="rId5"/>
    <p:sldId id="261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2192"/>
    <a:srgbClr val="0C0C0C"/>
    <a:srgbClr val="99BACE"/>
    <a:srgbClr val="0866B2"/>
    <a:srgbClr val="E9E6E1"/>
    <a:srgbClr val="55D5BD"/>
    <a:srgbClr val="6D94BD"/>
    <a:srgbClr val="56006A"/>
    <a:srgbClr val="66148F"/>
    <a:srgbClr val="0395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BEF3FA-93A7-1DEA-FB14-DF0B06AD9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2D0D12-CA52-2AC9-8523-8192191DE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47E13A-6AA1-31B9-ABDD-B697DB9C4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E11A-3873-4CA8-A919-1A4876350046}" type="datetimeFigureOut">
              <a:rPr lang="fr-FR" smtClean="0"/>
              <a:t>13/11/2022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6D3DEC-BDEB-9329-0755-CCD31417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80313-02EF-2B00-4866-4E6677B14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0A9C-6C82-4680-9F05-10C967D9AE1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062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9B8606-76D4-5B39-1165-048715E4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C9D792-81BF-5BD4-0C78-89D2091AF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566E69-267A-07E3-77DA-97857614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E11A-3873-4CA8-A919-1A4876350046}" type="datetimeFigureOut">
              <a:rPr lang="fr-FR" smtClean="0"/>
              <a:t>13/11/2022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7182F9-0547-3ABF-A909-E4852EEF4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A08079-D1D1-A6D5-A00F-E7D61A90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0A9C-6C82-4680-9F05-10C967D9AE1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828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C75C948-3E1B-8938-FE3A-BE364CA76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5710EB-8322-5504-D6C6-09981CD6F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A8C9FE-0138-CD4D-AFA9-1064300E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E11A-3873-4CA8-A919-1A4876350046}" type="datetimeFigureOut">
              <a:rPr lang="fr-FR" smtClean="0"/>
              <a:t>13/11/2022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ECF555-D0DC-F8CC-CFE9-D6D680DE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F09227-0C64-6E51-07EB-6BD07642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0A9C-6C82-4680-9F05-10C967D9AE1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136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BD941D-F4BC-950C-A594-AFDC0A606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AEA6DF-D628-1521-455B-C195EA05D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C1A5D9-D15A-90FC-B98A-30AED3EF0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E11A-3873-4CA8-A919-1A4876350046}" type="datetimeFigureOut">
              <a:rPr lang="fr-FR" smtClean="0"/>
              <a:t>13/11/2022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E358CF-081A-E882-7F16-7D9B5D7F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446663-5024-0EC6-6E62-1B7B17D8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0A9C-6C82-4680-9F05-10C967D9AE1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03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6EA234-AF7A-AD12-046B-531D2712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F406A5-6D66-761F-4E1F-E29FBBD1E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C75216-DE96-F81E-80FD-BC788B68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E11A-3873-4CA8-A919-1A4876350046}" type="datetimeFigureOut">
              <a:rPr lang="fr-FR" smtClean="0"/>
              <a:t>13/11/2022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F8116D-EAED-0C73-3133-087AFC3A3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60B50D-25A2-5203-544C-A6C07A65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0A9C-6C82-4680-9F05-10C967D9AE1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010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67F3AA-DCE4-DCC8-7808-0DDB01A9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F50C39-F80C-5A33-FABC-36A0E6D09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34AC9C-E77C-F86F-8F62-2905E1A03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F97028-FA12-41CE-C163-73A5309D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E11A-3873-4CA8-A919-1A4876350046}" type="datetimeFigureOut">
              <a:rPr lang="fr-FR" smtClean="0"/>
              <a:t>13/11/2022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FD91BE-B01E-673F-C4EC-F00ECA3E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5FD67B-494D-5C59-D4BA-AF899001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0A9C-6C82-4680-9F05-10C967D9AE1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600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72BBEF-A74C-4649-C521-BFF24550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A790AC-0DE0-9A72-3F63-885EFF2B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240A08-0E19-3F9A-1B09-3B7CE8BEB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023E8B-133C-4F83-763F-FAC99CE50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A8A7F1A-C447-5781-8B8D-2E66ECD2F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745E8EC-5D59-5CDF-DB97-50BBA6DB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E11A-3873-4CA8-A919-1A4876350046}" type="datetimeFigureOut">
              <a:rPr lang="fr-FR" smtClean="0"/>
              <a:t>13/11/2022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F4636AB-4385-C0C7-9B5C-2D0D4854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4247C17-B488-2B4D-F9C7-79B4DECB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0A9C-6C82-4680-9F05-10C967D9AE1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497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AF46EC-C88E-28AA-BE9B-DF34CD56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674100D-99A9-17EA-437C-0BDCAF2A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E11A-3873-4CA8-A919-1A4876350046}" type="datetimeFigureOut">
              <a:rPr lang="fr-FR" smtClean="0"/>
              <a:t>13/11/2022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78E06B-F916-C1A4-B201-7F516EEE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FF61EC-2CCF-314A-FDC8-4D708981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0A9C-6C82-4680-9F05-10C967D9AE1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259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C10B83-114D-3296-F402-ECA6B8EEB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E11A-3873-4CA8-A919-1A4876350046}" type="datetimeFigureOut">
              <a:rPr lang="fr-FR" smtClean="0"/>
              <a:t>13/11/2022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3FD3B92-5CAE-3E3C-7422-626B061AF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7B2274-7921-CB35-8FE8-6C0BAE70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0A9C-6C82-4680-9F05-10C967D9AE1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888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ACFD5-4722-C321-E1E9-A5C9EA5C3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733BFC-3B13-9FE9-5B4B-B416E3AC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A4F408-5CE6-DDC2-8B89-303F2D3C2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AB9332-BD5B-0AB5-F45D-86B6352D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E11A-3873-4CA8-A919-1A4876350046}" type="datetimeFigureOut">
              <a:rPr lang="fr-FR" smtClean="0"/>
              <a:t>13/11/2022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596D63-032D-C4E9-9AC1-17474BD02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A974BF-2951-3917-CD1A-EEF5714C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0A9C-6C82-4680-9F05-10C967D9AE1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017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1C050-DD22-7344-0962-93455BCAE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0495633-BB4E-1603-CB43-858771086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29C787-1581-55B3-A5AA-23ED4A6A9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3F8173-A419-6DDC-1732-8BFBAC42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E11A-3873-4CA8-A919-1A4876350046}" type="datetimeFigureOut">
              <a:rPr lang="fr-FR" smtClean="0"/>
              <a:t>13/11/2022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CF1D3A-213B-2506-F47D-B65E3366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664CDB-746B-F73A-084A-DE5A468E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0A9C-6C82-4680-9F05-10C967D9AE1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551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692280F-C14C-D8E0-CDCF-0C873684F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7559DA-9F34-A4C5-CB4E-1C9A83819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08BFFC-F83F-6E82-E79E-9A0610182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3E11A-3873-4CA8-A919-1A4876350046}" type="datetimeFigureOut">
              <a:rPr lang="fr-FR" smtClean="0"/>
              <a:t>13/11/2022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46C7A2-57CC-6E2E-30F0-4EDD590FF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015D6E-E49A-94BC-06B4-85BEB3E45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50A9C-6C82-4680-9F05-10C967D9AE1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455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rgbClr val="0866B2"/>
            </a:gs>
            <a:gs pos="51000">
              <a:srgbClr val="682192"/>
            </a:gs>
            <a:gs pos="100000">
              <a:srgbClr val="0C0C0C"/>
            </a:gs>
            <a:gs pos="0">
              <a:schemeClr val="bg1"/>
            </a:gs>
            <a:gs pos="23000">
              <a:srgbClr val="99BAC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01168901-49D5-5E5A-6893-C0AE8A24DB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6" b="17778"/>
          <a:stretch/>
        </p:blipFill>
        <p:spPr>
          <a:xfrm>
            <a:off x="2094766" y="187089"/>
            <a:ext cx="8002468" cy="648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3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rgbClr val="0866B2"/>
            </a:gs>
            <a:gs pos="51000">
              <a:srgbClr val="682192"/>
            </a:gs>
            <a:gs pos="100000">
              <a:srgbClr val="0C0C0C"/>
            </a:gs>
            <a:gs pos="0">
              <a:schemeClr val="bg1"/>
            </a:gs>
            <a:gs pos="23000">
              <a:srgbClr val="99BAC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5327AC40-990E-6B96-9B58-CEC8DFF9D7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6" b="1250"/>
          <a:stretch/>
        </p:blipFill>
        <p:spPr>
          <a:xfrm>
            <a:off x="1487547" y="167726"/>
            <a:ext cx="9216905" cy="652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4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rgbClr val="0866B2"/>
            </a:gs>
            <a:gs pos="51000">
              <a:srgbClr val="682192"/>
            </a:gs>
            <a:gs pos="100000">
              <a:srgbClr val="0C0C0C"/>
            </a:gs>
            <a:gs pos="0">
              <a:schemeClr val="bg1"/>
            </a:gs>
            <a:gs pos="23000">
              <a:srgbClr val="99BAC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D4A90A-D622-7090-B21F-182EE7FA2E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0" b="1926"/>
          <a:stretch/>
        </p:blipFill>
        <p:spPr>
          <a:xfrm>
            <a:off x="1899585" y="213360"/>
            <a:ext cx="8392829" cy="643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0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rgbClr val="0866B2"/>
            </a:gs>
            <a:gs pos="51000">
              <a:srgbClr val="682192"/>
            </a:gs>
            <a:gs pos="100000">
              <a:srgbClr val="0C0C0C"/>
            </a:gs>
            <a:gs pos="0">
              <a:schemeClr val="bg1"/>
            </a:gs>
            <a:gs pos="23000">
              <a:srgbClr val="99BAC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288029B-8D6C-82FD-46F8-2CD7C63042C9}"/>
              </a:ext>
            </a:extLst>
          </p:cNvPr>
          <p:cNvSpPr txBox="1"/>
          <p:nvPr/>
        </p:nvSpPr>
        <p:spPr>
          <a:xfrm>
            <a:off x="3532803" y="1561002"/>
            <a:ext cx="5126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Concept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AC4B1EF-EBA4-3AE8-4CFD-F53B4BB7BD90}"/>
              </a:ext>
            </a:extLst>
          </p:cNvPr>
          <p:cNvSpPr txBox="1"/>
          <p:nvPr/>
        </p:nvSpPr>
        <p:spPr>
          <a:xfrm>
            <a:off x="322101" y="216221"/>
            <a:ext cx="3448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Artiste : Vitaa</a:t>
            </a:r>
          </a:p>
        </p:txBody>
      </p:sp>
      <p:pic>
        <p:nvPicPr>
          <p:cNvPr id="1026" name="Picture 2" descr="Vitaa | Spotify">
            <a:extLst>
              <a:ext uri="{FF2B5EF4-FFF2-40B4-BE49-F238E27FC236}">
                <a16:creationId xmlns:a16="http://schemas.microsoft.com/office/drawing/2014/main" id="{1CB633F4-8165-789A-1C45-88BB52670A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4" t="8737" r="23569" b="50969"/>
          <a:stretch/>
        </p:blipFill>
        <p:spPr bwMode="auto">
          <a:xfrm>
            <a:off x="11114176" y="93283"/>
            <a:ext cx="930559" cy="80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E6A9180-6CD5-9D24-8B3B-D52CCED2A780}"/>
              </a:ext>
            </a:extLst>
          </p:cNvPr>
          <p:cNvSpPr txBox="1"/>
          <p:nvPr/>
        </p:nvSpPr>
        <p:spPr>
          <a:xfrm>
            <a:off x="877079" y="2954246"/>
            <a:ext cx="105521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Mon application est dédiée à la chanteuse </a:t>
            </a:r>
            <a:r>
              <a:rPr lang="fr-FR" sz="2400" dirty="0" err="1">
                <a:solidFill>
                  <a:schemeClr val="bg1"/>
                </a:solidFill>
              </a:rPr>
              <a:t>Vitaa</a:t>
            </a:r>
            <a:r>
              <a:rPr lang="fr-FR" sz="2400" dirty="0">
                <a:solidFill>
                  <a:schemeClr val="bg1"/>
                </a:solidFill>
              </a:rPr>
              <a:t>, en plus d’écouter exclusivement sa musique l’application permet de : 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Chatter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Découvrir les artistes qui sont dans les feats. </a:t>
            </a:r>
          </a:p>
        </p:txBody>
      </p:sp>
    </p:spTree>
    <p:extLst>
      <p:ext uri="{BB962C8B-B14F-4D97-AF65-F5344CB8AC3E}">
        <p14:creationId xmlns:p14="http://schemas.microsoft.com/office/powerpoint/2010/main" val="144972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rgbClr val="0866B2"/>
            </a:gs>
            <a:gs pos="51000">
              <a:srgbClr val="682192"/>
            </a:gs>
            <a:gs pos="100000">
              <a:srgbClr val="0C0C0C"/>
            </a:gs>
            <a:gs pos="0">
              <a:schemeClr val="bg1"/>
            </a:gs>
            <a:gs pos="23000">
              <a:srgbClr val="99BAC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7492F0B-C236-9665-CFEC-00C2EBBFB785}"/>
              </a:ext>
            </a:extLst>
          </p:cNvPr>
          <p:cNvSpPr txBox="1"/>
          <p:nvPr/>
        </p:nvSpPr>
        <p:spPr>
          <a:xfrm>
            <a:off x="3532802" y="1159423"/>
            <a:ext cx="5126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Pitch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45A90AD-C9C0-998D-30D6-1C2504079B67}"/>
              </a:ext>
            </a:extLst>
          </p:cNvPr>
          <p:cNvSpPr txBox="1"/>
          <p:nvPr/>
        </p:nvSpPr>
        <p:spPr>
          <a:xfrm>
            <a:off x="1820441" y="2750981"/>
            <a:ext cx="855111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400" dirty="0">
                <a:solidFill>
                  <a:schemeClr val="bg1"/>
                </a:solidFill>
              </a:rPr>
              <a:t>Mon produit est</a:t>
            </a:r>
            <a:r>
              <a:rPr lang="fr-FR" sz="2400" dirty="0"/>
              <a:t> </a:t>
            </a:r>
            <a:r>
              <a:rPr lang="fr-FR" sz="2400" b="1" i="1" u="sng" dirty="0">
                <a:solidFill>
                  <a:srgbClr val="93DEFF"/>
                </a:solidFill>
              </a:rPr>
              <a:t>destiné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bg1"/>
                </a:solidFill>
              </a:rPr>
              <a:t>à un ado de 14 ans </a:t>
            </a:r>
            <a:r>
              <a:rPr lang="fr-FR" sz="2400" b="1" i="1" u="sng" dirty="0">
                <a:solidFill>
                  <a:srgbClr val="93DEFF"/>
                </a:solidFill>
              </a:rPr>
              <a:t>qui a besoins de</a:t>
            </a:r>
            <a:r>
              <a:rPr lang="fr-FR" sz="2400" dirty="0">
                <a:solidFill>
                  <a:srgbClr val="93DEFF"/>
                </a:solidFill>
              </a:rPr>
              <a:t> </a:t>
            </a:r>
            <a:r>
              <a:rPr lang="fr-FR" sz="2400" dirty="0">
                <a:solidFill>
                  <a:schemeClr val="bg1"/>
                </a:solidFill>
              </a:rPr>
              <a:t>se divertir et désire se sentir moins seul. Il </a:t>
            </a:r>
            <a:r>
              <a:rPr lang="fr-FR" sz="2400" b="1" i="1" u="sng" dirty="0">
                <a:solidFill>
                  <a:srgbClr val="93DEFF"/>
                </a:solidFill>
              </a:rPr>
              <a:t>choisit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bg1"/>
                </a:solidFill>
              </a:rPr>
              <a:t>donc mon application</a:t>
            </a:r>
            <a:r>
              <a:rPr lang="fr-FR" sz="2400" dirty="0"/>
              <a:t> </a:t>
            </a:r>
            <a:r>
              <a:rPr lang="fr-FR" sz="2400" b="1" i="1" u="sng" dirty="0">
                <a:solidFill>
                  <a:srgbClr val="93DEFF"/>
                </a:solidFill>
              </a:rPr>
              <a:t>parce qu’il</a:t>
            </a:r>
            <a:r>
              <a:rPr lang="fr-FR" sz="2400" dirty="0">
                <a:solidFill>
                  <a:srgbClr val="93DEFF"/>
                </a:solidFill>
              </a:rPr>
              <a:t> </a:t>
            </a:r>
            <a:r>
              <a:rPr lang="fr-FR" sz="2400" dirty="0">
                <a:solidFill>
                  <a:schemeClr val="bg1"/>
                </a:solidFill>
              </a:rPr>
              <a:t>a la possibilité de découvrir les artistes qui ont fait des feats avec </a:t>
            </a:r>
            <a:r>
              <a:rPr lang="fr-FR" sz="2400" dirty="0" err="1">
                <a:solidFill>
                  <a:schemeClr val="bg1"/>
                </a:solidFill>
              </a:rPr>
              <a:t>Vitaa</a:t>
            </a:r>
            <a:r>
              <a:rPr lang="fr-FR" sz="2400" dirty="0">
                <a:solidFill>
                  <a:schemeClr val="bg1"/>
                </a:solidFill>
              </a:rPr>
              <a:t> et de chatter avec d’autres personnes.</a:t>
            </a:r>
            <a:r>
              <a:rPr lang="fr-FR" sz="2400" dirty="0"/>
              <a:t> </a:t>
            </a:r>
          </a:p>
        </p:txBody>
      </p:sp>
      <p:pic>
        <p:nvPicPr>
          <p:cNvPr id="9" name="Picture 2" descr="Vitaa | Spotify">
            <a:extLst>
              <a:ext uri="{FF2B5EF4-FFF2-40B4-BE49-F238E27FC236}">
                <a16:creationId xmlns:a16="http://schemas.microsoft.com/office/drawing/2014/main" id="{3A90C9AC-E2A8-9CF2-5A5D-5E25BD39F0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4" t="8737" r="23569" b="50969"/>
          <a:stretch/>
        </p:blipFill>
        <p:spPr bwMode="auto">
          <a:xfrm>
            <a:off x="11135895" y="104386"/>
            <a:ext cx="918422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08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rgbClr val="0866B2"/>
            </a:gs>
            <a:gs pos="51000">
              <a:srgbClr val="682192"/>
            </a:gs>
            <a:gs pos="100000">
              <a:srgbClr val="0C0C0C"/>
            </a:gs>
            <a:gs pos="0">
              <a:schemeClr val="bg1"/>
            </a:gs>
            <a:gs pos="23000">
              <a:srgbClr val="99BAC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7492F0B-C236-9665-CFEC-00C2EBBFB785}"/>
              </a:ext>
            </a:extLst>
          </p:cNvPr>
          <p:cNvSpPr txBox="1"/>
          <p:nvPr/>
        </p:nvSpPr>
        <p:spPr>
          <a:xfrm>
            <a:off x="3532803" y="1292579"/>
            <a:ext cx="5126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Core</a:t>
            </a:r>
            <a:r>
              <a:rPr lang="fr-FR" sz="4000" dirty="0"/>
              <a:t> User Journey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45A90AD-C9C0-998D-30D6-1C2504079B67}"/>
              </a:ext>
            </a:extLst>
          </p:cNvPr>
          <p:cNvSpPr txBox="1"/>
          <p:nvPr/>
        </p:nvSpPr>
        <p:spPr>
          <a:xfrm>
            <a:off x="3752851" y="3136710"/>
            <a:ext cx="50111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fr-FR" sz="2400" dirty="0">
                <a:solidFill>
                  <a:schemeClr val="bg1"/>
                </a:solidFill>
              </a:rPr>
              <a:t>Rentrer dans l’application</a:t>
            </a:r>
          </a:p>
          <a:p>
            <a:pPr marL="457200" indent="-457200" algn="just">
              <a:buAutoNum type="arabicPeriod"/>
            </a:pPr>
            <a:r>
              <a:rPr lang="fr-FR" sz="2400" dirty="0">
                <a:solidFill>
                  <a:schemeClr val="bg1"/>
                </a:solidFill>
              </a:rPr>
              <a:t>Aller dans la barre de recherche</a:t>
            </a:r>
          </a:p>
          <a:p>
            <a:pPr marL="457200" indent="-457200" algn="just">
              <a:buAutoNum type="arabicPeriod"/>
            </a:pPr>
            <a:r>
              <a:rPr lang="fr-FR" sz="2400" dirty="0">
                <a:solidFill>
                  <a:schemeClr val="bg1"/>
                </a:solidFill>
              </a:rPr>
              <a:t>Rechercher le titre de la chanson </a:t>
            </a:r>
          </a:p>
        </p:txBody>
      </p:sp>
      <p:pic>
        <p:nvPicPr>
          <p:cNvPr id="9" name="Picture 2" descr="Vitaa | Spotify">
            <a:extLst>
              <a:ext uri="{FF2B5EF4-FFF2-40B4-BE49-F238E27FC236}">
                <a16:creationId xmlns:a16="http://schemas.microsoft.com/office/drawing/2014/main" id="{3A90C9AC-E2A8-9CF2-5A5D-5E25BD39F0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4" t="8737" r="23569" b="50969"/>
          <a:stretch/>
        </p:blipFill>
        <p:spPr bwMode="auto">
          <a:xfrm>
            <a:off x="11135895" y="104386"/>
            <a:ext cx="918422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02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rgbClr val="0866B2"/>
            </a:gs>
            <a:gs pos="51000">
              <a:srgbClr val="682192"/>
            </a:gs>
            <a:gs pos="100000">
              <a:srgbClr val="0C0C0C"/>
            </a:gs>
            <a:gs pos="0">
              <a:schemeClr val="bg1"/>
            </a:gs>
            <a:gs pos="23000">
              <a:srgbClr val="99BAC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Vitaa | Spotify">
            <a:extLst>
              <a:ext uri="{FF2B5EF4-FFF2-40B4-BE49-F238E27FC236}">
                <a16:creationId xmlns:a16="http://schemas.microsoft.com/office/drawing/2014/main" id="{3A90C9AC-E2A8-9CF2-5A5D-5E25BD39F0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4" t="8737" r="23569" b="50969"/>
          <a:stretch/>
        </p:blipFill>
        <p:spPr bwMode="auto">
          <a:xfrm>
            <a:off x="11135895" y="104386"/>
            <a:ext cx="918422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C1CD639-865E-40A8-D7F8-450B9C817513}"/>
              </a:ext>
            </a:extLst>
          </p:cNvPr>
          <p:cNvSpPr txBox="1"/>
          <p:nvPr/>
        </p:nvSpPr>
        <p:spPr>
          <a:xfrm>
            <a:off x="3532803" y="371148"/>
            <a:ext cx="5126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User Flow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293B8D7-86E2-7AD7-B918-6506B76F8A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6" r="145"/>
          <a:stretch/>
        </p:blipFill>
        <p:spPr>
          <a:xfrm>
            <a:off x="1468119" y="1330960"/>
            <a:ext cx="9255760" cy="515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06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rgbClr val="0866B2"/>
            </a:gs>
            <a:gs pos="51000">
              <a:srgbClr val="682192"/>
            </a:gs>
            <a:gs pos="100000">
              <a:srgbClr val="0C0C0C"/>
            </a:gs>
            <a:gs pos="0">
              <a:schemeClr val="bg1"/>
            </a:gs>
            <a:gs pos="23000">
              <a:srgbClr val="99BAC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7492F0B-C236-9665-CFEC-00C2EBBFB785}"/>
              </a:ext>
            </a:extLst>
          </p:cNvPr>
          <p:cNvSpPr txBox="1"/>
          <p:nvPr/>
        </p:nvSpPr>
        <p:spPr>
          <a:xfrm>
            <a:off x="3532803" y="608805"/>
            <a:ext cx="5126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Moodboard</a:t>
            </a:r>
          </a:p>
        </p:txBody>
      </p:sp>
      <p:pic>
        <p:nvPicPr>
          <p:cNvPr id="9" name="Picture 2" descr="Vitaa | Spotify">
            <a:extLst>
              <a:ext uri="{FF2B5EF4-FFF2-40B4-BE49-F238E27FC236}">
                <a16:creationId xmlns:a16="http://schemas.microsoft.com/office/drawing/2014/main" id="{3A90C9AC-E2A8-9CF2-5A5D-5E25BD39F0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4" t="8737" r="23569" b="50969"/>
          <a:stretch/>
        </p:blipFill>
        <p:spPr bwMode="auto">
          <a:xfrm>
            <a:off x="11135895" y="104386"/>
            <a:ext cx="918422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A2A67E2-E1CD-E9F0-5FF1-FD6A56ECDD5D}"/>
              </a:ext>
            </a:extLst>
          </p:cNvPr>
          <p:cNvSpPr txBox="1"/>
          <p:nvPr/>
        </p:nvSpPr>
        <p:spPr>
          <a:xfrm>
            <a:off x="313742" y="1485298"/>
            <a:ext cx="321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Couleurs :  </a:t>
            </a:r>
            <a:r>
              <a:rPr lang="fr-FR" dirty="0">
                <a:solidFill>
                  <a:srgbClr val="323643"/>
                </a:solidFill>
              </a:rPr>
              <a:t>VITAA</a:t>
            </a:r>
            <a:r>
              <a:rPr lang="fr-FR" dirty="0">
                <a:solidFill>
                  <a:srgbClr val="263353"/>
                </a:solidFill>
              </a:rPr>
              <a:t> </a:t>
            </a:r>
            <a:r>
              <a:rPr lang="fr-FR" sz="1400" dirty="0">
                <a:solidFill>
                  <a:srgbClr val="263353"/>
                </a:solidFill>
              </a:rPr>
              <a:t>/ </a:t>
            </a:r>
            <a:r>
              <a:rPr lang="fr-FR" dirty="0">
                <a:solidFill>
                  <a:srgbClr val="56006A"/>
                </a:solidFill>
              </a:rPr>
              <a:t>VITAA</a:t>
            </a:r>
            <a:r>
              <a:rPr lang="fr-FR" dirty="0">
                <a:solidFill>
                  <a:srgbClr val="616BA9"/>
                </a:solidFill>
              </a:rPr>
              <a:t> </a:t>
            </a:r>
            <a:r>
              <a:rPr lang="fr-FR" sz="1400" dirty="0">
                <a:solidFill>
                  <a:srgbClr val="263353"/>
                </a:solidFill>
              </a:rPr>
              <a:t>/</a:t>
            </a:r>
            <a:r>
              <a:rPr lang="fr-FR" sz="1800" dirty="0">
                <a:solidFill>
                  <a:srgbClr val="263353"/>
                </a:solidFill>
              </a:rPr>
              <a:t> </a:t>
            </a:r>
            <a:r>
              <a:rPr lang="fr-FR" sz="1800" dirty="0">
                <a:solidFill>
                  <a:srgbClr val="3676F6"/>
                </a:solidFill>
              </a:rPr>
              <a:t>VITAA</a:t>
            </a:r>
            <a:r>
              <a:rPr lang="fr-FR" sz="1800" dirty="0">
                <a:solidFill>
                  <a:srgbClr val="263353"/>
                </a:solidFill>
              </a:rPr>
              <a:t> </a:t>
            </a:r>
            <a:endParaRPr lang="fr-FR" dirty="0">
              <a:solidFill>
                <a:srgbClr val="616BA9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EA01F52-FA05-DAF1-2F88-047C67452618}"/>
              </a:ext>
            </a:extLst>
          </p:cNvPr>
          <p:cNvSpPr txBox="1"/>
          <p:nvPr/>
        </p:nvSpPr>
        <p:spPr>
          <a:xfrm>
            <a:off x="7847045" y="1516534"/>
            <a:ext cx="391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Typos : </a:t>
            </a:r>
            <a:r>
              <a:rPr lang="fr-FR" sz="1600" dirty="0">
                <a:latin typeface="Arial Rounded MT Bold" panose="020F0704030504030204" pitchFamily="34" charset="0"/>
              </a:rPr>
              <a:t>Arial Rounded MT Bold</a:t>
            </a:r>
            <a:r>
              <a:rPr lang="fr-FR" sz="1400" dirty="0">
                <a:solidFill>
                  <a:srgbClr val="263353"/>
                </a:solidFill>
              </a:rPr>
              <a:t>/ </a:t>
            </a:r>
            <a:r>
              <a:rPr lang="fr-FR" dirty="0">
                <a:solidFill>
                  <a:srgbClr val="263353"/>
                </a:solidFill>
              </a:rPr>
              <a:t>Arial</a:t>
            </a:r>
            <a:r>
              <a:rPr lang="fr-FR" sz="1400" dirty="0">
                <a:solidFill>
                  <a:srgbClr val="263353"/>
                </a:solidFill>
              </a:rPr>
              <a:t> </a:t>
            </a:r>
            <a:r>
              <a:rPr lang="fr-FR" dirty="0">
                <a:solidFill>
                  <a:srgbClr val="263353"/>
                </a:solidFill>
                <a:latin typeface="Algerian" panose="04020705040A02060702" pitchFamily="82" charset="0"/>
              </a:rPr>
              <a:t> </a:t>
            </a:r>
            <a:endParaRPr lang="fr-FR" dirty="0">
              <a:solidFill>
                <a:srgbClr val="616BA9"/>
              </a:solidFill>
              <a:latin typeface="Algerian" panose="04020705040A02060702" pitchFamily="8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25BC48-C57E-81C0-E9EC-63CC8DF44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765" y="1885866"/>
            <a:ext cx="2177820" cy="217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92E797B-DD35-4577-2634-5999FC2D0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197" y="1885866"/>
            <a:ext cx="2396952" cy="239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3BD7A81-1B13-A616-AC1B-99ECC5D25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938" y="4378185"/>
            <a:ext cx="2572379" cy="237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0E75BFE-A597-B329-1B6C-0A1A766B58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7" b="17764"/>
          <a:stretch/>
        </p:blipFill>
        <p:spPr bwMode="auto">
          <a:xfrm>
            <a:off x="7108686" y="3981170"/>
            <a:ext cx="2558122" cy="237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F2FBBFB-DED9-8468-A5B6-CFD69C4E572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258" t="13447" r="4632" b="8125"/>
          <a:stretch/>
        </p:blipFill>
        <p:spPr>
          <a:xfrm>
            <a:off x="466673" y="2050975"/>
            <a:ext cx="3549736" cy="2461720"/>
          </a:xfrm>
          <a:prstGeom prst="rect">
            <a:avLst/>
          </a:prstGeom>
        </p:spPr>
      </p:pic>
      <p:pic>
        <p:nvPicPr>
          <p:cNvPr id="7" name="Picture 2" descr="Fond D'écran Aesthetic Bleu">
            <a:extLst>
              <a:ext uri="{FF2B5EF4-FFF2-40B4-BE49-F238E27FC236}">
                <a16:creationId xmlns:a16="http://schemas.microsoft.com/office/drawing/2014/main" id="{BE41816C-81EC-B326-0DBB-85D3ECA16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67" y="1854630"/>
            <a:ext cx="1819029" cy="27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5E61E47-C320-F2F8-5A29-DD47F19106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2509" y="3974756"/>
            <a:ext cx="2647493" cy="277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74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rgbClr val="0866B2"/>
            </a:gs>
            <a:gs pos="51000">
              <a:srgbClr val="682192"/>
            </a:gs>
            <a:gs pos="100000">
              <a:srgbClr val="0C0C0C"/>
            </a:gs>
            <a:gs pos="0">
              <a:schemeClr val="bg1"/>
            </a:gs>
            <a:gs pos="23000">
              <a:srgbClr val="99BAC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7492F0B-C236-9665-CFEC-00C2EBBFB785}"/>
              </a:ext>
            </a:extLst>
          </p:cNvPr>
          <p:cNvSpPr txBox="1"/>
          <p:nvPr/>
        </p:nvSpPr>
        <p:spPr>
          <a:xfrm>
            <a:off x="3293581" y="781944"/>
            <a:ext cx="5126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Charte graphique</a:t>
            </a:r>
          </a:p>
        </p:txBody>
      </p:sp>
      <p:pic>
        <p:nvPicPr>
          <p:cNvPr id="9" name="Picture 2" descr="Vitaa | Spotify">
            <a:extLst>
              <a:ext uri="{FF2B5EF4-FFF2-40B4-BE49-F238E27FC236}">
                <a16:creationId xmlns:a16="http://schemas.microsoft.com/office/drawing/2014/main" id="{3A90C9AC-E2A8-9CF2-5A5D-5E25BD39F0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4" t="8737" r="23569" b="50969"/>
          <a:stretch/>
        </p:blipFill>
        <p:spPr bwMode="auto">
          <a:xfrm>
            <a:off x="11135895" y="104386"/>
            <a:ext cx="918422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36DDB1C-453E-EDED-3F4D-DCBC077BC88C}"/>
              </a:ext>
            </a:extLst>
          </p:cNvPr>
          <p:cNvSpPr/>
          <p:nvPr/>
        </p:nvSpPr>
        <p:spPr>
          <a:xfrm>
            <a:off x="6763790" y="1909708"/>
            <a:ext cx="3312368" cy="2903394"/>
          </a:xfrm>
          <a:prstGeom prst="triangle">
            <a:avLst/>
          </a:prstGeom>
          <a:solidFill>
            <a:srgbClr val="0866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50505"/>
              </a:solidFill>
            </a:endParaRPr>
          </a:p>
        </p:txBody>
      </p:sp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D7B7A9F9-2650-D052-7887-63502F39D38C}"/>
              </a:ext>
            </a:extLst>
          </p:cNvPr>
          <p:cNvSpPr/>
          <p:nvPr/>
        </p:nvSpPr>
        <p:spPr>
          <a:xfrm>
            <a:off x="5197151" y="2780573"/>
            <a:ext cx="2200932" cy="2427788"/>
          </a:xfrm>
          <a:prstGeom prst="triangle">
            <a:avLst/>
          </a:prstGeom>
          <a:solidFill>
            <a:srgbClr val="68219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94557FDB-6E88-0395-8D89-3633DB54C431}"/>
              </a:ext>
            </a:extLst>
          </p:cNvPr>
          <p:cNvSpPr/>
          <p:nvPr/>
        </p:nvSpPr>
        <p:spPr>
          <a:xfrm>
            <a:off x="3701543" y="3574197"/>
            <a:ext cx="1953820" cy="1901619"/>
          </a:xfrm>
          <a:prstGeom prst="triangle">
            <a:avLst/>
          </a:prstGeom>
          <a:solidFill>
            <a:srgbClr val="0C0C0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Triangle isocèle 13">
            <a:extLst>
              <a:ext uri="{FF2B5EF4-FFF2-40B4-BE49-F238E27FC236}">
                <a16:creationId xmlns:a16="http://schemas.microsoft.com/office/drawing/2014/main" id="{11945AE9-620F-1C4A-F4E6-854FA927FA3F}"/>
              </a:ext>
            </a:extLst>
          </p:cNvPr>
          <p:cNvSpPr/>
          <p:nvPr/>
        </p:nvSpPr>
        <p:spPr>
          <a:xfrm>
            <a:off x="2644575" y="4197523"/>
            <a:ext cx="1619711" cy="1584377"/>
          </a:xfrm>
          <a:prstGeom prst="triangle">
            <a:avLst/>
          </a:prstGeom>
          <a:solidFill>
            <a:srgbClr val="F0EFE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E51BDE42-9A9F-7137-89AA-618C2F998488}"/>
              </a:ext>
            </a:extLst>
          </p:cNvPr>
          <p:cNvSpPr/>
          <p:nvPr/>
        </p:nvSpPr>
        <p:spPr>
          <a:xfrm>
            <a:off x="1992999" y="4813102"/>
            <a:ext cx="1013025" cy="1136749"/>
          </a:xfrm>
          <a:prstGeom prst="triangle">
            <a:avLst/>
          </a:prstGeom>
          <a:solidFill>
            <a:srgbClr val="99BAC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5329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Grand écran</PresentationFormat>
  <Paragraphs>17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Algerian</vt:lpstr>
      <vt:lpstr>Arial</vt:lpstr>
      <vt:lpstr>Arial Rounded MT Bold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GHERON Johanne</dc:creator>
  <cp:lastModifiedBy>GHERON Johanne</cp:lastModifiedBy>
  <cp:revision>42</cp:revision>
  <dcterms:created xsi:type="dcterms:W3CDTF">2022-11-07T10:07:26Z</dcterms:created>
  <dcterms:modified xsi:type="dcterms:W3CDTF">2022-11-13T15:39:25Z</dcterms:modified>
</cp:coreProperties>
</file>