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6C29-70EC-47B8-9AA4-BE2142508FA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3009AD6-FFF4-402A-BEAF-20F40A02475F}">
      <dgm:prSet phldrT="[Text]"/>
      <dgm:spPr/>
      <dgm:t>
        <a:bodyPr/>
        <a:lstStyle/>
        <a:p>
          <a:r>
            <a:rPr lang="en-US" dirty="0" err="1"/>
            <a:t>Quellcode</a:t>
          </a:r>
          <a:endParaRPr lang="en-US" dirty="0"/>
        </a:p>
      </dgm:t>
    </dgm:pt>
    <dgm:pt modelId="{3DA58D68-FF27-40F5-8BA0-D99B71130301}" type="parTrans" cxnId="{0CC12891-09B9-4EC4-A150-D76E6015560E}">
      <dgm:prSet/>
      <dgm:spPr/>
      <dgm:t>
        <a:bodyPr/>
        <a:lstStyle/>
        <a:p>
          <a:endParaRPr lang="en-US"/>
        </a:p>
      </dgm:t>
    </dgm:pt>
    <dgm:pt modelId="{966E983E-CFFC-49D6-B4EC-B27B8E40083C}" type="sibTrans" cxnId="{0CC12891-09B9-4EC4-A150-D76E6015560E}">
      <dgm:prSet/>
      <dgm:spPr/>
      <dgm:t>
        <a:bodyPr/>
        <a:lstStyle/>
        <a:p>
          <a:endParaRPr lang="en-US"/>
        </a:p>
      </dgm:t>
    </dgm:pt>
    <dgm:pt modelId="{CCF1A9CD-E579-43A3-B29A-FD46DFAB6F54}">
      <dgm:prSet phldrT="[Text]"/>
      <dgm:spPr/>
      <dgm:t>
        <a:bodyPr/>
        <a:lstStyle/>
        <a:p>
          <a:r>
            <a:rPr lang="en-US" dirty="0"/>
            <a:t>CIL</a:t>
          </a:r>
        </a:p>
      </dgm:t>
    </dgm:pt>
    <dgm:pt modelId="{5B081EC7-30A5-48EC-88AE-A2946CB760CD}" type="parTrans" cxnId="{06263E46-267E-44E7-A3AE-7E727CFBB202}">
      <dgm:prSet/>
      <dgm:spPr/>
      <dgm:t>
        <a:bodyPr/>
        <a:lstStyle/>
        <a:p>
          <a:endParaRPr lang="en-US"/>
        </a:p>
      </dgm:t>
    </dgm:pt>
    <dgm:pt modelId="{FA64E8C3-E67E-4497-B905-5C260F6B707E}" type="sibTrans" cxnId="{06263E46-267E-44E7-A3AE-7E727CFBB202}">
      <dgm:prSet/>
      <dgm:spPr/>
      <dgm:t>
        <a:bodyPr/>
        <a:lstStyle/>
        <a:p>
          <a:endParaRPr lang="en-US"/>
        </a:p>
      </dgm:t>
    </dgm:pt>
    <dgm:pt modelId="{CD6A1DED-77AD-4A54-8269-7B2C54BD1EC0}">
      <dgm:prSet phldrT="[Text]"/>
      <dgm:spPr/>
      <dgm:t>
        <a:bodyPr/>
        <a:lstStyle/>
        <a:p>
          <a:r>
            <a:rPr lang="en-US" dirty="0" err="1"/>
            <a:t>ausführbare</a:t>
          </a:r>
          <a:r>
            <a:rPr lang="en-US" dirty="0"/>
            <a:t> exe </a:t>
          </a:r>
          <a:r>
            <a:rPr lang="en-US" dirty="0" err="1"/>
            <a:t>oder</a:t>
          </a:r>
          <a:r>
            <a:rPr lang="en-US" dirty="0"/>
            <a:t> </a:t>
          </a:r>
          <a:r>
            <a:rPr lang="en-US" dirty="0" err="1"/>
            <a:t>dll</a:t>
          </a:r>
          <a:endParaRPr lang="en-US" dirty="0"/>
        </a:p>
      </dgm:t>
    </dgm:pt>
    <dgm:pt modelId="{E5F42FA6-8391-48B7-98A0-50D4FD0E394F}" type="parTrans" cxnId="{83F2ED17-FDF6-418B-8160-5D62765A539C}">
      <dgm:prSet/>
      <dgm:spPr/>
      <dgm:t>
        <a:bodyPr/>
        <a:lstStyle/>
        <a:p>
          <a:endParaRPr lang="en-US"/>
        </a:p>
      </dgm:t>
    </dgm:pt>
    <dgm:pt modelId="{A31D9633-3AB4-41BA-A961-2448FEF44109}" type="sibTrans" cxnId="{83F2ED17-FDF6-418B-8160-5D62765A539C}">
      <dgm:prSet/>
      <dgm:spPr/>
      <dgm:t>
        <a:bodyPr/>
        <a:lstStyle/>
        <a:p>
          <a:endParaRPr lang="en-US"/>
        </a:p>
      </dgm:t>
    </dgm:pt>
    <dgm:pt modelId="{67BEC67F-62FA-4F78-960D-FF981EF7BC5B}" type="pres">
      <dgm:prSet presAssocID="{323D6C29-70EC-47B8-9AA4-BE2142508FA4}" presName="Name0" presStyleCnt="0">
        <dgm:presLayoutVars>
          <dgm:dir/>
          <dgm:animLvl val="lvl"/>
          <dgm:resizeHandles val="exact"/>
        </dgm:presLayoutVars>
      </dgm:prSet>
      <dgm:spPr/>
    </dgm:pt>
    <dgm:pt modelId="{8255CDE8-63BB-4E16-82CE-31B8A9C467A1}" type="pres">
      <dgm:prSet presAssocID="{D3009AD6-FFF4-402A-BEAF-20F40A0247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7EDCF1-B059-4902-9C2A-1DB3E1FF0A93}" type="pres">
      <dgm:prSet presAssocID="{966E983E-CFFC-49D6-B4EC-B27B8E40083C}" presName="parTxOnlySpace" presStyleCnt="0"/>
      <dgm:spPr/>
    </dgm:pt>
    <dgm:pt modelId="{4233792B-4804-46A3-B8F9-FED6E8EC5E7E}" type="pres">
      <dgm:prSet presAssocID="{CCF1A9CD-E579-43A3-B29A-FD46DFAB6F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7902A3-A362-45EF-AECF-92C6C0868692}" type="pres">
      <dgm:prSet presAssocID="{FA64E8C3-E67E-4497-B905-5C260F6B707E}" presName="parTxOnlySpace" presStyleCnt="0"/>
      <dgm:spPr/>
    </dgm:pt>
    <dgm:pt modelId="{5CF08602-D046-4A7F-9A8A-21AC9BD7788D}" type="pres">
      <dgm:prSet presAssocID="{CD6A1DED-77AD-4A54-8269-7B2C54BD1EC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F2ED17-FDF6-418B-8160-5D62765A539C}" srcId="{323D6C29-70EC-47B8-9AA4-BE2142508FA4}" destId="{CD6A1DED-77AD-4A54-8269-7B2C54BD1EC0}" srcOrd="2" destOrd="0" parTransId="{E5F42FA6-8391-48B7-98A0-50D4FD0E394F}" sibTransId="{A31D9633-3AB4-41BA-A961-2448FEF44109}"/>
    <dgm:cxn modelId="{4A33A221-9AC9-4E8C-9BDF-328B52A982F7}" type="presOf" srcId="{CD6A1DED-77AD-4A54-8269-7B2C54BD1EC0}" destId="{5CF08602-D046-4A7F-9A8A-21AC9BD7788D}" srcOrd="0" destOrd="0" presId="urn:microsoft.com/office/officeart/2005/8/layout/chevron1"/>
    <dgm:cxn modelId="{06263E46-267E-44E7-A3AE-7E727CFBB202}" srcId="{323D6C29-70EC-47B8-9AA4-BE2142508FA4}" destId="{CCF1A9CD-E579-43A3-B29A-FD46DFAB6F54}" srcOrd="1" destOrd="0" parTransId="{5B081EC7-30A5-48EC-88AE-A2946CB760CD}" sibTransId="{FA64E8C3-E67E-4497-B905-5C260F6B707E}"/>
    <dgm:cxn modelId="{0CC12891-09B9-4EC4-A150-D76E6015560E}" srcId="{323D6C29-70EC-47B8-9AA4-BE2142508FA4}" destId="{D3009AD6-FFF4-402A-BEAF-20F40A02475F}" srcOrd="0" destOrd="0" parTransId="{3DA58D68-FF27-40F5-8BA0-D99B71130301}" sibTransId="{966E983E-CFFC-49D6-B4EC-B27B8E40083C}"/>
    <dgm:cxn modelId="{4CC245AE-0260-49B6-8722-08539F73632E}" type="presOf" srcId="{D3009AD6-FFF4-402A-BEAF-20F40A02475F}" destId="{8255CDE8-63BB-4E16-82CE-31B8A9C467A1}" srcOrd="0" destOrd="0" presId="urn:microsoft.com/office/officeart/2005/8/layout/chevron1"/>
    <dgm:cxn modelId="{D15067E2-FB48-492B-9417-18FA0B235CD8}" type="presOf" srcId="{323D6C29-70EC-47B8-9AA4-BE2142508FA4}" destId="{67BEC67F-62FA-4F78-960D-FF981EF7BC5B}" srcOrd="0" destOrd="0" presId="urn:microsoft.com/office/officeart/2005/8/layout/chevron1"/>
    <dgm:cxn modelId="{8C15E5F8-875B-48BB-BBE7-829F1405BDFD}" type="presOf" srcId="{CCF1A9CD-E579-43A3-B29A-FD46DFAB6F54}" destId="{4233792B-4804-46A3-B8F9-FED6E8EC5E7E}" srcOrd="0" destOrd="0" presId="urn:microsoft.com/office/officeart/2005/8/layout/chevron1"/>
    <dgm:cxn modelId="{50277D5B-9642-40F9-B0B7-65B94638E32A}" type="presParOf" srcId="{67BEC67F-62FA-4F78-960D-FF981EF7BC5B}" destId="{8255CDE8-63BB-4E16-82CE-31B8A9C467A1}" srcOrd="0" destOrd="0" presId="urn:microsoft.com/office/officeart/2005/8/layout/chevron1"/>
    <dgm:cxn modelId="{EE5AC816-3E4C-40E2-BAD3-B3FBB69A9729}" type="presParOf" srcId="{67BEC67F-62FA-4F78-960D-FF981EF7BC5B}" destId="{547EDCF1-B059-4902-9C2A-1DB3E1FF0A93}" srcOrd="1" destOrd="0" presId="urn:microsoft.com/office/officeart/2005/8/layout/chevron1"/>
    <dgm:cxn modelId="{65EC2DD9-7A30-49E7-A4E2-1EA71C429080}" type="presParOf" srcId="{67BEC67F-62FA-4F78-960D-FF981EF7BC5B}" destId="{4233792B-4804-46A3-B8F9-FED6E8EC5E7E}" srcOrd="2" destOrd="0" presId="urn:microsoft.com/office/officeart/2005/8/layout/chevron1"/>
    <dgm:cxn modelId="{D2000A14-9B87-4ACC-9A29-7152E91D9041}" type="presParOf" srcId="{67BEC67F-62FA-4F78-960D-FF981EF7BC5B}" destId="{727902A3-A362-45EF-AECF-92C6C0868692}" srcOrd="3" destOrd="0" presId="urn:microsoft.com/office/officeart/2005/8/layout/chevron1"/>
    <dgm:cxn modelId="{30F9714C-8BE2-448B-A3C5-1925F96C7C7E}" type="presParOf" srcId="{67BEC67F-62FA-4F78-960D-FF981EF7BC5B}" destId="{5CF08602-D046-4A7F-9A8A-21AC9BD778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5CDE8-63BB-4E16-82CE-31B8A9C467A1}">
      <dsp:nvSpPr>
        <dsp:cNvPr id="0" name=""/>
        <dsp:cNvSpPr/>
      </dsp:nvSpPr>
      <dsp:spPr>
        <a:xfrm>
          <a:off x="2611" y="1252683"/>
          <a:ext cx="3182205" cy="12728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Quellcode</a:t>
          </a:r>
          <a:endParaRPr lang="en-US" sz="2400" kern="1200" dirty="0"/>
        </a:p>
      </dsp:txBody>
      <dsp:txXfrm>
        <a:off x="639052" y="1252683"/>
        <a:ext cx="1909323" cy="1272882"/>
      </dsp:txXfrm>
    </dsp:sp>
    <dsp:sp modelId="{4233792B-4804-46A3-B8F9-FED6E8EC5E7E}">
      <dsp:nvSpPr>
        <dsp:cNvPr id="0" name=""/>
        <dsp:cNvSpPr/>
      </dsp:nvSpPr>
      <dsp:spPr>
        <a:xfrm>
          <a:off x="2866597" y="1252683"/>
          <a:ext cx="3182205" cy="1272882"/>
        </a:xfrm>
        <a:prstGeom prst="chevron">
          <a:avLst/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CIL</a:t>
          </a:r>
        </a:p>
      </dsp:txBody>
      <dsp:txXfrm>
        <a:off x="3503038" y="1252683"/>
        <a:ext cx="1909323" cy="1272882"/>
      </dsp:txXfrm>
    </dsp:sp>
    <dsp:sp modelId="{5CF08602-D046-4A7F-9A8A-21AC9BD7788D}">
      <dsp:nvSpPr>
        <dsp:cNvPr id="0" name=""/>
        <dsp:cNvSpPr/>
      </dsp:nvSpPr>
      <dsp:spPr>
        <a:xfrm>
          <a:off x="5730582" y="1252683"/>
          <a:ext cx="3182205" cy="1272882"/>
        </a:xfrm>
        <a:prstGeom prst="chevron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ausführbare</a:t>
          </a:r>
          <a:r>
            <a:rPr lang="en-US" sz="2400" kern="1200" dirty="0"/>
            <a:t> exe </a:t>
          </a:r>
          <a:r>
            <a:rPr lang="en-US" sz="2400" kern="1200" dirty="0" err="1"/>
            <a:t>oder</a:t>
          </a:r>
          <a:r>
            <a:rPr lang="en-US" sz="2400" kern="1200" dirty="0"/>
            <a:t> </a:t>
          </a:r>
          <a:r>
            <a:rPr lang="en-US" sz="2400" kern="1200" dirty="0" err="1"/>
            <a:t>dll</a:t>
          </a:r>
          <a:endParaRPr lang="en-US" sz="2400" kern="1200" dirty="0"/>
        </a:p>
      </dsp:txBody>
      <dsp:txXfrm>
        <a:off x="6367023" y="1252683"/>
        <a:ext cx="1909323" cy="1272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Einführung in die Programmierung mit C #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53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Erstellt eine Consolenanwedung mit folgenden Umfang:</a:t>
            </a:r>
          </a:p>
          <a:p>
            <a:pPr marL="0" indent="0">
              <a:buNone/>
            </a:pPr>
            <a:r>
              <a:rPr lang="de-DE" dirty="0"/>
              <a:t>	-Ausgabe der Frage nach Namen</a:t>
            </a:r>
          </a:p>
          <a:p>
            <a:pPr marL="0" indent="0">
              <a:buNone/>
            </a:pPr>
            <a:r>
              <a:rPr lang="de-DE" dirty="0"/>
              <a:t>	-speichern des Namens</a:t>
            </a:r>
          </a:p>
          <a:p>
            <a:pPr marL="0" indent="0">
              <a:buNone/>
            </a:pPr>
            <a:r>
              <a:rPr lang="de-DE" dirty="0"/>
              <a:t>	-Ausgabe einer personalisierten Begrüßung </a:t>
            </a:r>
          </a:p>
        </p:txBody>
      </p:sp>
    </p:spTree>
    <p:extLst>
      <p:ext uri="{BB962C8B-B14F-4D97-AF65-F5344CB8AC3E}">
        <p14:creationId xmlns:p14="http://schemas.microsoft.com/office/powerpoint/2010/main" val="89797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Was ist .Net und was C#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Datentypen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Funktionen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Unsere Erste Anwendung 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Aufbau einer Projektmappe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Erweiterung unserer Anwendung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3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.Net und was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ist eine Prgrammiersprache</a:t>
            </a:r>
          </a:p>
          <a:p>
            <a:pPr lvl="1"/>
            <a:r>
              <a:rPr lang="de-DE" dirty="0"/>
              <a:t>Compilersprache </a:t>
            </a:r>
          </a:p>
          <a:p>
            <a:pPr lvl="1"/>
            <a:r>
              <a:rPr lang="de-DE" dirty="0"/>
              <a:t>Common Intermediate Language</a:t>
            </a:r>
          </a:p>
          <a:p>
            <a:pPr lvl="1"/>
            <a:r>
              <a:rPr lang="de-DE" dirty="0"/>
              <a:t>Für das .Net Framework entwickelt</a:t>
            </a:r>
          </a:p>
          <a:p>
            <a:pPr lvl="1"/>
            <a:endParaRPr lang="de-DE" dirty="0"/>
          </a:p>
          <a:p>
            <a:r>
              <a:rPr lang="de-DE" dirty="0"/>
              <a:t>.Net ist ein Framework</a:t>
            </a:r>
          </a:p>
          <a:p>
            <a:pPr lvl="1"/>
            <a:r>
              <a:rPr lang="de-DE" dirty="0"/>
              <a:t>Beinhaltet verschiedene Funktionalitäten</a:t>
            </a:r>
          </a:p>
          <a:p>
            <a:pPr lvl="1"/>
            <a:r>
              <a:rPr lang="de-DE" dirty="0"/>
              <a:t>Ist in unterschiedlichen Umgebungen lauffähig</a:t>
            </a:r>
          </a:p>
        </p:txBody>
      </p:sp>
    </p:spTree>
    <p:extLst>
      <p:ext uri="{BB962C8B-B14F-4D97-AF65-F5344CB8AC3E}">
        <p14:creationId xmlns:p14="http://schemas.microsoft.com/office/powerpoint/2010/main" val="42234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.Net und was C#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9270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70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in .Net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81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2643769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8566192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4638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Syntax in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7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Integer32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2^32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16^32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8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5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Grundmethoden werden durch das Betriebssystem und den .Net Framework bereitgestellt</a:t>
            </a:r>
          </a:p>
          <a:p>
            <a:endParaRPr lang="de-DE" dirty="0"/>
          </a:p>
          <a:p>
            <a:r>
              <a:rPr lang="de-DE" dirty="0"/>
              <a:t>Umfang kann durch Fremdkomponenten oder Eigenentwicklungen erweitert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</p:txBody>
      </p:sp>
    </p:spTree>
    <p:extLst>
      <p:ext uri="{BB962C8B-B14F-4D97-AF65-F5344CB8AC3E}">
        <p14:creationId xmlns:p14="http://schemas.microsoft.com/office/powerpoint/2010/main" val="64797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Aufbau einer Projektmappe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  <a:p>
            <a:r>
              <a:rPr lang="de-DE" dirty="0"/>
              <a:t>Projektdatei</a:t>
            </a:r>
          </a:p>
          <a:p>
            <a:r>
              <a:rPr lang="de-DE" dirty="0"/>
              <a:t>Assembly</a:t>
            </a:r>
          </a:p>
          <a:p>
            <a:r>
              <a:rPr lang="de-DE" dirty="0"/>
              <a:t>Sourcecode</a:t>
            </a:r>
          </a:p>
          <a:p>
            <a:r>
              <a:rPr lang="de-DE" dirty="0"/>
              <a:t>App.config</a:t>
            </a:r>
          </a:p>
          <a:p>
            <a:r>
              <a:rPr lang="de-DE" dirty="0"/>
              <a:t>Bin</a:t>
            </a:r>
          </a:p>
          <a:p>
            <a:r>
              <a:rPr lang="de-DE" dirty="0"/>
              <a:t>Object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21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</p:txBody>
      </p:sp>
    </p:spTree>
    <p:extLst>
      <p:ext uri="{BB962C8B-B14F-4D97-AF65-F5344CB8AC3E}">
        <p14:creationId xmlns:p14="http://schemas.microsoft.com/office/powerpoint/2010/main" val="11615086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Einführung in die Programmierung mit C #</vt:lpstr>
      <vt:lpstr>Agenda</vt:lpstr>
      <vt:lpstr>Was ist .Net und was C# </vt:lpstr>
      <vt:lpstr>Was ist .Net und was C# </vt:lpstr>
      <vt:lpstr>Datentypen in .Net </vt:lpstr>
      <vt:lpstr>Funktionen und Methoden</vt:lpstr>
      <vt:lpstr>LIVE DEMO </vt:lpstr>
      <vt:lpstr>Aufbau einer Projektmappe</vt:lpstr>
      <vt:lpstr>LIVE DEMO 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Programmierung mit C #</dc:title>
  <dc:creator>Johannes</dc:creator>
  <cp:lastModifiedBy>Johannes</cp:lastModifiedBy>
  <cp:revision>7</cp:revision>
  <dcterms:created xsi:type="dcterms:W3CDTF">2017-04-22T17:34:53Z</dcterms:created>
  <dcterms:modified xsi:type="dcterms:W3CDTF">2017-04-23T15:12:44Z</dcterms:modified>
</cp:coreProperties>
</file>