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2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5312"/>
            <a:ext cx="9271556" cy="424462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403623"/>
            <a:ext cx="8180785" cy="2943577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9111"/>
            <a:ext cx="235197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9111"/>
            <a:ext cx="691958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9537"/>
            <a:ext cx="9407902" cy="5071532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59048"/>
            <a:ext cx="9407902" cy="2666999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9114"/>
            <a:ext cx="9407902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8734"/>
            <a:ext cx="4614473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53467"/>
            <a:ext cx="461447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8734"/>
            <a:ext cx="4637199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53467"/>
            <a:ext cx="463719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5425"/>
            <a:ext cx="5522030" cy="8664222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5425"/>
            <a:ext cx="5522030" cy="8664222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9114"/>
            <a:ext cx="94079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45556"/>
            <a:ext cx="94079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C487-DE55-40C5-9A41-4653E1208946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300181"/>
            <a:ext cx="368135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B6D3ED-B487-BB95-32C7-8F3AD74ED0FB}"/>
              </a:ext>
            </a:extLst>
          </p:cNvPr>
          <p:cNvSpPr/>
          <p:nvPr/>
        </p:nvSpPr>
        <p:spPr>
          <a:xfrm rot="5400000" flipV="1">
            <a:off x="-3683236" y="5328667"/>
            <a:ext cx="10746317" cy="8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848443-ACDD-0FB4-27BA-956DD5070781}"/>
              </a:ext>
            </a:extLst>
          </p:cNvPr>
          <p:cNvSpPr txBox="1"/>
          <p:nvPr/>
        </p:nvSpPr>
        <p:spPr>
          <a:xfrm>
            <a:off x="1675933" y="301008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7FF428-A9E6-849E-3A87-D1E4C7582918}"/>
              </a:ext>
            </a:extLst>
          </p:cNvPr>
          <p:cNvSpPr txBox="1"/>
          <p:nvPr/>
        </p:nvSpPr>
        <p:spPr>
          <a:xfrm>
            <a:off x="2579882" y="301008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3B07D5-A6DB-2B27-6810-EAD53A32E193}"/>
              </a:ext>
            </a:extLst>
          </p:cNvPr>
          <p:cNvSpPr txBox="1"/>
          <p:nvPr/>
        </p:nvSpPr>
        <p:spPr>
          <a:xfrm>
            <a:off x="3493012" y="311076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erg_modulo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2DD762-93B8-EF69-50B4-E73A140BF8FC}"/>
              </a:ext>
            </a:extLst>
          </p:cNvPr>
          <p:cNvSpPr txBox="1"/>
          <p:nvPr/>
        </p:nvSpPr>
        <p:spPr>
          <a:xfrm>
            <a:off x="5002063" y="321144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erg_zuvor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A893FC-D676-9258-4283-6CE6515F0031}"/>
              </a:ext>
            </a:extLst>
          </p:cNvPr>
          <p:cNvSpPr txBox="1"/>
          <p:nvPr/>
        </p:nvSpPr>
        <p:spPr>
          <a:xfrm>
            <a:off x="6454545" y="69764"/>
            <a:ext cx="129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zwischen_groß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26F6F8-9D39-DF83-1220-F0ED05ABAF37}"/>
              </a:ext>
            </a:extLst>
          </p:cNvPr>
          <p:cNvSpPr txBox="1"/>
          <p:nvPr/>
        </p:nvSpPr>
        <p:spPr>
          <a:xfrm>
            <a:off x="7690073" y="65465"/>
            <a:ext cx="129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zwischen_klein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64CDF6-6543-E7C4-7622-CC0EB140D657}"/>
              </a:ext>
            </a:extLst>
          </p:cNvPr>
          <p:cNvCxnSpPr>
            <a:cxnSpLocks/>
          </p:cNvCxnSpPr>
          <p:nvPr/>
        </p:nvCxnSpPr>
        <p:spPr>
          <a:xfrm>
            <a:off x="2032001" y="758396"/>
            <a:ext cx="1" cy="99879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95D019-D2AC-CD0A-B198-3A8EC221DA9A}"/>
              </a:ext>
            </a:extLst>
          </p:cNvPr>
          <p:cNvCxnSpPr>
            <a:cxnSpLocks/>
          </p:cNvCxnSpPr>
          <p:nvPr/>
        </p:nvCxnSpPr>
        <p:spPr>
          <a:xfrm>
            <a:off x="2963335" y="758396"/>
            <a:ext cx="0" cy="99879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BF8E23-96FA-5A6D-AF41-1E0B5341A3EC}"/>
              </a:ext>
            </a:extLst>
          </p:cNvPr>
          <p:cNvCxnSpPr>
            <a:cxnSpLocks/>
          </p:cNvCxnSpPr>
          <p:nvPr/>
        </p:nvCxnSpPr>
        <p:spPr>
          <a:xfrm>
            <a:off x="4174069" y="711796"/>
            <a:ext cx="0" cy="100345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CC58137-51C8-7B1D-B163-DFEE70B4BF63}"/>
              </a:ext>
            </a:extLst>
          </p:cNvPr>
          <p:cNvCxnSpPr>
            <a:cxnSpLocks/>
          </p:cNvCxnSpPr>
          <p:nvPr/>
        </p:nvCxnSpPr>
        <p:spPr>
          <a:xfrm>
            <a:off x="5594160" y="758396"/>
            <a:ext cx="36175" cy="99879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2183C2-97CB-0B37-FCEE-E3D1C5FC88F9}"/>
              </a:ext>
            </a:extLst>
          </p:cNvPr>
          <p:cNvCxnSpPr>
            <a:cxnSpLocks/>
          </p:cNvCxnSpPr>
          <p:nvPr/>
        </p:nvCxnSpPr>
        <p:spPr>
          <a:xfrm>
            <a:off x="7110429" y="758396"/>
            <a:ext cx="1651" cy="99879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DF82E5-D4F4-F98B-A59A-52D448A12F0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336100" y="711796"/>
            <a:ext cx="6290" cy="1003452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78D02AC-4B13-3E47-BD2E-D91E83C99CA2}"/>
              </a:ext>
            </a:extLst>
          </p:cNvPr>
          <p:cNvSpPr/>
          <p:nvPr/>
        </p:nvSpPr>
        <p:spPr>
          <a:xfrm>
            <a:off x="35153" y="1970112"/>
            <a:ext cx="1634612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STATE_find_bigger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7897B5-E0EA-FCFA-9817-5B206FD75E88}"/>
              </a:ext>
            </a:extLst>
          </p:cNvPr>
          <p:cNvCxnSpPr>
            <a:cxnSpLocks/>
          </p:cNvCxnSpPr>
          <p:nvPr/>
        </p:nvCxnSpPr>
        <p:spPr>
          <a:xfrm>
            <a:off x="2032002" y="211878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7136A6-081B-B792-28B7-32E448265502}"/>
              </a:ext>
            </a:extLst>
          </p:cNvPr>
          <p:cNvCxnSpPr>
            <a:cxnSpLocks/>
          </p:cNvCxnSpPr>
          <p:nvPr/>
        </p:nvCxnSpPr>
        <p:spPr>
          <a:xfrm flipV="1">
            <a:off x="2963335" y="227965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45FB3BD-7654-4EF9-2AEF-D16314C4905D}"/>
              </a:ext>
            </a:extLst>
          </p:cNvPr>
          <p:cNvSpPr/>
          <p:nvPr/>
        </p:nvSpPr>
        <p:spPr>
          <a:xfrm>
            <a:off x="9231422" y="203869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give_back_bigger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ABA5B-A5E1-4C1D-20A5-16A4508DD1BB}"/>
              </a:ext>
            </a:extLst>
          </p:cNvPr>
          <p:cNvSpPr/>
          <p:nvPr/>
        </p:nvSpPr>
        <p:spPr>
          <a:xfrm>
            <a:off x="2899256" y="222097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64827E-D628-0005-E951-F31C4EDD5BF4}"/>
              </a:ext>
            </a:extLst>
          </p:cNvPr>
          <p:cNvSpPr/>
          <p:nvPr/>
        </p:nvSpPr>
        <p:spPr>
          <a:xfrm>
            <a:off x="1973721" y="20520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04301F-8645-1E1E-FB5D-9E989821AE0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998797" y="2547934"/>
            <a:ext cx="0" cy="409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B0D4581-0375-E2BF-8A0F-C31A0EAC3D02}"/>
              </a:ext>
            </a:extLst>
          </p:cNvPr>
          <p:cNvCxnSpPr>
            <a:cxnSpLocks/>
          </p:cNvCxnSpPr>
          <p:nvPr/>
        </p:nvCxnSpPr>
        <p:spPr>
          <a:xfrm flipH="1" flipV="1">
            <a:off x="7112080" y="3194823"/>
            <a:ext cx="2160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76B6E3D-C572-8277-599C-4468D1D6D8FD}"/>
              </a:ext>
            </a:extLst>
          </p:cNvPr>
          <p:cNvSpPr/>
          <p:nvPr/>
        </p:nvSpPr>
        <p:spPr>
          <a:xfrm>
            <a:off x="-49917" y="2813257"/>
            <a:ext cx="1742372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STATE_find_smaller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164826A-AF6E-9BDF-202A-0095C470D721}"/>
              </a:ext>
            </a:extLst>
          </p:cNvPr>
          <p:cNvSpPr/>
          <p:nvPr/>
        </p:nvSpPr>
        <p:spPr>
          <a:xfrm>
            <a:off x="9272834" y="3827305"/>
            <a:ext cx="1565109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give_back_smaller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3CFF002-B776-E148-AFCE-4EE1452C0B53}"/>
              </a:ext>
            </a:extLst>
          </p:cNvPr>
          <p:cNvCxnSpPr>
            <a:cxnSpLocks/>
          </p:cNvCxnSpPr>
          <p:nvPr/>
        </p:nvCxnSpPr>
        <p:spPr>
          <a:xfrm>
            <a:off x="2049919" y="3899980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D04C736-55C4-B1B8-C71B-A60F27626E3E}"/>
              </a:ext>
            </a:extLst>
          </p:cNvPr>
          <p:cNvSpPr/>
          <p:nvPr/>
        </p:nvSpPr>
        <p:spPr>
          <a:xfrm>
            <a:off x="1991638" y="3833282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4BE63C-523B-ECA5-660E-227B4305F8EA}"/>
              </a:ext>
            </a:extLst>
          </p:cNvPr>
          <p:cNvCxnSpPr>
            <a:cxnSpLocks/>
          </p:cNvCxnSpPr>
          <p:nvPr/>
        </p:nvCxnSpPr>
        <p:spPr>
          <a:xfrm>
            <a:off x="2961503" y="4082783"/>
            <a:ext cx="6309499" cy="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0268450-7D8B-37C7-EB0B-8EC93AA2D36C}"/>
              </a:ext>
            </a:extLst>
          </p:cNvPr>
          <p:cNvSpPr/>
          <p:nvPr/>
        </p:nvSpPr>
        <p:spPr>
          <a:xfrm>
            <a:off x="2903222" y="40160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60577E-B532-1697-452C-252B08BCD2DC}"/>
              </a:ext>
            </a:extLst>
          </p:cNvPr>
          <p:cNvSpPr/>
          <p:nvPr/>
        </p:nvSpPr>
        <p:spPr>
          <a:xfrm>
            <a:off x="9271002" y="459175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86FF65-1764-94AB-68AE-5BB59EA86703}"/>
              </a:ext>
            </a:extLst>
          </p:cNvPr>
          <p:cNvCxnSpPr>
            <a:cxnSpLocks/>
          </p:cNvCxnSpPr>
          <p:nvPr/>
        </p:nvCxnSpPr>
        <p:spPr>
          <a:xfrm>
            <a:off x="9998797" y="4334642"/>
            <a:ext cx="338" cy="25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101325-A77C-4B95-161C-193FFF27C71E}"/>
              </a:ext>
            </a:extLst>
          </p:cNvPr>
          <p:cNvCxnSpPr>
            <a:cxnSpLocks/>
          </p:cNvCxnSpPr>
          <p:nvPr/>
        </p:nvCxnSpPr>
        <p:spPr>
          <a:xfrm flipH="1">
            <a:off x="8342390" y="4849192"/>
            <a:ext cx="930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080AD14-27B4-150B-B7D8-A23EF78F5DEC}"/>
              </a:ext>
            </a:extLst>
          </p:cNvPr>
          <p:cNvSpPr/>
          <p:nvPr/>
        </p:nvSpPr>
        <p:spPr>
          <a:xfrm>
            <a:off x="28944" y="4574445"/>
            <a:ext cx="1598571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STATE_write_both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FA11A83-ABBA-0495-A9E5-2B7FC6A7A5B7}"/>
              </a:ext>
            </a:extLst>
          </p:cNvPr>
          <p:cNvCxnSpPr>
            <a:cxnSpLocks/>
          </p:cNvCxnSpPr>
          <p:nvPr/>
        </p:nvCxnSpPr>
        <p:spPr>
          <a:xfrm flipH="1">
            <a:off x="2049919" y="5611192"/>
            <a:ext cx="506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3F37821D-A1F2-E7E6-4D56-706E7239A7F3}"/>
              </a:ext>
            </a:extLst>
          </p:cNvPr>
          <p:cNvSpPr/>
          <p:nvPr/>
        </p:nvSpPr>
        <p:spPr>
          <a:xfrm>
            <a:off x="7052191" y="5540524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476EA40-763B-7DEF-3B0C-AA3E12D7056D}"/>
              </a:ext>
            </a:extLst>
          </p:cNvPr>
          <p:cNvCxnSpPr>
            <a:cxnSpLocks/>
          </p:cNvCxnSpPr>
          <p:nvPr/>
        </p:nvCxnSpPr>
        <p:spPr>
          <a:xfrm flipH="1">
            <a:off x="2958521" y="5781124"/>
            <a:ext cx="538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4DFC69E-C655-FB32-2A05-F8C3F0DAE857}"/>
              </a:ext>
            </a:extLst>
          </p:cNvPr>
          <p:cNvSpPr/>
          <p:nvPr/>
        </p:nvSpPr>
        <p:spPr>
          <a:xfrm>
            <a:off x="8283124" y="5720643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AD6250-293A-0DA3-F615-89B98A5B6BD8}"/>
              </a:ext>
            </a:extLst>
          </p:cNvPr>
          <p:cNvSpPr/>
          <p:nvPr/>
        </p:nvSpPr>
        <p:spPr>
          <a:xfrm>
            <a:off x="67264" y="657981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STATE_calc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C863EC-018F-E9F4-5BD3-7654655E98AB}"/>
              </a:ext>
            </a:extLst>
          </p:cNvPr>
          <p:cNvSpPr/>
          <p:nvPr/>
        </p:nvSpPr>
        <p:spPr>
          <a:xfrm>
            <a:off x="9231422" y="6660652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Modulo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906CB0-65A3-170D-D74F-7CCBB2025BA1}"/>
              </a:ext>
            </a:extLst>
          </p:cNvPr>
          <p:cNvCxnSpPr>
            <a:cxnSpLocks/>
          </p:cNvCxnSpPr>
          <p:nvPr/>
        </p:nvCxnSpPr>
        <p:spPr>
          <a:xfrm>
            <a:off x="2032001" y="677544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CC53446-F596-5627-50E4-39C0F259B754}"/>
              </a:ext>
            </a:extLst>
          </p:cNvPr>
          <p:cNvCxnSpPr>
            <a:cxnSpLocks/>
          </p:cNvCxnSpPr>
          <p:nvPr/>
        </p:nvCxnSpPr>
        <p:spPr>
          <a:xfrm flipV="1">
            <a:off x="2963334" y="693631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25DFAC39-73BB-966D-A84B-89F7D752DC69}"/>
              </a:ext>
            </a:extLst>
          </p:cNvPr>
          <p:cNvSpPr/>
          <p:nvPr/>
        </p:nvSpPr>
        <p:spPr>
          <a:xfrm>
            <a:off x="2899255" y="6877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C112D44-86D7-EBAD-AB68-C98CA37F97CC}"/>
              </a:ext>
            </a:extLst>
          </p:cNvPr>
          <p:cNvSpPr/>
          <p:nvPr/>
        </p:nvSpPr>
        <p:spPr>
          <a:xfrm>
            <a:off x="1973720" y="670874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DDDB4C-9AB3-40F8-29ED-76C779334E61}"/>
              </a:ext>
            </a:extLst>
          </p:cNvPr>
          <p:cNvCxnSpPr>
            <a:cxnSpLocks/>
          </p:cNvCxnSpPr>
          <p:nvPr/>
        </p:nvCxnSpPr>
        <p:spPr>
          <a:xfrm>
            <a:off x="9999135" y="7189916"/>
            <a:ext cx="0" cy="27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E68221-9F16-3269-BE4B-E4C4F3B1D17B}"/>
              </a:ext>
            </a:extLst>
          </p:cNvPr>
          <p:cNvCxnSpPr>
            <a:cxnSpLocks/>
          </p:cNvCxnSpPr>
          <p:nvPr/>
        </p:nvCxnSpPr>
        <p:spPr>
          <a:xfrm flipH="1">
            <a:off x="4174069" y="7718884"/>
            <a:ext cx="5038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51156D3F-6523-F492-3225-A21924BB80E2}"/>
              </a:ext>
            </a:extLst>
          </p:cNvPr>
          <p:cNvSpPr/>
          <p:nvPr/>
        </p:nvSpPr>
        <p:spPr>
          <a:xfrm>
            <a:off x="75686" y="8275667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STATE_check_if_zero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720C4B6-261F-D08A-F95A-1E7D332A0763}"/>
              </a:ext>
            </a:extLst>
          </p:cNvPr>
          <p:cNvSpPr/>
          <p:nvPr/>
        </p:nvSpPr>
        <p:spPr>
          <a:xfrm>
            <a:off x="11263" y="8968716"/>
            <a:ext cx="1616252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STATE_write_Zahl2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073A909-78F1-B555-4A99-643ACFE6E1BB}"/>
              </a:ext>
            </a:extLst>
          </p:cNvPr>
          <p:cNvCxnSpPr>
            <a:cxnSpLocks/>
          </p:cNvCxnSpPr>
          <p:nvPr/>
        </p:nvCxnSpPr>
        <p:spPr>
          <a:xfrm flipH="1">
            <a:off x="2032001" y="9305448"/>
            <a:ext cx="926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3B61CD05-1307-3AE5-0E17-C11640C60163}"/>
              </a:ext>
            </a:extLst>
          </p:cNvPr>
          <p:cNvSpPr/>
          <p:nvPr/>
        </p:nvSpPr>
        <p:spPr>
          <a:xfrm>
            <a:off x="2898270" y="924496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4E16C3-9025-45D7-7157-56F62E3E9DAC}"/>
              </a:ext>
            </a:extLst>
          </p:cNvPr>
          <p:cNvCxnSpPr>
            <a:cxnSpLocks/>
          </p:cNvCxnSpPr>
          <p:nvPr/>
        </p:nvCxnSpPr>
        <p:spPr>
          <a:xfrm flipH="1">
            <a:off x="2958520" y="10069130"/>
            <a:ext cx="1214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0C555A1-BB95-2126-D308-800B2444EC07}"/>
              </a:ext>
            </a:extLst>
          </p:cNvPr>
          <p:cNvSpPr/>
          <p:nvPr/>
        </p:nvSpPr>
        <p:spPr>
          <a:xfrm>
            <a:off x="4113072" y="10008649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7D20993-27D7-A9CD-8F00-4855C590AC5E}"/>
              </a:ext>
            </a:extLst>
          </p:cNvPr>
          <p:cNvCxnSpPr>
            <a:cxnSpLocks/>
          </p:cNvCxnSpPr>
          <p:nvPr/>
        </p:nvCxnSpPr>
        <p:spPr>
          <a:xfrm>
            <a:off x="4196930" y="10348012"/>
            <a:ext cx="1433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999A40F5-CAEF-DFB5-13D0-33A6B36DE61C}"/>
              </a:ext>
            </a:extLst>
          </p:cNvPr>
          <p:cNvSpPr/>
          <p:nvPr/>
        </p:nvSpPr>
        <p:spPr>
          <a:xfrm>
            <a:off x="4135933" y="10287531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9047BC-DD66-3BD3-C6D8-641FC7787DE4}"/>
              </a:ext>
            </a:extLst>
          </p:cNvPr>
          <p:cNvSpPr txBox="1"/>
          <p:nvPr/>
        </p:nvSpPr>
        <p:spPr>
          <a:xfrm>
            <a:off x="5609097" y="824868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wren_initial</a:t>
            </a:r>
            <a:endParaRPr lang="de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EE528B-8F72-E92F-2306-B8FD5A20B1BB}"/>
              </a:ext>
            </a:extLst>
          </p:cNvPr>
          <p:cNvSpPr txBox="1"/>
          <p:nvPr/>
        </p:nvSpPr>
        <p:spPr>
          <a:xfrm>
            <a:off x="5734951" y="3667368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A94794-B13F-5AF8-8684-569A8810D3D5}"/>
              </a:ext>
            </a:extLst>
          </p:cNvPr>
          <p:cNvSpPr txBox="1"/>
          <p:nvPr/>
        </p:nvSpPr>
        <p:spPr>
          <a:xfrm>
            <a:off x="5734950" y="655105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53E165-BA94-07B4-A60B-985313A396D4}"/>
              </a:ext>
            </a:extLst>
          </p:cNvPr>
          <p:cNvSpPr txBox="1"/>
          <p:nvPr/>
        </p:nvSpPr>
        <p:spPr>
          <a:xfrm>
            <a:off x="5734950" y="228134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70DF2-C3CE-ECD7-4290-34B4EEA5B160}"/>
              </a:ext>
            </a:extLst>
          </p:cNvPr>
          <p:cNvSpPr txBox="1"/>
          <p:nvPr/>
        </p:nvSpPr>
        <p:spPr>
          <a:xfrm>
            <a:off x="5734950" y="408412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BC4504-DF41-7092-4D14-2FE4058FCC5A}"/>
              </a:ext>
            </a:extLst>
          </p:cNvPr>
          <p:cNvSpPr txBox="1"/>
          <p:nvPr/>
        </p:nvSpPr>
        <p:spPr>
          <a:xfrm>
            <a:off x="5734949" y="692144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F051D4-97E4-0C78-772A-8F329FCA45D2}"/>
              </a:ext>
            </a:extLst>
          </p:cNvPr>
          <p:cNvSpPr txBox="1"/>
          <p:nvPr/>
        </p:nvSpPr>
        <p:spPr>
          <a:xfrm>
            <a:off x="4633468" y="10341404"/>
            <a:ext cx="180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wren_to_new_numbers</a:t>
            </a:r>
            <a:endParaRPr lang="de-DE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22ED96-0F31-A9B7-9E08-5F1DDAC79C64}"/>
              </a:ext>
            </a:extLst>
          </p:cNvPr>
          <p:cNvSpPr txBox="1"/>
          <p:nvPr/>
        </p:nvSpPr>
        <p:spPr>
          <a:xfrm>
            <a:off x="5594160" y="768025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wren_erg_modulo</a:t>
            </a:r>
            <a:endParaRPr lang="de-DE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ADE0CA-0AB2-5667-1BDD-F2CD538590B2}"/>
              </a:ext>
            </a:extLst>
          </p:cNvPr>
          <p:cNvSpPr txBox="1"/>
          <p:nvPr/>
        </p:nvSpPr>
        <p:spPr>
          <a:xfrm>
            <a:off x="4155497" y="5997971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wren_zw_in_Zahlen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51187-88EA-B002-A28A-2747AEB0C853}"/>
              </a:ext>
            </a:extLst>
          </p:cNvPr>
          <p:cNvSpPr txBox="1"/>
          <p:nvPr/>
        </p:nvSpPr>
        <p:spPr>
          <a:xfrm>
            <a:off x="7914032" y="295787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wren_zw_groß</a:t>
            </a:r>
            <a:endParaRPr lang="de-DE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285A18-5A51-56BA-D113-0C1553F76CA0}"/>
              </a:ext>
            </a:extLst>
          </p:cNvPr>
          <p:cNvSpPr txBox="1"/>
          <p:nvPr/>
        </p:nvSpPr>
        <p:spPr>
          <a:xfrm>
            <a:off x="7914032" y="460804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wren_zw_klein</a:t>
            </a:r>
            <a:endParaRPr lang="de-DE" sz="12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B5094C8-3EFE-5615-36EA-F577554D804E}"/>
              </a:ext>
            </a:extLst>
          </p:cNvPr>
          <p:cNvSpPr/>
          <p:nvPr/>
        </p:nvSpPr>
        <p:spPr>
          <a:xfrm>
            <a:off x="75686" y="745953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STATE_write_erg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6D344C2-E3E8-A9E9-D49D-90B24FBB01D5}"/>
              </a:ext>
            </a:extLst>
          </p:cNvPr>
          <p:cNvSpPr txBox="1"/>
          <p:nvPr/>
        </p:nvSpPr>
        <p:spPr>
          <a:xfrm>
            <a:off x="1222835" y="1402036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A85E662-9897-D292-5A68-70E4A8A86E89}"/>
              </a:ext>
            </a:extLst>
          </p:cNvPr>
          <p:cNvSpPr txBox="1"/>
          <p:nvPr/>
        </p:nvSpPr>
        <p:spPr>
          <a:xfrm>
            <a:off x="1230957" y="2265191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89084-F60B-B0F6-8C0C-651C73C6DFF0}"/>
              </a:ext>
            </a:extLst>
          </p:cNvPr>
          <p:cNvSpPr txBox="1"/>
          <p:nvPr/>
        </p:nvSpPr>
        <p:spPr>
          <a:xfrm>
            <a:off x="1230956" y="3236116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1E35CE-F0F7-6FEB-A190-CECB064AA993}"/>
              </a:ext>
            </a:extLst>
          </p:cNvPr>
          <p:cNvSpPr txBox="1"/>
          <p:nvPr/>
        </p:nvSpPr>
        <p:spPr>
          <a:xfrm>
            <a:off x="1220320" y="4936750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6B23DAA-EBCD-A9B3-2848-4F8217521A14}"/>
              </a:ext>
            </a:extLst>
          </p:cNvPr>
          <p:cNvSpPr txBox="1"/>
          <p:nvPr/>
        </p:nvSpPr>
        <p:spPr>
          <a:xfrm>
            <a:off x="1230955" y="6044486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97B150D-35E9-39AC-E08F-A1806A216287}"/>
              </a:ext>
            </a:extLst>
          </p:cNvPr>
          <p:cNvSpPr txBox="1"/>
          <p:nvPr/>
        </p:nvSpPr>
        <p:spPr>
          <a:xfrm>
            <a:off x="1246064" y="6885462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04751A9-BF1C-7255-A01D-73BA0CFA5DCE}"/>
              </a:ext>
            </a:extLst>
          </p:cNvPr>
          <p:cNvSpPr txBox="1"/>
          <p:nvPr/>
        </p:nvSpPr>
        <p:spPr>
          <a:xfrm>
            <a:off x="1252303" y="781043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E8E3F0-E000-01E8-987C-C4B302F21826}"/>
              </a:ext>
            </a:extLst>
          </p:cNvPr>
          <p:cNvSpPr/>
          <p:nvPr/>
        </p:nvSpPr>
        <p:spPr>
          <a:xfrm>
            <a:off x="35464" y="5527087"/>
            <a:ext cx="1520233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STATE_write_zwi-schenspeicher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E42E59A-2EFC-D959-743A-86E9D0017C71}"/>
              </a:ext>
            </a:extLst>
          </p:cNvPr>
          <p:cNvSpPr txBox="1"/>
          <p:nvPr/>
        </p:nvSpPr>
        <p:spPr>
          <a:xfrm>
            <a:off x="1244490" y="8557349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4DDB8D4-6D68-63FA-00B4-83CCD55F6491}"/>
              </a:ext>
            </a:extLst>
          </p:cNvPr>
          <p:cNvSpPr/>
          <p:nvPr/>
        </p:nvSpPr>
        <p:spPr>
          <a:xfrm>
            <a:off x="2" y="9736229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4957BF-4FB3-B74C-44A3-ABD1EE13C356}"/>
              </a:ext>
            </a:extLst>
          </p:cNvPr>
          <p:cNvSpPr/>
          <p:nvPr/>
        </p:nvSpPr>
        <p:spPr>
          <a:xfrm>
            <a:off x="106775" y="989677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STATE_write_5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422D1B2-9E28-F6D8-4FB8-E7A5D9555B3B}"/>
              </a:ext>
            </a:extLst>
          </p:cNvPr>
          <p:cNvSpPr txBox="1"/>
          <p:nvPr/>
        </p:nvSpPr>
        <p:spPr>
          <a:xfrm>
            <a:off x="2507147" y="896183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wren_Zahl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3BCC373-D340-63AF-CD27-FE58B89798AB}"/>
              </a:ext>
            </a:extLst>
          </p:cNvPr>
          <p:cNvSpPr txBox="1"/>
          <p:nvPr/>
        </p:nvSpPr>
        <p:spPr>
          <a:xfrm>
            <a:off x="1244490" y="9357461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B0B673-961B-A24C-BECE-5EA6505CFCB2}"/>
              </a:ext>
            </a:extLst>
          </p:cNvPr>
          <p:cNvSpPr/>
          <p:nvPr/>
        </p:nvSpPr>
        <p:spPr>
          <a:xfrm>
            <a:off x="8283124" y="596960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7B742CF-840F-A47E-FEAE-2BF2A586BECB}"/>
              </a:ext>
            </a:extLst>
          </p:cNvPr>
          <p:cNvCxnSpPr>
            <a:cxnSpLocks/>
          </p:cNvCxnSpPr>
          <p:nvPr/>
        </p:nvCxnSpPr>
        <p:spPr>
          <a:xfrm flipH="1">
            <a:off x="5630335" y="6030383"/>
            <a:ext cx="2712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4F877D0C-2FA6-EC63-7220-BB0FBA10A2B2}"/>
              </a:ext>
            </a:extLst>
          </p:cNvPr>
          <p:cNvSpPr/>
          <p:nvPr/>
        </p:nvSpPr>
        <p:spPr>
          <a:xfrm>
            <a:off x="9288055" y="296770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AB2C634-C2FC-872F-C190-872850B7CB27}"/>
              </a:ext>
            </a:extLst>
          </p:cNvPr>
          <p:cNvSpPr txBox="1"/>
          <p:nvPr/>
        </p:nvSpPr>
        <p:spPr>
          <a:xfrm>
            <a:off x="9126257" y="1809014"/>
            <a:ext cx="170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ALU_give_back_bigger</a:t>
            </a:r>
            <a:endParaRPr lang="de-DE" sz="1200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1CEC284-5DCC-609C-4398-FE9D4C82FAFF}"/>
              </a:ext>
            </a:extLst>
          </p:cNvPr>
          <p:cNvSpPr/>
          <p:nvPr/>
        </p:nvSpPr>
        <p:spPr>
          <a:xfrm>
            <a:off x="11976" y="2648794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DA02FC0-D25C-7DD7-1D10-09BF0CD82262}"/>
              </a:ext>
            </a:extLst>
          </p:cNvPr>
          <p:cNvSpPr txBox="1"/>
          <p:nvPr/>
        </p:nvSpPr>
        <p:spPr>
          <a:xfrm>
            <a:off x="9179778" y="3588950"/>
            <a:ext cx="175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ALU_give_back_smaller</a:t>
            </a:r>
            <a:endParaRPr lang="de-DE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256272D-B674-D34F-2EC8-13E531E34DE0}"/>
              </a:ext>
            </a:extLst>
          </p:cNvPr>
          <p:cNvSpPr/>
          <p:nvPr/>
        </p:nvSpPr>
        <p:spPr>
          <a:xfrm>
            <a:off x="9219354" y="747293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463E59DF-D5E2-5065-2214-C2822A9C7874}"/>
              </a:ext>
            </a:extLst>
          </p:cNvPr>
          <p:cNvSpPr/>
          <p:nvPr/>
        </p:nvSpPr>
        <p:spPr>
          <a:xfrm>
            <a:off x="-6288" y="4427265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E92D8F9-DAAC-8A09-D24B-C94EE9CD4C61}"/>
              </a:ext>
            </a:extLst>
          </p:cNvPr>
          <p:cNvSpPr/>
          <p:nvPr/>
        </p:nvSpPr>
        <p:spPr>
          <a:xfrm>
            <a:off x="11976" y="5289563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9FC84FA-BF97-7451-AE3E-47EF49D4591C}"/>
              </a:ext>
            </a:extLst>
          </p:cNvPr>
          <p:cNvSpPr/>
          <p:nvPr/>
        </p:nvSpPr>
        <p:spPr>
          <a:xfrm>
            <a:off x="-6290" y="6383156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EF2B947-DC31-1F8C-A671-B7C9EC381ED6}"/>
              </a:ext>
            </a:extLst>
          </p:cNvPr>
          <p:cNvSpPr txBox="1"/>
          <p:nvPr/>
        </p:nvSpPr>
        <p:spPr>
          <a:xfrm>
            <a:off x="9430301" y="6421087"/>
            <a:ext cx="175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ALU_modulo</a:t>
            </a:r>
            <a:endParaRPr lang="de-DE" sz="1200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E52CA75-142E-F725-C3FE-6FF70769E18F}"/>
              </a:ext>
            </a:extLst>
          </p:cNvPr>
          <p:cNvSpPr/>
          <p:nvPr/>
        </p:nvSpPr>
        <p:spPr>
          <a:xfrm>
            <a:off x="-6290" y="10714083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DF40B0B-FCDD-373C-F3D5-EE257AE32FC7}"/>
              </a:ext>
            </a:extLst>
          </p:cNvPr>
          <p:cNvSpPr/>
          <p:nvPr/>
        </p:nvSpPr>
        <p:spPr>
          <a:xfrm>
            <a:off x="19316" y="7284737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BA715E-A68F-3380-FFC2-018EBEFD502A}"/>
              </a:ext>
            </a:extLst>
          </p:cNvPr>
          <p:cNvSpPr/>
          <p:nvPr/>
        </p:nvSpPr>
        <p:spPr>
          <a:xfrm>
            <a:off x="11263" y="8173034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93EF9F8-CA20-34FA-7B8C-DEB23C3611DC}"/>
              </a:ext>
            </a:extLst>
          </p:cNvPr>
          <p:cNvSpPr/>
          <p:nvPr/>
        </p:nvSpPr>
        <p:spPr>
          <a:xfrm>
            <a:off x="11263" y="8907142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4552B16-F8DF-738A-1BB5-BFAE8984E2BD}"/>
              </a:ext>
            </a:extLst>
          </p:cNvPr>
          <p:cNvSpPr/>
          <p:nvPr/>
        </p:nvSpPr>
        <p:spPr>
          <a:xfrm>
            <a:off x="367795" y="56174"/>
            <a:ext cx="97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GGT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4A78AEE-FAB7-9EEF-4E39-784FF56F14AE}"/>
              </a:ext>
            </a:extLst>
          </p:cNvPr>
          <p:cNvSpPr/>
          <p:nvPr/>
        </p:nvSpPr>
        <p:spPr>
          <a:xfrm>
            <a:off x="-6290" y="710775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FD09462-6CBA-EDD0-0906-8E7B55C73BBC}"/>
              </a:ext>
            </a:extLst>
          </p:cNvPr>
          <p:cNvSpPr/>
          <p:nvPr/>
        </p:nvSpPr>
        <p:spPr>
          <a:xfrm>
            <a:off x="2299" y="1717366"/>
            <a:ext cx="109140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0BD411-AA86-69A7-4F76-860A50E9D66F}"/>
              </a:ext>
            </a:extLst>
          </p:cNvPr>
          <p:cNvSpPr/>
          <p:nvPr/>
        </p:nvSpPr>
        <p:spPr>
          <a:xfrm>
            <a:off x="18959" y="1055021"/>
            <a:ext cx="1634612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STATE_initial_write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50C45785-C894-815F-40D5-5A0ADC481CCE}"/>
              </a:ext>
            </a:extLst>
          </p:cNvPr>
          <p:cNvSpPr txBox="1"/>
          <p:nvPr/>
        </p:nvSpPr>
        <p:spPr>
          <a:xfrm>
            <a:off x="1244490" y="10306661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9C8A0A8-FD53-46C1-4915-A64AFA50996B}"/>
              </a:ext>
            </a:extLst>
          </p:cNvPr>
          <p:cNvCxnSpPr>
            <a:cxnSpLocks/>
          </p:cNvCxnSpPr>
          <p:nvPr/>
        </p:nvCxnSpPr>
        <p:spPr>
          <a:xfrm flipH="1">
            <a:off x="2048268" y="1047660"/>
            <a:ext cx="716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E43DD9B-5A77-68CE-036F-EFF276E2695E}"/>
              </a:ext>
            </a:extLst>
          </p:cNvPr>
          <p:cNvCxnSpPr>
            <a:cxnSpLocks/>
          </p:cNvCxnSpPr>
          <p:nvPr/>
        </p:nvCxnSpPr>
        <p:spPr>
          <a:xfrm flipH="1">
            <a:off x="2956755" y="1244104"/>
            <a:ext cx="6269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1A00390C-74AB-0682-E200-05A8F6DBDB8C}"/>
              </a:ext>
            </a:extLst>
          </p:cNvPr>
          <p:cNvSpPr txBox="1"/>
          <p:nvPr/>
        </p:nvSpPr>
        <p:spPr>
          <a:xfrm>
            <a:off x="9169361" y="817458"/>
            <a:ext cx="1393169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900" dirty="0"/>
              <a:t>Registern der Eingänge mittels  Zahl1_temp und Zahl2_temp und einmaliges Schreiben in Zahl1_r und Zahl2_r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3DD91E7-0A58-32B5-9A0B-80879BE57ADE}"/>
              </a:ext>
            </a:extLst>
          </p:cNvPr>
          <p:cNvSpPr txBox="1"/>
          <p:nvPr/>
        </p:nvSpPr>
        <p:spPr>
          <a:xfrm>
            <a:off x="5887351" y="2060015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22</cp:revision>
  <cp:lastPrinted>2025-03-13T09:11:27Z</cp:lastPrinted>
  <dcterms:created xsi:type="dcterms:W3CDTF">2025-02-26T11:36:36Z</dcterms:created>
  <dcterms:modified xsi:type="dcterms:W3CDTF">2025-03-13T09:15:01Z</dcterms:modified>
</cp:coreProperties>
</file>