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907713" cy="12168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7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991415"/>
            <a:ext cx="9271556" cy="4236332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6391116"/>
            <a:ext cx="8180785" cy="2937828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05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647843"/>
            <a:ext cx="2351976" cy="103119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647843"/>
            <a:ext cx="6919580" cy="103119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47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5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033601"/>
            <a:ext cx="9407902" cy="5061627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8143113"/>
            <a:ext cx="9407902" cy="2661790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>
                    <a:tint val="82000"/>
                  </a:schemeClr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82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82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3239216"/>
            <a:ext cx="4635778" cy="77206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3239216"/>
            <a:ext cx="4635778" cy="77206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00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647846"/>
            <a:ext cx="9407902" cy="23519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2982897"/>
            <a:ext cx="4614473" cy="146187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4444769"/>
            <a:ext cx="4614473" cy="65375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2982897"/>
            <a:ext cx="4637199" cy="146187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4444769"/>
            <a:ext cx="4637199" cy="65375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09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8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1212"/>
            <a:ext cx="3518021" cy="2839244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751997"/>
            <a:ext cx="5522030" cy="8647300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0456"/>
            <a:ext cx="3518021" cy="6762922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15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1212"/>
            <a:ext cx="3518021" cy="2839244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751997"/>
            <a:ext cx="5522030" cy="8647300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0456"/>
            <a:ext cx="3518021" cy="6762922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647846"/>
            <a:ext cx="9407902" cy="235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3239216"/>
            <a:ext cx="9407902" cy="772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1278110"/>
            <a:ext cx="2454235" cy="647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272DD-9FFC-462F-A5E5-9F7A7F872D93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1278110"/>
            <a:ext cx="3681353" cy="647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1278110"/>
            <a:ext cx="2454235" cy="647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23036-D064-4012-A07F-F391F149A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9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hteck 93">
            <a:extLst>
              <a:ext uri="{FF2B5EF4-FFF2-40B4-BE49-F238E27FC236}">
                <a16:creationId xmlns:a16="http://schemas.microsoft.com/office/drawing/2014/main" id="{D0BC799B-BE04-ABCE-E786-B65606752C35}"/>
              </a:ext>
            </a:extLst>
          </p:cNvPr>
          <p:cNvSpPr/>
          <p:nvPr/>
        </p:nvSpPr>
        <p:spPr>
          <a:xfrm rot="5400000" flipV="1">
            <a:off x="-2107260" y="3962665"/>
            <a:ext cx="765020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5A044B9-8F03-79E8-65D1-947D07F8DBF1}"/>
              </a:ext>
            </a:extLst>
          </p:cNvPr>
          <p:cNvSpPr txBox="1"/>
          <p:nvPr/>
        </p:nvSpPr>
        <p:spPr>
          <a:xfrm>
            <a:off x="1688510" y="179895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31A0DA0-A0F8-ED6A-2F49-6C5D0E5372A2}"/>
              </a:ext>
            </a:extLst>
          </p:cNvPr>
          <p:cNvSpPr txBox="1"/>
          <p:nvPr/>
        </p:nvSpPr>
        <p:spPr>
          <a:xfrm>
            <a:off x="2592459" y="179895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19D095D-8B9C-60C1-FA2F-CD86559649D3}"/>
              </a:ext>
            </a:extLst>
          </p:cNvPr>
          <p:cNvSpPr txBox="1"/>
          <p:nvPr/>
        </p:nvSpPr>
        <p:spPr>
          <a:xfrm>
            <a:off x="3658655" y="190995"/>
            <a:ext cx="15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Ergebnis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C5C8F0E-F226-BCB0-01F9-4C712A2C82F4}"/>
              </a:ext>
            </a:extLst>
          </p:cNvPr>
          <p:cNvSpPr txBox="1"/>
          <p:nvPr/>
        </p:nvSpPr>
        <p:spPr>
          <a:xfrm>
            <a:off x="4910024" y="199512"/>
            <a:ext cx="1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termination</a:t>
            </a:r>
            <a:endParaRPr lang="de-DE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50A7D22-4364-4D30-4F4E-7FD9DEBB4D76}"/>
              </a:ext>
            </a:extLst>
          </p:cNvPr>
          <p:cNvSpPr txBox="1"/>
          <p:nvPr/>
        </p:nvSpPr>
        <p:spPr>
          <a:xfrm>
            <a:off x="6574517" y="211132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Z1_temp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CFA3EBF-96E6-8662-0C35-5673A9C6D496}"/>
              </a:ext>
            </a:extLst>
          </p:cNvPr>
          <p:cNvSpPr txBox="1"/>
          <p:nvPr/>
        </p:nvSpPr>
        <p:spPr>
          <a:xfrm>
            <a:off x="7804827" y="222232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Z2_temp</a:t>
            </a: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C1427497-C228-4F56-FBE2-377D2BC4C88D}"/>
              </a:ext>
            </a:extLst>
          </p:cNvPr>
          <p:cNvCxnSpPr>
            <a:cxnSpLocks/>
          </p:cNvCxnSpPr>
          <p:nvPr/>
        </p:nvCxnSpPr>
        <p:spPr>
          <a:xfrm>
            <a:off x="2038290" y="727688"/>
            <a:ext cx="0" cy="71057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A351B0F-43DD-A0FD-7D2B-40777DDB55A8}"/>
              </a:ext>
            </a:extLst>
          </p:cNvPr>
          <p:cNvCxnSpPr>
            <a:cxnSpLocks/>
          </p:cNvCxnSpPr>
          <p:nvPr/>
        </p:nvCxnSpPr>
        <p:spPr>
          <a:xfrm flipH="1">
            <a:off x="2960853" y="727688"/>
            <a:ext cx="8770" cy="71057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555114B1-AB0E-9D28-7094-DA3E2695B8B3}"/>
              </a:ext>
            </a:extLst>
          </p:cNvPr>
          <p:cNvCxnSpPr>
            <a:cxnSpLocks/>
          </p:cNvCxnSpPr>
          <p:nvPr/>
        </p:nvCxnSpPr>
        <p:spPr>
          <a:xfrm>
            <a:off x="4180357" y="727688"/>
            <a:ext cx="0" cy="708293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04A1A11F-B926-6111-B26B-98574AA982B6}"/>
              </a:ext>
            </a:extLst>
          </p:cNvPr>
          <p:cNvCxnSpPr>
            <a:cxnSpLocks/>
          </p:cNvCxnSpPr>
          <p:nvPr/>
        </p:nvCxnSpPr>
        <p:spPr>
          <a:xfrm>
            <a:off x="5636623" y="727688"/>
            <a:ext cx="8797" cy="71057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F160FBA-5B02-6751-6573-1A571618C878}"/>
              </a:ext>
            </a:extLst>
          </p:cNvPr>
          <p:cNvCxnSpPr>
            <a:cxnSpLocks/>
          </p:cNvCxnSpPr>
          <p:nvPr/>
        </p:nvCxnSpPr>
        <p:spPr>
          <a:xfrm>
            <a:off x="7118368" y="727688"/>
            <a:ext cx="0" cy="71057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CD03E49-59D6-84B2-452D-67C08C44E2CC}"/>
              </a:ext>
            </a:extLst>
          </p:cNvPr>
          <p:cNvCxnSpPr>
            <a:cxnSpLocks/>
          </p:cNvCxnSpPr>
          <p:nvPr/>
        </p:nvCxnSpPr>
        <p:spPr>
          <a:xfrm>
            <a:off x="8348678" y="727688"/>
            <a:ext cx="0" cy="708293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C084AE0D-E67E-0E24-9776-7F14AACD6C8D}"/>
              </a:ext>
            </a:extLst>
          </p:cNvPr>
          <p:cNvSpPr/>
          <p:nvPr/>
        </p:nvSpPr>
        <p:spPr>
          <a:xfrm>
            <a:off x="55172" y="751838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STATE_update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76C6E90-4830-8292-3B09-79240EFE556E}"/>
              </a:ext>
            </a:extLst>
          </p:cNvPr>
          <p:cNvSpPr/>
          <p:nvPr/>
        </p:nvSpPr>
        <p:spPr>
          <a:xfrm>
            <a:off x="9127421" y="3076360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&gt;=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675A17BD-2471-97C6-8F4F-41E24BBB68AF}"/>
              </a:ext>
            </a:extLst>
          </p:cNvPr>
          <p:cNvSpPr/>
          <p:nvPr/>
        </p:nvSpPr>
        <p:spPr>
          <a:xfrm>
            <a:off x="7053819" y="842109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331C4AC3-B38D-E0EB-C724-0D8B17BA03B1}"/>
              </a:ext>
            </a:extLst>
          </p:cNvPr>
          <p:cNvSpPr txBox="1"/>
          <p:nvPr/>
        </p:nvSpPr>
        <p:spPr>
          <a:xfrm>
            <a:off x="1235098" y="1076173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B5FE5E3-7BCD-7F0B-DBC1-A0F54EAC4443}"/>
              </a:ext>
            </a:extLst>
          </p:cNvPr>
          <p:cNvSpPr txBox="1"/>
          <p:nvPr/>
        </p:nvSpPr>
        <p:spPr>
          <a:xfrm>
            <a:off x="1237247" y="2007550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A45618E-07ED-BEDC-2312-0160923928B4}"/>
              </a:ext>
            </a:extLst>
          </p:cNvPr>
          <p:cNvSpPr txBox="1"/>
          <p:nvPr/>
        </p:nvSpPr>
        <p:spPr>
          <a:xfrm>
            <a:off x="1235098" y="3255214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B7D264A5-B661-6A43-32EB-2B8375B2EB29}"/>
              </a:ext>
            </a:extLst>
          </p:cNvPr>
          <p:cNvSpPr txBox="1"/>
          <p:nvPr/>
        </p:nvSpPr>
        <p:spPr>
          <a:xfrm>
            <a:off x="1243207" y="4227635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A5032FDD-9EE6-D012-2A73-F0E0C4EBC4EE}"/>
              </a:ext>
            </a:extLst>
          </p:cNvPr>
          <p:cNvSpPr txBox="1"/>
          <p:nvPr/>
        </p:nvSpPr>
        <p:spPr>
          <a:xfrm>
            <a:off x="1243207" y="5367007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BADBC0E7-D435-1CE4-D44E-F78984DC238D}"/>
              </a:ext>
            </a:extLst>
          </p:cNvPr>
          <p:cNvSpPr txBox="1"/>
          <p:nvPr/>
        </p:nvSpPr>
        <p:spPr>
          <a:xfrm>
            <a:off x="1242035" y="625327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5A5E7759-4DF0-D04D-CE99-1F4FF1028F45}"/>
              </a:ext>
            </a:extLst>
          </p:cNvPr>
          <p:cNvSpPr txBox="1"/>
          <p:nvPr/>
        </p:nvSpPr>
        <p:spPr>
          <a:xfrm>
            <a:off x="1285167" y="7321710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ED029255-31EC-A267-2DB3-E2E5C8DE6CFE}"/>
              </a:ext>
            </a:extLst>
          </p:cNvPr>
          <p:cNvSpPr/>
          <p:nvPr/>
        </p:nvSpPr>
        <p:spPr>
          <a:xfrm>
            <a:off x="0" y="7788537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ABA92B64-9A42-C50A-6A54-9A3A01BBF9B1}"/>
              </a:ext>
            </a:extLst>
          </p:cNvPr>
          <p:cNvSpPr/>
          <p:nvPr/>
        </p:nvSpPr>
        <p:spPr>
          <a:xfrm>
            <a:off x="-3" y="1470421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B2008055-DDFC-91D3-434D-00C5A68C3399}"/>
              </a:ext>
            </a:extLst>
          </p:cNvPr>
          <p:cNvSpPr/>
          <p:nvPr/>
        </p:nvSpPr>
        <p:spPr>
          <a:xfrm>
            <a:off x="-3" y="668764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D2C032BF-596A-A4FD-0686-DE9F0E55DF61}"/>
              </a:ext>
            </a:extLst>
          </p:cNvPr>
          <p:cNvSpPr/>
          <p:nvPr/>
        </p:nvSpPr>
        <p:spPr>
          <a:xfrm>
            <a:off x="8284129" y="1194140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07F004B-E41E-050D-625C-98AF74769841}"/>
              </a:ext>
            </a:extLst>
          </p:cNvPr>
          <p:cNvCxnSpPr>
            <a:cxnSpLocks/>
          </p:cNvCxnSpPr>
          <p:nvPr/>
        </p:nvCxnSpPr>
        <p:spPr>
          <a:xfrm flipH="1">
            <a:off x="2038290" y="911982"/>
            <a:ext cx="5107187" cy="10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67D06A29-AF7F-F1CC-BF26-2B6C57F65588}"/>
              </a:ext>
            </a:extLst>
          </p:cNvPr>
          <p:cNvCxnSpPr>
            <a:cxnSpLocks/>
          </p:cNvCxnSpPr>
          <p:nvPr/>
        </p:nvCxnSpPr>
        <p:spPr>
          <a:xfrm flipH="1">
            <a:off x="2974439" y="1262094"/>
            <a:ext cx="5341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hteck 188">
            <a:extLst>
              <a:ext uri="{FF2B5EF4-FFF2-40B4-BE49-F238E27FC236}">
                <a16:creationId xmlns:a16="http://schemas.microsoft.com/office/drawing/2014/main" id="{04FF2368-BD97-A77B-6A11-F08CF10272B4}"/>
              </a:ext>
            </a:extLst>
          </p:cNvPr>
          <p:cNvSpPr/>
          <p:nvPr/>
        </p:nvSpPr>
        <p:spPr>
          <a:xfrm>
            <a:off x="55172" y="1742544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STATE_write_init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B0763FD4-016C-AA9F-A1C7-9442CF13C449}"/>
              </a:ext>
            </a:extLst>
          </p:cNvPr>
          <p:cNvSpPr/>
          <p:nvPr/>
        </p:nvSpPr>
        <p:spPr>
          <a:xfrm>
            <a:off x="-4" y="2797794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B4ECCAB4-83FE-484C-1ECD-AA201D1414E7}"/>
              </a:ext>
            </a:extLst>
          </p:cNvPr>
          <p:cNvSpPr/>
          <p:nvPr/>
        </p:nvSpPr>
        <p:spPr>
          <a:xfrm>
            <a:off x="1977235" y="1810734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1CC68E42-0733-5FB5-8332-C1A78A1A9CF1}"/>
              </a:ext>
            </a:extLst>
          </p:cNvPr>
          <p:cNvCxnSpPr>
            <a:cxnSpLocks/>
          </p:cNvCxnSpPr>
          <p:nvPr/>
        </p:nvCxnSpPr>
        <p:spPr>
          <a:xfrm>
            <a:off x="2106333" y="1868206"/>
            <a:ext cx="20722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feld 195">
            <a:extLst>
              <a:ext uri="{FF2B5EF4-FFF2-40B4-BE49-F238E27FC236}">
                <a16:creationId xmlns:a16="http://schemas.microsoft.com/office/drawing/2014/main" id="{52512C16-C4A0-74FB-2A83-DBA1265B75B9}"/>
              </a:ext>
            </a:extLst>
          </p:cNvPr>
          <p:cNvSpPr txBox="1"/>
          <p:nvPr/>
        </p:nvSpPr>
        <p:spPr>
          <a:xfrm>
            <a:off x="2565692" y="1644939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wren_Zahl1_to_erg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86695F70-A6A7-9E54-CD4C-8C97119DFF8C}"/>
              </a:ext>
            </a:extLst>
          </p:cNvPr>
          <p:cNvSpPr txBox="1"/>
          <p:nvPr/>
        </p:nvSpPr>
        <p:spPr>
          <a:xfrm>
            <a:off x="5204516" y="997338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wren_update_Zahlen</a:t>
            </a:r>
            <a:endParaRPr lang="de-DE" sz="1100" dirty="0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C8CDF45D-68DB-7342-FDA2-C6A5FCA5DB28}"/>
              </a:ext>
            </a:extLst>
          </p:cNvPr>
          <p:cNvSpPr/>
          <p:nvPr/>
        </p:nvSpPr>
        <p:spPr>
          <a:xfrm>
            <a:off x="66972" y="2962593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STATE_compare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189BCEEE-3B6B-B8B6-6721-FB966073F721}"/>
              </a:ext>
            </a:extLst>
          </p:cNvPr>
          <p:cNvSpPr txBox="1"/>
          <p:nvPr/>
        </p:nvSpPr>
        <p:spPr>
          <a:xfrm>
            <a:off x="9212730" y="2846716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ALU_compare</a:t>
            </a:r>
            <a:endParaRPr lang="de-DE" sz="1100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5F8B668F-0148-F5C4-9B0B-A3F6FF928666}"/>
              </a:ext>
            </a:extLst>
          </p:cNvPr>
          <p:cNvSpPr/>
          <p:nvPr/>
        </p:nvSpPr>
        <p:spPr>
          <a:xfrm>
            <a:off x="4131654" y="3146995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6BE0E39D-A91A-7929-A180-516541ED0513}"/>
              </a:ext>
            </a:extLst>
          </p:cNvPr>
          <p:cNvCxnSpPr>
            <a:cxnSpLocks/>
          </p:cNvCxnSpPr>
          <p:nvPr/>
        </p:nvCxnSpPr>
        <p:spPr>
          <a:xfrm>
            <a:off x="4260752" y="3204467"/>
            <a:ext cx="4856102" cy="18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Ellipse 202">
            <a:extLst>
              <a:ext uri="{FF2B5EF4-FFF2-40B4-BE49-F238E27FC236}">
                <a16:creationId xmlns:a16="http://schemas.microsoft.com/office/drawing/2014/main" id="{AE96DB29-C992-C91B-E531-E4D4A011EC59}"/>
              </a:ext>
            </a:extLst>
          </p:cNvPr>
          <p:cNvSpPr/>
          <p:nvPr/>
        </p:nvSpPr>
        <p:spPr>
          <a:xfrm>
            <a:off x="2900259" y="3391329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1F01F96F-F1E5-4EFE-73FC-E13C0D231C46}"/>
              </a:ext>
            </a:extLst>
          </p:cNvPr>
          <p:cNvCxnSpPr>
            <a:cxnSpLocks/>
          </p:cNvCxnSpPr>
          <p:nvPr/>
        </p:nvCxnSpPr>
        <p:spPr>
          <a:xfrm>
            <a:off x="3029357" y="3448801"/>
            <a:ext cx="6087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C2C2ED1C-247D-7260-DAC8-2035F87BE44B}"/>
              </a:ext>
            </a:extLst>
          </p:cNvPr>
          <p:cNvSpPr txBox="1"/>
          <p:nvPr/>
        </p:nvSpPr>
        <p:spPr>
          <a:xfrm>
            <a:off x="4233877" y="2966549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erg_to_alu_a</a:t>
            </a:r>
            <a:endParaRPr lang="de-DE" sz="1100" dirty="0"/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F2DB1C21-8203-24DB-3F6C-63A5182CFE1C}"/>
              </a:ext>
            </a:extLst>
          </p:cNvPr>
          <p:cNvSpPr txBox="1"/>
          <p:nvPr/>
        </p:nvSpPr>
        <p:spPr>
          <a:xfrm>
            <a:off x="5696357" y="3408796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Zahl2_to_alu_b</a:t>
            </a: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050105EC-ECEC-6C92-B640-1B780DEF3576}"/>
              </a:ext>
            </a:extLst>
          </p:cNvPr>
          <p:cNvSpPr/>
          <p:nvPr/>
        </p:nvSpPr>
        <p:spPr>
          <a:xfrm>
            <a:off x="-4" y="3769195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28913643-7FA1-6AB1-43B4-7CAF17915B3C}"/>
              </a:ext>
            </a:extLst>
          </p:cNvPr>
          <p:cNvSpPr/>
          <p:nvPr/>
        </p:nvSpPr>
        <p:spPr>
          <a:xfrm>
            <a:off x="0" y="3943239"/>
            <a:ext cx="1654269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STATE_write_compare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EE0B9174-0772-D056-803C-9518696B8C35}"/>
              </a:ext>
            </a:extLst>
          </p:cNvPr>
          <p:cNvSpPr/>
          <p:nvPr/>
        </p:nvSpPr>
        <p:spPr>
          <a:xfrm>
            <a:off x="0" y="4740596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0523761B-11EE-1F0E-7FE6-1413AF6AF713}"/>
              </a:ext>
            </a:extLst>
          </p:cNvPr>
          <p:cNvSpPr/>
          <p:nvPr/>
        </p:nvSpPr>
        <p:spPr>
          <a:xfrm>
            <a:off x="9116854" y="4026158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8C06DA96-BE66-A0B4-757A-191A0300C4BE}"/>
              </a:ext>
            </a:extLst>
          </p:cNvPr>
          <p:cNvCxnSpPr>
            <a:cxnSpLocks/>
          </p:cNvCxnSpPr>
          <p:nvPr/>
        </p:nvCxnSpPr>
        <p:spPr>
          <a:xfrm>
            <a:off x="9884229" y="3594979"/>
            <a:ext cx="0" cy="4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724620E9-3D43-0A22-0EF4-4509C3152D7B}"/>
              </a:ext>
            </a:extLst>
          </p:cNvPr>
          <p:cNvCxnSpPr>
            <a:cxnSpLocks/>
          </p:cNvCxnSpPr>
          <p:nvPr/>
        </p:nvCxnSpPr>
        <p:spPr>
          <a:xfrm flipH="1">
            <a:off x="5645420" y="4280778"/>
            <a:ext cx="34714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feld 220">
            <a:extLst>
              <a:ext uri="{FF2B5EF4-FFF2-40B4-BE49-F238E27FC236}">
                <a16:creationId xmlns:a16="http://schemas.microsoft.com/office/drawing/2014/main" id="{AFB3E5E5-59B0-8122-566A-837B4A561A49}"/>
              </a:ext>
            </a:extLst>
          </p:cNvPr>
          <p:cNvSpPr txBox="1"/>
          <p:nvPr/>
        </p:nvSpPr>
        <p:spPr>
          <a:xfrm>
            <a:off x="5668901" y="4028632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wren_term_reg</a:t>
            </a:r>
            <a:endParaRPr lang="de-DE" sz="1100" dirty="0"/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941458D-AB86-2E57-0F4C-9312145BBE77}"/>
              </a:ext>
            </a:extLst>
          </p:cNvPr>
          <p:cNvSpPr/>
          <p:nvPr/>
        </p:nvSpPr>
        <p:spPr>
          <a:xfrm>
            <a:off x="-30282" y="5038171"/>
            <a:ext cx="1654269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STATE_check_term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CD85F093-F34D-373F-E399-17DD279DE4C6}"/>
              </a:ext>
            </a:extLst>
          </p:cNvPr>
          <p:cNvSpPr/>
          <p:nvPr/>
        </p:nvSpPr>
        <p:spPr>
          <a:xfrm>
            <a:off x="0" y="5843484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9E059F6F-3FC9-0BC6-396E-DA54DCEBA9EA}"/>
              </a:ext>
            </a:extLst>
          </p:cNvPr>
          <p:cNvSpPr/>
          <p:nvPr/>
        </p:nvSpPr>
        <p:spPr>
          <a:xfrm>
            <a:off x="-30282" y="5942601"/>
            <a:ext cx="1654269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STATE_diff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23535285-00E6-D41D-FCA0-1475D7E733C9}"/>
              </a:ext>
            </a:extLst>
          </p:cNvPr>
          <p:cNvSpPr/>
          <p:nvPr/>
        </p:nvSpPr>
        <p:spPr>
          <a:xfrm>
            <a:off x="9111544" y="6134430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op_a</a:t>
            </a:r>
            <a:r>
              <a:rPr lang="de-DE" sz="1400" dirty="0">
                <a:solidFill>
                  <a:schemeClr val="tx1"/>
                </a:solidFill>
              </a:rPr>
              <a:t> – </a:t>
            </a:r>
            <a:r>
              <a:rPr lang="de-DE" sz="1400" dirty="0" err="1">
                <a:solidFill>
                  <a:schemeClr val="tx1"/>
                </a:solidFill>
              </a:rPr>
              <a:t>op_b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EA15D266-05D3-A21A-92EC-173E52D287E5}"/>
              </a:ext>
            </a:extLst>
          </p:cNvPr>
          <p:cNvSpPr/>
          <p:nvPr/>
        </p:nvSpPr>
        <p:spPr>
          <a:xfrm>
            <a:off x="4127699" y="6213570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A05378E6-BC35-95B7-5E19-C65FC2AE821D}"/>
              </a:ext>
            </a:extLst>
          </p:cNvPr>
          <p:cNvCxnSpPr>
            <a:cxnSpLocks/>
          </p:cNvCxnSpPr>
          <p:nvPr/>
        </p:nvCxnSpPr>
        <p:spPr>
          <a:xfrm>
            <a:off x="4256797" y="6271042"/>
            <a:ext cx="4856102" cy="18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Ellipse 227">
            <a:extLst>
              <a:ext uri="{FF2B5EF4-FFF2-40B4-BE49-F238E27FC236}">
                <a16:creationId xmlns:a16="http://schemas.microsoft.com/office/drawing/2014/main" id="{F8254646-BBC6-B140-0FF3-3E0C821C109C}"/>
              </a:ext>
            </a:extLst>
          </p:cNvPr>
          <p:cNvSpPr/>
          <p:nvPr/>
        </p:nvSpPr>
        <p:spPr>
          <a:xfrm>
            <a:off x="2896304" y="6457904"/>
            <a:ext cx="129098" cy="1149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98DA90AC-43C4-D980-1A87-7F9EED3822A3}"/>
              </a:ext>
            </a:extLst>
          </p:cNvPr>
          <p:cNvCxnSpPr>
            <a:cxnSpLocks/>
          </p:cNvCxnSpPr>
          <p:nvPr/>
        </p:nvCxnSpPr>
        <p:spPr>
          <a:xfrm>
            <a:off x="3025402" y="6515376"/>
            <a:ext cx="6087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Textfeld 229">
            <a:extLst>
              <a:ext uri="{FF2B5EF4-FFF2-40B4-BE49-F238E27FC236}">
                <a16:creationId xmlns:a16="http://schemas.microsoft.com/office/drawing/2014/main" id="{B0C8B663-6F18-11BD-275F-9A333CF22DD8}"/>
              </a:ext>
            </a:extLst>
          </p:cNvPr>
          <p:cNvSpPr txBox="1"/>
          <p:nvPr/>
        </p:nvSpPr>
        <p:spPr>
          <a:xfrm>
            <a:off x="4229922" y="6033124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erg_to_alu_a</a:t>
            </a:r>
            <a:endParaRPr lang="de-DE" sz="1100" dirty="0"/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51F3B25D-19B6-2353-EC4F-5EDA9BA55BE7}"/>
              </a:ext>
            </a:extLst>
          </p:cNvPr>
          <p:cNvSpPr txBox="1"/>
          <p:nvPr/>
        </p:nvSpPr>
        <p:spPr>
          <a:xfrm>
            <a:off x="5692402" y="6475371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Zahl2_to_alu_b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BB9F1E5F-7DDA-1EF6-E860-5ED60ED77B48}"/>
              </a:ext>
            </a:extLst>
          </p:cNvPr>
          <p:cNvSpPr txBox="1"/>
          <p:nvPr/>
        </p:nvSpPr>
        <p:spPr>
          <a:xfrm>
            <a:off x="9262719" y="5889203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ALU_diff</a:t>
            </a:r>
            <a:endParaRPr lang="de-DE" sz="1100" dirty="0"/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74DA8381-7BE0-5D27-FD84-569E518F348F}"/>
              </a:ext>
            </a:extLst>
          </p:cNvPr>
          <p:cNvSpPr/>
          <p:nvPr/>
        </p:nvSpPr>
        <p:spPr>
          <a:xfrm>
            <a:off x="9116854" y="7081821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B29CA18-3FD9-AF22-F391-4299D68837CD}"/>
              </a:ext>
            </a:extLst>
          </p:cNvPr>
          <p:cNvCxnSpPr>
            <a:cxnSpLocks/>
          </p:cNvCxnSpPr>
          <p:nvPr/>
        </p:nvCxnSpPr>
        <p:spPr>
          <a:xfrm>
            <a:off x="9884229" y="6650642"/>
            <a:ext cx="0" cy="419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74CDCA25-52AA-90F2-4299-47FE2451384F}"/>
              </a:ext>
            </a:extLst>
          </p:cNvPr>
          <p:cNvSpPr/>
          <p:nvPr/>
        </p:nvSpPr>
        <p:spPr>
          <a:xfrm>
            <a:off x="-5" y="6843252"/>
            <a:ext cx="1090771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53B83B7A-9248-6A17-F7EB-C21AC0518249}"/>
              </a:ext>
            </a:extLst>
          </p:cNvPr>
          <p:cNvSpPr/>
          <p:nvPr/>
        </p:nvSpPr>
        <p:spPr>
          <a:xfrm>
            <a:off x="27074" y="7080984"/>
            <a:ext cx="1654269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STATE_write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0DBA1364-42A7-5419-35A8-8AE7DAAEE572}"/>
              </a:ext>
            </a:extLst>
          </p:cNvPr>
          <p:cNvCxnSpPr>
            <a:cxnSpLocks/>
          </p:cNvCxnSpPr>
          <p:nvPr/>
        </p:nvCxnSpPr>
        <p:spPr>
          <a:xfrm flipH="1">
            <a:off x="4178625" y="7361031"/>
            <a:ext cx="4920636" cy="9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Textfeld 237">
            <a:extLst>
              <a:ext uri="{FF2B5EF4-FFF2-40B4-BE49-F238E27FC236}">
                <a16:creationId xmlns:a16="http://schemas.microsoft.com/office/drawing/2014/main" id="{F02EC280-9DFA-2A1C-DC6A-EB47292159DB}"/>
              </a:ext>
            </a:extLst>
          </p:cNvPr>
          <p:cNvSpPr txBox="1"/>
          <p:nvPr/>
        </p:nvSpPr>
        <p:spPr>
          <a:xfrm>
            <a:off x="5651308" y="7108885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wren_res_to_erg</a:t>
            </a:r>
            <a:endParaRPr lang="de-DE" sz="1100" dirty="0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C1419817-B3E2-9D36-9F0A-643D0D72C48F}"/>
              </a:ext>
            </a:extLst>
          </p:cNvPr>
          <p:cNvSpPr/>
          <p:nvPr/>
        </p:nvSpPr>
        <p:spPr>
          <a:xfrm>
            <a:off x="195336" y="88377"/>
            <a:ext cx="14141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Modulo</a:t>
            </a:r>
          </a:p>
        </p:txBody>
      </p:sp>
    </p:spTree>
    <p:extLst>
      <p:ext uri="{BB962C8B-B14F-4D97-AF65-F5344CB8AC3E}">
        <p14:creationId xmlns:p14="http://schemas.microsoft.com/office/powerpoint/2010/main" val="2349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Microsoft Office PowerPoint</Application>
  <PresentationFormat>Benutzerdefiniert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Trummer, Johannes</dc:creator>
  <cp:lastModifiedBy>Trummer, Johannes</cp:lastModifiedBy>
  <cp:revision>3</cp:revision>
  <dcterms:created xsi:type="dcterms:W3CDTF">2025-03-07T09:31:42Z</dcterms:created>
  <dcterms:modified xsi:type="dcterms:W3CDTF">2025-03-07T10:26:04Z</dcterms:modified>
</cp:coreProperties>
</file>