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5312"/>
            <a:ext cx="9271556" cy="424462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403623"/>
            <a:ext cx="8180785" cy="2943577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9111"/>
            <a:ext cx="235197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9111"/>
            <a:ext cx="691958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9537"/>
            <a:ext cx="9407902" cy="5071532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59048"/>
            <a:ext cx="9407902" cy="2666999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9114"/>
            <a:ext cx="9407902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8734"/>
            <a:ext cx="4614473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53467"/>
            <a:ext cx="461447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8734"/>
            <a:ext cx="4637199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53467"/>
            <a:ext cx="463719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5425"/>
            <a:ext cx="5522030" cy="8664222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5425"/>
            <a:ext cx="5522030" cy="8664222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9114"/>
            <a:ext cx="94079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45556"/>
            <a:ext cx="94079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C487-DE55-40C5-9A41-4653E1208946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300181"/>
            <a:ext cx="368135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C6E61F-B473-289D-F3D7-AD1C2F4CAE77}"/>
              </a:ext>
            </a:extLst>
          </p:cNvPr>
          <p:cNvSpPr/>
          <p:nvPr/>
        </p:nvSpPr>
        <p:spPr>
          <a:xfrm>
            <a:off x="0" y="43114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B6D3ED-B487-BB95-32C7-8F3AD74ED0FB}"/>
              </a:ext>
            </a:extLst>
          </p:cNvPr>
          <p:cNvSpPr/>
          <p:nvPr/>
        </p:nvSpPr>
        <p:spPr>
          <a:xfrm rot="5400000" flipV="1">
            <a:off x="-3004381" y="4693074"/>
            <a:ext cx="943186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848443-ACDD-0FB4-27BA-956DD5070781}"/>
              </a:ext>
            </a:extLst>
          </p:cNvPr>
          <p:cNvSpPr txBox="1"/>
          <p:nvPr/>
        </p:nvSpPr>
        <p:spPr>
          <a:xfrm>
            <a:off x="1682220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7FF428-A9E6-849E-3A87-D1E4C7582918}"/>
              </a:ext>
            </a:extLst>
          </p:cNvPr>
          <p:cNvSpPr txBox="1"/>
          <p:nvPr/>
        </p:nvSpPr>
        <p:spPr>
          <a:xfrm>
            <a:off x="2586169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3B07D5-A6DB-2B27-6810-EAD53A32E193}"/>
              </a:ext>
            </a:extLst>
          </p:cNvPr>
          <p:cNvSpPr txBox="1"/>
          <p:nvPr/>
        </p:nvSpPr>
        <p:spPr>
          <a:xfrm>
            <a:off x="3499299" y="29542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Erg_Modulo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2DD762-93B8-EF69-50B4-E73A140BF8FC}"/>
              </a:ext>
            </a:extLst>
          </p:cNvPr>
          <p:cNvSpPr txBox="1"/>
          <p:nvPr/>
        </p:nvSpPr>
        <p:spPr>
          <a:xfrm>
            <a:off x="5008350" y="39610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Rest_zuvor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A893FC-D676-9258-4283-6CE6515F0031}"/>
              </a:ext>
            </a:extLst>
          </p:cNvPr>
          <p:cNvSpPr txBox="1"/>
          <p:nvPr/>
        </p:nvSpPr>
        <p:spPr>
          <a:xfrm>
            <a:off x="6568227" y="507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Zw_groß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26F6F8-9D39-DF83-1220-F0ED05ABAF37}"/>
              </a:ext>
            </a:extLst>
          </p:cNvPr>
          <p:cNvSpPr txBox="1"/>
          <p:nvPr/>
        </p:nvSpPr>
        <p:spPr>
          <a:xfrm>
            <a:off x="7798537" y="618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Zw_klein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64CDF6-6543-E7C4-7622-CC0EB140D657}"/>
              </a:ext>
            </a:extLst>
          </p:cNvPr>
          <p:cNvCxnSpPr>
            <a:cxnSpLocks/>
          </p:cNvCxnSpPr>
          <p:nvPr/>
        </p:nvCxnSpPr>
        <p:spPr>
          <a:xfrm>
            <a:off x="2032000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95D019-D2AC-CD0A-B198-3A8EC221DA9A}"/>
              </a:ext>
            </a:extLst>
          </p:cNvPr>
          <p:cNvCxnSpPr>
            <a:cxnSpLocks/>
          </p:cNvCxnSpPr>
          <p:nvPr/>
        </p:nvCxnSpPr>
        <p:spPr>
          <a:xfrm>
            <a:off x="2963333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BF8E23-96FA-5A6D-AF41-1E0B5341A3EC}"/>
              </a:ext>
            </a:extLst>
          </p:cNvPr>
          <p:cNvCxnSpPr>
            <a:cxnSpLocks/>
          </p:cNvCxnSpPr>
          <p:nvPr/>
        </p:nvCxnSpPr>
        <p:spPr>
          <a:xfrm>
            <a:off x="4174067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CC58137-51C8-7B1D-B163-DFEE70B4BF63}"/>
              </a:ext>
            </a:extLst>
          </p:cNvPr>
          <p:cNvCxnSpPr>
            <a:cxnSpLocks/>
          </p:cNvCxnSpPr>
          <p:nvPr/>
        </p:nvCxnSpPr>
        <p:spPr>
          <a:xfrm>
            <a:off x="5630333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2183C2-97CB-0B37-FCEE-E3D1C5FC88F9}"/>
              </a:ext>
            </a:extLst>
          </p:cNvPr>
          <p:cNvCxnSpPr>
            <a:cxnSpLocks/>
          </p:cNvCxnSpPr>
          <p:nvPr/>
        </p:nvCxnSpPr>
        <p:spPr>
          <a:xfrm>
            <a:off x="7112078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DF82E5-D4F4-F98B-A59A-52D448A12F0A}"/>
              </a:ext>
            </a:extLst>
          </p:cNvPr>
          <p:cNvCxnSpPr>
            <a:cxnSpLocks/>
          </p:cNvCxnSpPr>
          <p:nvPr/>
        </p:nvCxnSpPr>
        <p:spPr>
          <a:xfrm>
            <a:off x="8342388" y="567267"/>
            <a:ext cx="0" cy="8864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78D02AC-4B13-3E47-BD2E-D91E83C99CA2}"/>
              </a:ext>
            </a:extLst>
          </p:cNvPr>
          <p:cNvSpPr/>
          <p:nvPr/>
        </p:nvSpPr>
        <p:spPr>
          <a:xfrm>
            <a:off x="86838" y="567267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Find_bigger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7897B5-E0EA-FCFA-9817-5B206FD75E88}"/>
              </a:ext>
            </a:extLst>
          </p:cNvPr>
          <p:cNvCxnSpPr>
            <a:cxnSpLocks/>
          </p:cNvCxnSpPr>
          <p:nvPr/>
        </p:nvCxnSpPr>
        <p:spPr>
          <a:xfrm>
            <a:off x="2032000" y="80433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7136A6-081B-B792-28B7-32E448265502}"/>
              </a:ext>
            </a:extLst>
          </p:cNvPr>
          <p:cNvCxnSpPr>
            <a:cxnSpLocks/>
          </p:cNvCxnSpPr>
          <p:nvPr/>
        </p:nvCxnSpPr>
        <p:spPr>
          <a:xfrm flipV="1">
            <a:off x="2963333" y="96520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45FB3BD-7654-4EF9-2AEF-D16314C4905D}"/>
              </a:ext>
            </a:extLst>
          </p:cNvPr>
          <p:cNvSpPr/>
          <p:nvPr/>
        </p:nvSpPr>
        <p:spPr>
          <a:xfrm>
            <a:off x="9231420" y="65338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Give_back_bigger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ABA5B-A5E1-4C1D-20A5-16A4508DD1BB}"/>
              </a:ext>
            </a:extLst>
          </p:cNvPr>
          <p:cNvSpPr/>
          <p:nvPr/>
        </p:nvSpPr>
        <p:spPr>
          <a:xfrm>
            <a:off x="2899254" y="90652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64827E-D628-0005-E951-F31C4EDD5BF4}"/>
              </a:ext>
            </a:extLst>
          </p:cNvPr>
          <p:cNvSpPr/>
          <p:nvPr/>
        </p:nvSpPr>
        <p:spPr>
          <a:xfrm>
            <a:off x="1973719" y="737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04301F-8645-1E1E-FB5D-9E989821AE04}"/>
              </a:ext>
            </a:extLst>
          </p:cNvPr>
          <p:cNvCxnSpPr>
            <a:stCxn id="27" idx="2"/>
          </p:cNvCxnSpPr>
          <p:nvPr/>
        </p:nvCxnSpPr>
        <p:spPr>
          <a:xfrm>
            <a:off x="9998795" y="116262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BA5B1ED-05E4-4D07-8F6D-9D10F5C57E8F}"/>
              </a:ext>
            </a:extLst>
          </p:cNvPr>
          <p:cNvSpPr/>
          <p:nvPr/>
        </p:nvSpPr>
        <p:spPr>
          <a:xfrm>
            <a:off x="9272875" y="1472579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B0D4581-0375-E2BF-8A0F-C31A0EAC3D02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7112078" y="1727199"/>
            <a:ext cx="2160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76B6E3D-C572-8277-599C-4468D1D6D8FD}"/>
              </a:ext>
            </a:extLst>
          </p:cNvPr>
          <p:cNvSpPr/>
          <p:nvPr/>
        </p:nvSpPr>
        <p:spPr>
          <a:xfrm>
            <a:off x="69392" y="2502821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Find_smaller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164826A-AF6E-9BDF-202A-0095C470D721}"/>
              </a:ext>
            </a:extLst>
          </p:cNvPr>
          <p:cNvSpPr/>
          <p:nvPr/>
        </p:nvSpPr>
        <p:spPr>
          <a:xfrm>
            <a:off x="9272874" y="2431239"/>
            <a:ext cx="1565109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Give_back_smaller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3CFF002-B776-E148-AFCE-4EE1452C0B53}"/>
              </a:ext>
            </a:extLst>
          </p:cNvPr>
          <p:cNvCxnSpPr>
            <a:cxnSpLocks/>
          </p:cNvCxnSpPr>
          <p:nvPr/>
        </p:nvCxnSpPr>
        <p:spPr>
          <a:xfrm>
            <a:off x="2049917" y="2585530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D04C736-55C4-B1B8-C71B-A60F27626E3E}"/>
              </a:ext>
            </a:extLst>
          </p:cNvPr>
          <p:cNvSpPr/>
          <p:nvPr/>
        </p:nvSpPr>
        <p:spPr>
          <a:xfrm>
            <a:off x="1991636" y="2518832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4BE63C-523B-ECA5-660E-227B4305F8EA}"/>
              </a:ext>
            </a:extLst>
          </p:cNvPr>
          <p:cNvCxnSpPr>
            <a:cxnSpLocks/>
          </p:cNvCxnSpPr>
          <p:nvPr/>
        </p:nvCxnSpPr>
        <p:spPr>
          <a:xfrm>
            <a:off x="2961501" y="2768333"/>
            <a:ext cx="6309499" cy="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0268450-7D8B-37C7-EB0B-8EC93AA2D36C}"/>
              </a:ext>
            </a:extLst>
          </p:cNvPr>
          <p:cNvSpPr/>
          <p:nvPr/>
        </p:nvSpPr>
        <p:spPr>
          <a:xfrm>
            <a:off x="2903220" y="2701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60577E-B532-1697-452C-252B08BCD2DC}"/>
              </a:ext>
            </a:extLst>
          </p:cNvPr>
          <p:cNvSpPr/>
          <p:nvPr/>
        </p:nvSpPr>
        <p:spPr>
          <a:xfrm>
            <a:off x="9271000" y="327730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86FF65-1764-94AB-68AE-5BB59EA86703}"/>
              </a:ext>
            </a:extLst>
          </p:cNvPr>
          <p:cNvCxnSpPr/>
          <p:nvPr/>
        </p:nvCxnSpPr>
        <p:spPr>
          <a:xfrm>
            <a:off x="9998795" y="297366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101325-A77C-4B95-161C-193FFF27C71E}"/>
              </a:ext>
            </a:extLst>
          </p:cNvPr>
          <p:cNvCxnSpPr>
            <a:cxnSpLocks/>
          </p:cNvCxnSpPr>
          <p:nvPr/>
        </p:nvCxnSpPr>
        <p:spPr>
          <a:xfrm flipH="1">
            <a:off x="8342388" y="3534742"/>
            <a:ext cx="930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080AD14-27B4-150B-B7D8-A23EF78F5DEC}"/>
              </a:ext>
            </a:extLst>
          </p:cNvPr>
          <p:cNvSpPr/>
          <p:nvPr/>
        </p:nvSpPr>
        <p:spPr>
          <a:xfrm>
            <a:off x="97477" y="420440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Write_both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FA11A83-ABBA-0495-A9E5-2B7FC6A7A5B7}"/>
              </a:ext>
            </a:extLst>
          </p:cNvPr>
          <p:cNvCxnSpPr>
            <a:cxnSpLocks/>
          </p:cNvCxnSpPr>
          <p:nvPr/>
        </p:nvCxnSpPr>
        <p:spPr>
          <a:xfrm flipH="1">
            <a:off x="2049917" y="4296742"/>
            <a:ext cx="506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3F37821D-A1F2-E7E6-4D56-706E7239A7F3}"/>
              </a:ext>
            </a:extLst>
          </p:cNvPr>
          <p:cNvSpPr/>
          <p:nvPr/>
        </p:nvSpPr>
        <p:spPr>
          <a:xfrm>
            <a:off x="7052189" y="4226074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476EA40-763B-7DEF-3B0C-AA3E12D7056D}"/>
              </a:ext>
            </a:extLst>
          </p:cNvPr>
          <p:cNvCxnSpPr>
            <a:cxnSpLocks/>
          </p:cNvCxnSpPr>
          <p:nvPr/>
        </p:nvCxnSpPr>
        <p:spPr>
          <a:xfrm flipH="1">
            <a:off x="2958519" y="4550742"/>
            <a:ext cx="538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4DFC69E-C655-FB32-2A05-F8C3F0DAE857}"/>
              </a:ext>
            </a:extLst>
          </p:cNvPr>
          <p:cNvSpPr/>
          <p:nvPr/>
        </p:nvSpPr>
        <p:spPr>
          <a:xfrm>
            <a:off x="8283122" y="4490261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0AB9B3-8EF2-0EDF-A8A6-BB9D3F48E5CE}"/>
              </a:ext>
            </a:extLst>
          </p:cNvPr>
          <p:cNvSpPr/>
          <p:nvPr/>
        </p:nvSpPr>
        <p:spPr>
          <a:xfrm>
            <a:off x="0" y="5026589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AD6250-293A-0DA3-F615-89B98A5B6BD8}"/>
              </a:ext>
            </a:extLst>
          </p:cNvPr>
          <p:cNvSpPr/>
          <p:nvPr/>
        </p:nvSpPr>
        <p:spPr>
          <a:xfrm>
            <a:off x="67262" y="526536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calc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C863EC-018F-E9F4-5BD3-7654655E98AB}"/>
              </a:ext>
            </a:extLst>
          </p:cNvPr>
          <p:cNvSpPr/>
          <p:nvPr/>
        </p:nvSpPr>
        <p:spPr>
          <a:xfrm>
            <a:off x="9231420" y="52929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Modulo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906CB0-65A3-170D-D74F-7CCBB2025BA1}"/>
              </a:ext>
            </a:extLst>
          </p:cNvPr>
          <p:cNvCxnSpPr>
            <a:cxnSpLocks/>
          </p:cNvCxnSpPr>
          <p:nvPr/>
        </p:nvCxnSpPr>
        <p:spPr>
          <a:xfrm>
            <a:off x="2031999" y="546099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CC53446-F596-5627-50E4-39C0F259B754}"/>
              </a:ext>
            </a:extLst>
          </p:cNvPr>
          <p:cNvCxnSpPr>
            <a:cxnSpLocks/>
          </p:cNvCxnSpPr>
          <p:nvPr/>
        </p:nvCxnSpPr>
        <p:spPr>
          <a:xfrm flipV="1">
            <a:off x="2963332" y="562186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25DFAC39-73BB-966D-A84B-89F7D752DC69}"/>
              </a:ext>
            </a:extLst>
          </p:cNvPr>
          <p:cNvSpPr/>
          <p:nvPr/>
        </p:nvSpPr>
        <p:spPr>
          <a:xfrm>
            <a:off x="2899253" y="55631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C112D44-86D7-EBAD-AB68-C98CA37F97CC}"/>
              </a:ext>
            </a:extLst>
          </p:cNvPr>
          <p:cNvSpPr/>
          <p:nvPr/>
        </p:nvSpPr>
        <p:spPr>
          <a:xfrm>
            <a:off x="1973718" y="539429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DDDB4C-9AB3-40F8-29ED-76C779334E61}"/>
              </a:ext>
            </a:extLst>
          </p:cNvPr>
          <p:cNvCxnSpPr/>
          <p:nvPr/>
        </p:nvCxnSpPr>
        <p:spPr>
          <a:xfrm>
            <a:off x="9998795" y="5830770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B80250FB-85E4-57D8-E75A-B526F55AF8A7}"/>
              </a:ext>
            </a:extLst>
          </p:cNvPr>
          <p:cNvSpPr/>
          <p:nvPr/>
        </p:nvSpPr>
        <p:spPr>
          <a:xfrm>
            <a:off x="9231420" y="61498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E68221-9F16-3269-BE4B-E4C4F3B1D17B}"/>
              </a:ext>
            </a:extLst>
          </p:cNvPr>
          <p:cNvCxnSpPr>
            <a:cxnSpLocks/>
          </p:cNvCxnSpPr>
          <p:nvPr/>
        </p:nvCxnSpPr>
        <p:spPr>
          <a:xfrm flipH="1">
            <a:off x="4174067" y="6404434"/>
            <a:ext cx="5038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51156D3F-6523-F492-3225-A21924BB80E2}"/>
              </a:ext>
            </a:extLst>
          </p:cNvPr>
          <p:cNvSpPr/>
          <p:nvPr/>
        </p:nvSpPr>
        <p:spPr>
          <a:xfrm>
            <a:off x="75684" y="6897114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Check_if_zero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0026B7E-FECB-FC38-553F-CAE1AB510F7A}"/>
              </a:ext>
            </a:extLst>
          </p:cNvPr>
          <p:cNvSpPr/>
          <p:nvPr/>
        </p:nvSpPr>
        <p:spPr>
          <a:xfrm>
            <a:off x="9225642" y="697809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Check_if_zero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7F0E547-70D5-FB69-636B-9A0D0254D7DC}"/>
              </a:ext>
            </a:extLst>
          </p:cNvPr>
          <p:cNvCxnSpPr>
            <a:cxnSpLocks/>
          </p:cNvCxnSpPr>
          <p:nvPr/>
        </p:nvCxnSpPr>
        <p:spPr>
          <a:xfrm>
            <a:off x="4174067" y="7232717"/>
            <a:ext cx="5051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92CF051-C84E-C795-7AB6-5D3951C157C1}"/>
              </a:ext>
            </a:extLst>
          </p:cNvPr>
          <p:cNvSpPr/>
          <p:nvPr/>
        </p:nvSpPr>
        <p:spPr>
          <a:xfrm>
            <a:off x="4113070" y="7172236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720C4B6-261F-D08A-F95A-1E7D332A0763}"/>
              </a:ext>
            </a:extLst>
          </p:cNvPr>
          <p:cNvSpPr/>
          <p:nvPr/>
        </p:nvSpPr>
        <p:spPr>
          <a:xfrm>
            <a:off x="94972" y="7848820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Write_numbers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073A909-78F1-B555-4A99-643ACFE6E1BB}"/>
              </a:ext>
            </a:extLst>
          </p:cNvPr>
          <p:cNvCxnSpPr>
            <a:cxnSpLocks/>
          </p:cNvCxnSpPr>
          <p:nvPr/>
        </p:nvCxnSpPr>
        <p:spPr>
          <a:xfrm flipH="1">
            <a:off x="2031999" y="7990998"/>
            <a:ext cx="926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3B61CD05-1307-3AE5-0E17-C11640C60163}"/>
              </a:ext>
            </a:extLst>
          </p:cNvPr>
          <p:cNvSpPr/>
          <p:nvPr/>
        </p:nvSpPr>
        <p:spPr>
          <a:xfrm>
            <a:off x="2898268" y="793051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4E16C3-9025-45D7-7157-56F62E3E9DAC}"/>
              </a:ext>
            </a:extLst>
          </p:cNvPr>
          <p:cNvCxnSpPr>
            <a:cxnSpLocks/>
          </p:cNvCxnSpPr>
          <p:nvPr/>
        </p:nvCxnSpPr>
        <p:spPr>
          <a:xfrm flipH="1">
            <a:off x="2958518" y="8307909"/>
            <a:ext cx="1214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0C555A1-BB95-2126-D308-800B2444EC07}"/>
              </a:ext>
            </a:extLst>
          </p:cNvPr>
          <p:cNvSpPr/>
          <p:nvPr/>
        </p:nvSpPr>
        <p:spPr>
          <a:xfrm>
            <a:off x="4113070" y="8247428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7D20993-27D7-A9CD-8F00-4855C590AC5E}"/>
              </a:ext>
            </a:extLst>
          </p:cNvPr>
          <p:cNvCxnSpPr>
            <a:cxnSpLocks/>
          </p:cNvCxnSpPr>
          <p:nvPr/>
        </p:nvCxnSpPr>
        <p:spPr>
          <a:xfrm>
            <a:off x="4196928" y="8586791"/>
            <a:ext cx="1433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999A40F5-CAEF-DFB5-13D0-33A6B36DE61C}"/>
              </a:ext>
            </a:extLst>
          </p:cNvPr>
          <p:cNvSpPr/>
          <p:nvPr/>
        </p:nvSpPr>
        <p:spPr>
          <a:xfrm>
            <a:off x="4135931" y="8526310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B016152A-95C4-82A2-A7B1-3297606770FB}"/>
              </a:ext>
            </a:extLst>
          </p:cNvPr>
          <p:cNvSpPr/>
          <p:nvPr/>
        </p:nvSpPr>
        <p:spPr>
          <a:xfrm>
            <a:off x="0" y="2190604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219DF79-4DE4-0F24-A66A-E66A346B5FE5}"/>
              </a:ext>
            </a:extLst>
          </p:cNvPr>
          <p:cNvSpPr/>
          <p:nvPr/>
        </p:nvSpPr>
        <p:spPr>
          <a:xfrm>
            <a:off x="11974" y="3948512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296918F-BF43-3212-76D3-980852CDEE2C}"/>
              </a:ext>
            </a:extLst>
          </p:cNvPr>
          <p:cNvSpPr/>
          <p:nvPr/>
        </p:nvSpPr>
        <p:spPr>
          <a:xfrm>
            <a:off x="-14024" y="6745744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8DB46EB-0157-014B-3FE3-3E029DD02B97}"/>
              </a:ext>
            </a:extLst>
          </p:cNvPr>
          <p:cNvSpPr/>
          <p:nvPr/>
        </p:nvSpPr>
        <p:spPr>
          <a:xfrm>
            <a:off x="11974" y="7599540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4</cp:revision>
  <cp:lastPrinted>2025-02-27T11:42:08Z</cp:lastPrinted>
  <dcterms:created xsi:type="dcterms:W3CDTF">2025-02-26T11:36:36Z</dcterms:created>
  <dcterms:modified xsi:type="dcterms:W3CDTF">2025-02-27T11:49:26Z</dcterms:modified>
</cp:coreProperties>
</file>