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0907713" cy="12192000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2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8079" y="1995312"/>
            <a:ext cx="9271556" cy="4244622"/>
          </a:xfrm>
        </p:spPr>
        <p:txBody>
          <a:bodyPr anchor="b"/>
          <a:lstStyle>
            <a:lvl1pPr algn="ctr">
              <a:defRPr sz="715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63464" y="6403623"/>
            <a:ext cx="8180785" cy="2943577"/>
          </a:xfrm>
        </p:spPr>
        <p:txBody>
          <a:bodyPr/>
          <a:lstStyle>
            <a:lvl1pPr marL="0" indent="0" algn="ctr">
              <a:buNone/>
              <a:defRPr sz="2863"/>
            </a:lvl1pPr>
            <a:lvl2pPr marL="545394" indent="0" algn="ctr">
              <a:buNone/>
              <a:defRPr sz="2386"/>
            </a:lvl2pPr>
            <a:lvl3pPr marL="1090788" indent="0" algn="ctr">
              <a:buNone/>
              <a:defRPr sz="2147"/>
            </a:lvl3pPr>
            <a:lvl4pPr marL="1636182" indent="0" algn="ctr">
              <a:buNone/>
              <a:defRPr sz="1909"/>
            </a:lvl4pPr>
            <a:lvl5pPr marL="2181576" indent="0" algn="ctr">
              <a:buNone/>
              <a:defRPr sz="1909"/>
            </a:lvl5pPr>
            <a:lvl6pPr marL="2726969" indent="0" algn="ctr">
              <a:buNone/>
              <a:defRPr sz="1909"/>
            </a:lvl6pPr>
            <a:lvl7pPr marL="3272363" indent="0" algn="ctr">
              <a:buNone/>
              <a:defRPr sz="1909"/>
            </a:lvl7pPr>
            <a:lvl8pPr marL="3817757" indent="0" algn="ctr">
              <a:buNone/>
              <a:defRPr sz="1909"/>
            </a:lvl8pPr>
            <a:lvl9pPr marL="4363151" indent="0" algn="ctr">
              <a:buNone/>
              <a:defRPr sz="190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05.03.2025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951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05.03.2025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6323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5833" y="649111"/>
            <a:ext cx="2351976" cy="10332156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9906" y="649111"/>
            <a:ext cx="6919580" cy="10332156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05.03.2025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8776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05.03.2025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1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225" y="3039537"/>
            <a:ext cx="9407902" cy="5071532"/>
          </a:xfrm>
        </p:spPr>
        <p:txBody>
          <a:bodyPr anchor="b"/>
          <a:lstStyle>
            <a:lvl1pPr>
              <a:defRPr sz="715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4225" y="8159048"/>
            <a:ext cx="9407902" cy="2666999"/>
          </a:xfrm>
        </p:spPr>
        <p:txBody>
          <a:bodyPr/>
          <a:lstStyle>
            <a:lvl1pPr marL="0" indent="0">
              <a:buNone/>
              <a:defRPr sz="2863">
                <a:solidFill>
                  <a:schemeClr val="tx1">
                    <a:tint val="82000"/>
                  </a:schemeClr>
                </a:solidFill>
              </a:defRPr>
            </a:lvl1pPr>
            <a:lvl2pPr marL="545394" indent="0">
              <a:buNone/>
              <a:defRPr sz="2386">
                <a:solidFill>
                  <a:schemeClr val="tx1">
                    <a:tint val="82000"/>
                  </a:schemeClr>
                </a:solidFill>
              </a:defRPr>
            </a:lvl2pPr>
            <a:lvl3pPr marL="1090788" indent="0">
              <a:buNone/>
              <a:defRPr sz="2147">
                <a:solidFill>
                  <a:schemeClr val="tx1">
                    <a:tint val="82000"/>
                  </a:schemeClr>
                </a:solidFill>
              </a:defRPr>
            </a:lvl3pPr>
            <a:lvl4pPr marL="1636182" indent="0">
              <a:buNone/>
              <a:defRPr sz="1909">
                <a:solidFill>
                  <a:schemeClr val="tx1">
                    <a:tint val="82000"/>
                  </a:schemeClr>
                </a:solidFill>
              </a:defRPr>
            </a:lvl4pPr>
            <a:lvl5pPr marL="2181576" indent="0">
              <a:buNone/>
              <a:defRPr sz="1909">
                <a:solidFill>
                  <a:schemeClr val="tx1">
                    <a:tint val="82000"/>
                  </a:schemeClr>
                </a:solidFill>
              </a:defRPr>
            </a:lvl5pPr>
            <a:lvl6pPr marL="2726969" indent="0">
              <a:buNone/>
              <a:defRPr sz="1909">
                <a:solidFill>
                  <a:schemeClr val="tx1">
                    <a:tint val="82000"/>
                  </a:schemeClr>
                </a:solidFill>
              </a:defRPr>
            </a:lvl6pPr>
            <a:lvl7pPr marL="3272363" indent="0">
              <a:buNone/>
              <a:defRPr sz="1909">
                <a:solidFill>
                  <a:schemeClr val="tx1">
                    <a:tint val="82000"/>
                  </a:schemeClr>
                </a:solidFill>
              </a:defRPr>
            </a:lvl7pPr>
            <a:lvl8pPr marL="3817757" indent="0">
              <a:buNone/>
              <a:defRPr sz="1909">
                <a:solidFill>
                  <a:schemeClr val="tx1">
                    <a:tint val="82000"/>
                  </a:schemeClr>
                </a:solidFill>
              </a:defRPr>
            </a:lvl8pPr>
            <a:lvl9pPr marL="4363151" indent="0">
              <a:buNone/>
              <a:defRPr sz="190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05.03.2025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6892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9905" y="3245556"/>
            <a:ext cx="4635778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2030" y="3245556"/>
            <a:ext cx="4635778" cy="773571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05.03.2025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218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649114"/>
            <a:ext cx="9407902" cy="235655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327" y="2988734"/>
            <a:ext cx="4614473" cy="1464732"/>
          </a:xfrm>
        </p:spPr>
        <p:txBody>
          <a:bodyPr anchor="b"/>
          <a:lstStyle>
            <a:lvl1pPr marL="0" indent="0">
              <a:buNone/>
              <a:defRPr sz="2863" b="1"/>
            </a:lvl1pPr>
            <a:lvl2pPr marL="545394" indent="0">
              <a:buNone/>
              <a:defRPr sz="2386" b="1"/>
            </a:lvl2pPr>
            <a:lvl3pPr marL="1090788" indent="0">
              <a:buNone/>
              <a:defRPr sz="2147" b="1"/>
            </a:lvl3pPr>
            <a:lvl4pPr marL="1636182" indent="0">
              <a:buNone/>
              <a:defRPr sz="1909" b="1"/>
            </a:lvl4pPr>
            <a:lvl5pPr marL="2181576" indent="0">
              <a:buNone/>
              <a:defRPr sz="1909" b="1"/>
            </a:lvl5pPr>
            <a:lvl6pPr marL="2726969" indent="0">
              <a:buNone/>
              <a:defRPr sz="1909" b="1"/>
            </a:lvl6pPr>
            <a:lvl7pPr marL="3272363" indent="0">
              <a:buNone/>
              <a:defRPr sz="1909" b="1"/>
            </a:lvl7pPr>
            <a:lvl8pPr marL="3817757" indent="0">
              <a:buNone/>
              <a:defRPr sz="1909" b="1"/>
            </a:lvl8pPr>
            <a:lvl9pPr marL="4363151" indent="0">
              <a:buNone/>
              <a:defRPr sz="190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327" y="4453467"/>
            <a:ext cx="4614473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22030" y="2988734"/>
            <a:ext cx="4637199" cy="1464732"/>
          </a:xfrm>
        </p:spPr>
        <p:txBody>
          <a:bodyPr anchor="b"/>
          <a:lstStyle>
            <a:lvl1pPr marL="0" indent="0">
              <a:buNone/>
              <a:defRPr sz="2863" b="1"/>
            </a:lvl1pPr>
            <a:lvl2pPr marL="545394" indent="0">
              <a:buNone/>
              <a:defRPr sz="2386" b="1"/>
            </a:lvl2pPr>
            <a:lvl3pPr marL="1090788" indent="0">
              <a:buNone/>
              <a:defRPr sz="2147" b="1"/>
            </a:lvl3pPr>
            <a:lvl4pPr marL="1636182" indent="0">
              <a:buNone/>
              <a:defRPr sz="1909" b="1"/>
            </a:lvl4pPr>
            <a:lvl5pPr marL="2181576" indent="0">
              <a:buNone/>
              <a:defRPr sz="1909" b="1"/>
            </a:lvl5pPr>
            <a:lvl6pPr marL="2726969" indent="0">
              <a:buNone/>
              <a:defRPr sz="1909" b="1"/>
            </a:lvl6pPr>
            <a:lvl7pPr marL="3272363" indent="0">
              <a:buNone/>
              <a:defRPr sz="1909" b="1"/>
            </a:lvl7pPr>
            <a:lvl8pPr marL="3817757" indent="0">
              <a:buNone/>
              <a:defRPr sz="1909" b="1"/>
            </a:lvl8pPr>
            <a:lvl9pPr marL="4363151" indent="0">
              <a:buNone/>
              <a:defRPr sz="190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22030" y="4453467"/>
            <a:ext cx="4637199" cy="655037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05.03.2025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7672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05.03.2025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91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05.03.2025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312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812800"/>
            <a:ext cx="3518021" cy="2844800"/>
          </a:xfrm>
        </p:spPr>
        <p:txBody>
          <a:bodyPr anchor="b"/>
          <a:lstStyle>
            <a:lvl1pPr>
              <a:defRPr sz="38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99" y="1755425"/>
            <a:ext cx="5522030" cy="8664222"/>
          </a:xfrm>
        </p:spPr>
        <p:txBody>
          <a:bodyPr/>
          <a:lstStyle>
            <a:lvl1pPr>
              <a:defRPr sz="3817"/>
            </a:lvl1pPr>
            <a:lvl2pPr>
              <a:defRPr sz="3340"/>
            </a:lvl2pPr>
            <a:lvl3pPr>
              <a:defRPr sz="2863"/>
            </a:lvl3pPr>
            <a:lvl4pPr>
              <a:defRPr sz="2386"/>
            </a:lvl4pPr>
            <a:lvl5pPr>
              <a:defRPr sz="2386"/>
            </a:lvl5pPr>
            <a:lvl6pPr>
              <a:defRPr sz="2386"/>
            </a:lvl6pPr>
            <a:lvl7pPr>
              <a:defRPr sz="2386"/>
            </a:lvl7pPr>
            <a:lvl8pPr>
              <a:defRPr sz="2386"/>
            </a:lvl8pPr>
            <a:lvl9pPr>
              <a:defRPr sz="2386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3657600"/>
            <a:ext cx="3518021" cy="6776156"/>
          </a:xfrm>
        </p:spPr>
        <p:txBody>
          <a:bodyPr/>
          <a:lstStyle>
            <a:lvl1pPr marL="0" indent="0">
              <a:buNone/>
              <a:defRPr sz="1909"/>
            </a:lvl1pPr>
            <a:lvl2pPr marL="545394" indent="0">
              <a:buNone/>
              <a:defRPr sz="1670"/>
            </a:lvl2pPr>
            <a:lvl3pPr marL="1090788" indent="0">
              <a:buNone/>
              <a:defRPr sz="1431"/>
            </a:lvl3pPr>
            <a:lvl4pPr marL="1636182" indent="0">
              <a:buNone/>
              <a:defRPr sz="1193"/>
            </a:lvl4pPr>
            <a:lvl5pPr marL="2181576" indent="0">
              <a:buNone/>
              <a:defRPr sz="1193"/>
            </a:lvl5pPr>
            <a:lvl6pPr marL="2726969" indent="0">
              <a:buNone/>
              <a:defRPr sz="1193"/>
            </a:lvl6pPr>
            <a:lvl7pPr marL="3272363" indent="0">
              <a:buNone/>
              <a:defRPr sz="1193"/>
            </a:lvl7pPr>
            <a:lvl8pPr marL="3817757" indent="0">
              <a:buNone/>
              <a:defRPr sz="1193"/>
            </a:lvl8pPr>
            <a:lvl9pPr marL="4363151" indent="0">
              <a:buNone/>
              <a:defRPr sz="119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05.03.2025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3395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1326" y="812800"/>
            <a:ext cx="3518021" cy="2844800"/>
          </a:xfrm>
        </p:spPr>
        <p:txBody>
          <a:bodyPr anchor="b"/>
          <a:lstStyle>
            <a:lvl1pPr>
              <a:defRPr sz="38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37199" y="1755425"/>
            <a:ext cx="5522030" cy="8664222"/>
          </a:xfrm>
        </p:spPr>
        <p:txBody>
          <a:bodyPr anchor="t"/>
          <a:lstStyle>
            <a:lvl1pPr marL="0" indent="0">
              <a:buNone/>
              <a:defRPr sz="3817"/>
            </a:lvl1pPr>
            <a:lvl2pPr marL="545394" indent="0">
              <a:buNone/>
              <a:defRPr sz="3340"/>
            </a:lvl2pPr>
            <a:lvl3pPr marL="1090788" indent="0">
              <a:buNone/>
              <a:defRPr sz="2863"/>
            </a:lvl3pPr>
            <a:lvl4pPr marL="1636182" indent="0">
              <a:buNone/>
              <a:defRPr sz="2386"/>
            </a:lvl4pPr>
            <a:lvl5pPr marL="2181576" indent="0">
              <a:buNone/>
              <a:defRPr sz="2386"/>
            </a:lvl5pPr>
            <a:lvl6pPr marL="2726969" indent="0">
              <a:buNone/>
              <a:defRPr sz="2386"/>
            </a:lvl6pPr>
            <a:lvl7pPr marL="3272363" indent="0">
              <a:buNone/>
              <a:defRPr sz="2386"/>
            </a:lvl7pPr>
            <a:lvl8pPr marL="3817757" indent="0">
              <a:buNone/>
              <a:defRPr sz="2386"/>
            </a:lvl8pPr>
            <a:lvl9pPr marL="4363151" indent="0">
              <a:buNone/>
              <a:defRPr sz="2386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1326" y="3657600"/>
            <a:ext cx="3518021" cy="6776156"/>
          </a:xfrm>
        </p:spPr>
        <p:txBody>
          <a:bodyPr/>
          <a:lstStyle>
            <a:lvl1pPr marL="0" indent="0">
              <a:buNone/>
              <a:defRPr sz="1909"/>
            </a:lvl1pPr>
            <a:lvl2pPr marL="545394" indent="0">
              <a:buNone/>
              <a:defRPr sz="1670"/>
            </a:lvl2pPr>
            <a:lvl3pPr marL="1090788" indent="0">
              <a:buNone/>
              <a:defRPr sz="1431"/>
            </a:lvl3pPr>
            <a:lvl4pPr marL="1636182" indent="0">
              <a:buNone/>
              <a:defRPr sz="1193"/>
            </a:lvl4pPr>
            <a:lvl5pPr marL="2181576" indent="0">
              <a:buNone/>
              <a:defRPr sz="1193"/>
            </a:lvl5pPr>
            <a:lvl6pPr marL="2726969" indent="0">
              <a:buNone/>
              <a:defRPr sz="1193"/>
            </a:lvl6pPr>
            <a:lvl7pPr marL="3272363" indent="0">
              <a:buNone/>
              <a:defRPr sz="1193"/>
            </a:lvl7pPr>
            <a:lvl8pPr marL="3817757" indent="0">
              <a:buNone/>
              <a:defRPr sz="1193"/>
            </a:lvl8pPr>
            <a:lvl9pPr marL="4363151" indent="0">
              <a:buNone/>
              <a:defRPr sz="119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4AC487-DE55-40C5-9A41-4653E1208946}" type="datetimeFigureOut">
              <a:rPr lang="de-DE" smtClean="0"/>
              <a:t>05.03.2025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013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49906" y="649114"/>
            <a:ext cx="9407902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9906" y="3245556"/>
            <a:ext cx="9407902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9905" y="11300181"/>
            <a:ext cx="245423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3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4AC487-DE55-40C5-9A41-4653E1208946}" type="datetimeFigureOut">
              <a:rPr lang="de-DE" smtClean="0"/>
              <a:t>05.03.2025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13180" y="11300181"/>
            <a:ext cx="3681353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3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3573" y="11300181"/>
            <a:ext cx="245423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3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F234BD-B8EC-49D9-A993-AE6BD761914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1599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90788" rtl="0" eaLnBrk="1" latinLnBrk="0" hangingPunct="1">
        <a:lnSpc>
          <a:spcPct val="90000"/>
        </a:lnSpc>
        <a:spcBef>
          <a:spcPct val="0"/>
        </a:spcBef>
        <a:buNone/>
        <a:defRPr sz="52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2697" indent="-272697" algn="l" defTabSz="1090788" rtl="0" eaLnBrk="1" latinLnBrk="0" hangingPunct="1">
        <a:lnSpc>
          <a:spcPct val="90000"/>
        </a:lnSpc>
        <a:spcBef>
          <a:spcPts val="1193"/>
        </a:spcBef>
        <a:buFont typeface="Arial" panose="020B0604020202020204" pitchFamily="34" charset="0"/>
        <a:buChar char="•"/>
        <a:defRPr sz="3340" kern="1200">
          <a:solidFill>
            <a:schemeClr val="tx1"/>
          </a:solidFill>
          <a:latin typeface="+mn-lt"/>
          <a:ea typeface="+mn-ea"/>
          <a:cs typeface="+mn-cs"/>
        </a:defRPr>
      </a:lvl1pPr>
      <a:lvl2pPr marL="818091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863" kern="1200">
          <a:solidFill>
            <a:schemeClr val="tx1"/>
          </a:solidFill>
          <a:latin typeface="+mn-lt"/>
          <a:ea typeface="+mn-ea"/>
          <a:cs typeface="+mn-cs"/>
        </a:defRPr>
      </a:lvl2pPr>
      <a:lvl3pPr marL="1363485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386" kern="1200">
          <a:solidFill>
            <a:schemeClr val="tx1"/>
          </a:solidFill>
          <a:latin typeface="+mn-lt"/>
          <a:ea typeface="+mn-ea"/>
          <a:cs typeface="+mn-cs"/>
        </a:defRPr>
      </a:lvl3pPr>
      <a:lvl4pPr marL="1908879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4pPr>
      <a:lvl5pPr marL="2454272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5pPr>
      <a:lvl6pPr marL="2999666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6pPr>
      <a:lvl7pPr marL="3545060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7pPr>
      <a:lvl8pPr marL="4090454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8pPr>
      <a:lvl9pPr marL="4635848" indent="-272697" algn="l" defTabSz="1090788" rtl="0" eaLnBrk="1" latinLnBrk="0" hangingPunct="1">
        <a:lnSpc>
          <a:spcPct val="90000"/>
        </a:lnSpc>
        <a:spcBef>
          <a:spcPts val="596"/>
        </a:spcBef>
        <a:buFont typeface="Arial" panose="020B0604020202020204" pitchFamily="34" charset="0"/>
        <a:buChar char="•"/>
        <a:defRPr sz="21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1pPr>
      <a:lvl2pPr marL="545394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2pPr>
      <a:lvl3pPr marL="1090788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3pPr>
      <a:lvl4pPr marL="1636182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4pPr>
      <a:lvl5pPr marL="2181576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5pPr>
      <a:lvl6pPr marL="2726969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6pPr>
      <a:lvl7pPr marL="3272363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7pPr>
      <a:lvl8pPr marL="3817757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8pPr>
      <a:lvl9pPr marL="4363151" algn="l" defTabSz="1090788" rtl="0" eaLnBrk="1" latinLnBrk="0" hangingPunct="1">
        <a:defRPr sz="21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8C6E61F-B473-289D-F3D7-AD1C2F4CAE77}"/>
              </a:ext>
            </a:extLst>
          </p:cNvPr>
          <p:cNvSpPr/>
          <p:nvPr/>
        </p:nvSpPr>
        <p:spPr>
          <a:xfrm>
            <a:off x="0" y="431143"/>
            <a:ext cx="1076039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DB6D3ED-B487-BB95-32C7-8F3AD74ED0FB}"/>
              </a:ext>
            </a:extLst>
          </p:cNvPr>
          <p:cNvSpPr/>
          <p:nvPr/>
        </p:nvSpPr>
        <p:spPr>
          <a:xfrm rot="5400000" flipV="1">
            <a:off x="-3004381" y="4693074"/>
            <a:ext cx="9431867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F848443-ACDD-0FB4-27BA-956DD5070781}"/>
              </a:ext>
            </a:extLst>
          </p:cNvPr>
          <p:cNvSpPr txBox="1"/>
          <p:nvPr/>
        </p:nvSpPr>
        <p:spPr>
          <a:xfrm>
            <a:off x="1682220" y="19474"/>
            <a:ext cx="108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Zahl1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D7FF428-A9E6-849E-3A87-D1E4C7582918}"/>
              </a:ext>
            </a:extLst>
          </p:cNvPr>
          <p:cNvSpPr txBox="1"/>
          <p:nvPr/>
        </p:nvSpPr>
        <p:spPr>
          <a:xfrm>
            <a:off x="2586169" y="19474"/>
            <a:ext cx="108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Zahl2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2E3B07D5-A6DB-2B27-6810-EAD53A32E193}"/>
              </a:ext>
            </a:extLst>
          </p:cNvPr>
          <p:cNvSpPr txBox="1"/>
          <p:nvPr/>
        </p:nvSpPr>
        <p:spPr>
          <a:xfrm>
            <a:off x="3499299" y="29542"/>
            <a:ext cx="1509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Erg_Modulo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52DD762-93B8-EF69-50B4-E73A140BF8FC}"/>
              </a:ext>
            </a:extLst>
          </p:cNvPr>
          <p:cNvSpPr txBox="1"/>
          <p:nvPr/>
        </p:nvSpPr>
        <p:spPr>
          <a:xfrm>
            <a:off x="5008350" y="39610"/>
            <a:ext cx="145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Rest_zuvor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9A893FC-D676-9258-4283-6CE6515F0031}"/>
              </a:ext>
            </a:extLst>
          </p:cNvPr>
          <p:cNvSpPr txBox="1"/>
          <p:nvPr/>
        </p:nvSpPr>
        <p:spPr>
          <a:xfrm>
            <a:off x="6568227" y="50711"/>
            <a:ext cx="108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Zw_groß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2D26F6F8-9D39-DF83-1220-F0ED05ABAF37}"/>
              </a:ext>
            </a:extLst>
          </p:cNvPr>
          <p:cNvSpPr txBox="1"/>
          <p:nvPr/>
        </p:nvSpPr>
        <p:spPr>
          <a:xfrm>
            <a:off x="7798537" y="61811"/>
            <a:ext cx="1087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Zw_klein</a:t>
            </a:r>
            <a:endParaRPr lang="de-DE" dirty="0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5F64CDF6-6543-E7C4-7622-CC0EB140D657}"/>
              </a:ext>
            </a:extLst>
          </p:cNvPr>
          <p:cNvCxnSpPr>
            <a:cxnSpLocks/>
          </p:cNvCxnSpPr>
          <p:nvPr/>
        </p:nvCxnSpPr>
        <p:spPr>
          <a:xfrm>
            <a:off x="2032000" y="567267"/>
            <a:ext cx="0" cy="886460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195D019-D2AC-CD0A-B198-3A8EC221DA9A}"/>
              </a:ext>
            </a:extLst>
          </p:cNvPr>
          <p:cNvCxnSpPr>
            <a:cxnSpLocks/>
          </p:cNvCxnSpPr>
          <p:nvPr/>
        </p:nvCxnSpPr>
        <p:spPr>
          <a:xfrm>
            <a:off x="2963333" y="567267"/>
            <a:ext cx="0" cy="886460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A0BF8E23-96FA-5A6D-AF41-1E0B5341A3EC}"/>
              </a:ext>
            </a:extLst>
          </p:cNvPr>
          <p:cNvCxnSpPr>
            <a:cxnSpLocks/>
          </p:cNvCxnSpPr>
          <p:nvPr/>
        </p:nvCxnSpPr>
        <p:spPr>
          <a:xfrm>
            <a:off x="4174067" y="567267"/>
            <a:ext cx="0" cy="886460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4CC58137-51C8-7B1D-B163-DFEE70B4BF63}"/>
              </a:ext>
            </a:extLst>
          </p:cNvPr>
          <p:cNvCxnSpPr>
            <a:cxnSpLocks/>
          </p:cNvCxnSpPr>
          <p:nvPr/>
        </p:nvCxnSpPr>
        <p:spPr>
          <a:xfrm>
            <a:off x="5630333" y="567267"/>
            <a:ext cx="0" cy="886460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E2183C2-97CB-0B37-FCEE-E3D1C5FC88F9}"/>
              </a:ext>
            </a:extLst>
          </p:cNvPr>
          <p:cNvCxnSpPr>
            <a:cxnSpLocks/>
          </p:cNvCxnSpPr>
          <p:nvPr/>
        </p:nvCxnSpPr>
        <p:spPr>
          <a:xfrm>
            <a:off x="7112078" y="567267"/>
            <a:ext cx="0" cy="886460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78DF82E5-D4F4-F98B-A59A-52D448A12F0A}"/>
              </a:ext>
            </a:extLst>
          </p:cNvPr>
          <p:cNvCxnSpPr>
            <a:cxnSpLocks/>
          </p:cNvCxnSpPr>
          <p:nvPr/>
        </p:nvCxnSpPr>
        <p:spPr>
          <a:xfrm>
            <a:off x="8342388" y="567267"/>
            <a:ext cx="0" cy="886460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C78D02AC-4B13-3E47-BD2E-D91E83C99CA2}"/>
              </a:ext>
            </a:extLst>
          </p:cNvPr>
          <p:cNvSpPr/>
          <p:nvPr/>
        </p:nvSpPr>
        <p:spPr>
          <a:xfrm>
            <a:off x="86838" y="567267"/>
            <a:ext cx="1468857" cy="340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Find_bigger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847897B5-E0EA-FCFA-9817-5B206FD75E88}"/>
              </a:ext>
            </a:extLst>
          </p:cNvPr>
          <p:cNvCxnSpPr>
            <a:cxnSpLocks/>
          </p:cNvCxnSpPr>
          <p:nvPr/>
        </p:nvCxnSpPr>
        <p:spPr>
          <a:xfrm>
            <a:off x="2032000" y="804333"/>
            <a:ext cx="7198586" cy="10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27136A6-081B-B792-28B7-32E448265502}"/>
              </a:ext>
            </a:extLst>
          </p:cNvPr>
          <p:cNvCxnSpPr>
            <a:cxnSpLocks/>
          </p:cNvCxnSpPr>
          <p:nvPr/>
        </p:nvCxnSpPr>
        <p:spPr>
          <a:xfrm flipV="1">
            <a:off x="2963333" y="965200"/>
            <a:ext cx="6263217" cy="1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845FB3BD-7654-4EF9-2AEF-D16314C4905D}"/>
              </a:ext>
            </a:extLst>
          </p:cNvPr>
          <p:cNvSpPr/>
          <p:nvPr/>
        </p:nvSpPr>
        <p:spPr>
          <a:xfrm>
            <a:off x="9231420" y="653383"/>
            <a:ext cx="1534750" cy="509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Give_back_bigger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DEABA5B-A5E1-4C1D-20A5-16A4508DD1BB}"/>
              </a:ext>
            </a:extLst>
          </p:cNvPr>
          <p:cNvSpPr/>
          <p:nvPr/>
        </p:nvSpPr>
        <p:spPr>
          <a:xfrm>
            <a:off x="2899254" y="906525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DA64827E-D628-0005-E951-F31C4EDD5BF4}"/>
              </a:ext>
            </a:extLst>
          </p:cNvPr>
          <p:cNvSpPr/>
          <p:nvPr/>
        </p:nvSpPr>
        <p:spPr>
          <a:xfrm>
            <a:off x="1973719" y="737635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304301F-8645-1E1E-FB5D-9E989821AE04}"/>
              </a:ext>
            </a:extLst>
          </p:cNvPr>
          <p:cNvCxnSpPr>
            <a:stCxn id="27" idx="2"/>
          </p:cNvCxnSpPr>
          <p:nvPr/>
        </p:nvCxnSpPr>
        <p:spPr>
          <a:xfrm>
            <a:off x="9998795" y="1162624"/>
            <a:ext cx="338" cy="319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hteck 34">
            <a:extLst>
              <a:ext uri="{FF2B5EF4-FFF2-40B4-BE49-F238E27FC236}">
                <a16:creationId xmlns:a16="http://schemas.microsoft.com/office/drawing/2014/main" id="{9BA5B1ED-05E4-4D07-8F6D-9D10F5C57E8F}"/>
              </a:ext>
            </a:extLst>
          </p:cNvPr>
          <p:cNvSpPr/>
          <p:nvPr/>
        </p:nvSpPr>
        <p:spPr>
          <a:xfrm>
            <a:off x="9272875" y="1472579"/>
            <a:ext cx="1534750" cy="509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Write_back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8B0D4581-0375-E2BF-8A0F-C31A0EAC3D02}"/>
              </a:ext>
            </a:extLst>
          </p:cNvPr>
          <p:cNvCxnSpPr>
            <a:stCxn id="35" idx="1"/>
          </p:cNvCxnSpPr>
          <p:nvPr/>
        </p:nvCxnSpPr>
        <p:spPr>
          <a:xfrm flipH="1" flipV="1">
            <a:off x="7112078" y="1727199"/>
            <a:ext cx="216079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hteck 37">
            <a:extLst>
              <a:ext uri="{FF2B5EF4-FFF2-40B4-BE49-F238E27FC236}">
                <a16:creationId xmlns:a16="http://schemas.microsoft.com/office/drawing/2014/main" id="{A76B6E3D-C572-8277-599C-4468D1D6D8FD}"/>
              </a:ext>
            </a:extLst>
          </p:cNvPr>
          <p:cNvSpPr/>
          <p:nvPr/>
        </p:nvSpPr>
        <p:spPr>
          <a:xfrm>
            <a:off x="69392" y="2502821"/>
            <a:ext cx="1468857" cy="3407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Find_smaller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D164826A-AF6E-9BDF-202A-0095C470D721}"/>
              </a:ext>
            </a:extLst>
          </p:cNvPr>
          <p:cNvSpPr/>
          <p:nvPr/>
        </p:nvSpPr>
        <p:spPr>
          <a:xfrm>
            <a:off x="9272874" y="2431239"/>
            <a:ext cx="1565109" cy="509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>
                <a:solidFill>
                  <a:schemeClr val="tx1"/>
                </a:solidFill>
              </a:rPr>
              <a:t>Give_back_smaller</a:t>
            </a:r>
            <a:endParaRPr lang="de-DE" sz="1200" dirty="0">
              <a:solidFill>
                <a:schemeClr val="tx1"/>
              </a:solidFill>
            </a:endParaRPr>
          </a:p>
        </p:txBody>
      </p: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F3CFF002-B776-E148-AFCE-4EE1452C0B53}"/>
              </a:ext>
            </a:extLst>
          </p:cNvPr>
          <p:cNvCxnSpPr>
            <a:cxnSpLocks/>
          </p:cNvCxnSpPr>
          <p:nvPr/>
        </p:nvCxnSpPr>
        <p:spPr>
          <a:xfrm>
            <a:off x="2049917" y="2585530"/>
            <a:ext cx="7198586" cy="10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Ellipse 40">
            <a:extLst>
              <a:ext uri="{FF2B5EF4-FFF2-40B4-BE49-F238E27FC236}">
                <a16:creationId xmlns:a16="http://schemas.microsoft.com/office/drawing/2014/main" id="{AD04C736-55C4-B1B8-C71B-A60F27626E3E}"/>
              </a:ext>
            </a:extLst>
          </p:cNvPr>
          <p:cNvSpPr/>
          <p:nvPr/>
        </p:nvSpPr>
        <p:spPr>
          <a:xfrm>
            <a:off x="1991636" y="2518832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DF4BE63C-523B-ECA5-660E-227B4305F8EA}"/>
              </a:ext>
            </a:extLst>
          </p:cNvPr>
          <p:cNvCxnSpPr>
            <a:cxnSpLocks/>
          </p:cNvCxnSpPr>
          <p:nvPr/>
        </p:nvCxnSpPr>
        <p:spPr>
          <a:xfrm>
            <a:off x="2961501" y="2768333"/>
            <a:ext cx="6309499" cy="25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Ellipse 42">
            <a:extLst>
              <a:ext uri="{FF2B5EF4-FFF2-40B4-BE49-F238E27FC236}">
                <a16:creationId xmlns:a16="http://schemas.microsoft.com/office/drawing/2014/main" id="{40268450-7D8B-37C7-EB0B-8EC93AA2D36C}"/>
              </a:ext>
            </a:extLst>
          </p:cNvPr>
          <p:cNvSpPr/>
          <p:nvPr/>
        </p:nvSpPr>
        <p:spPr>
          <a:xfrm>
            <a:off x="2903220" y="2701635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060577E-B532-1697-452C-252B08BCD2DC}"/>
              </a:ext>
            </a:extLst>
          </p:cNvPr>
          <p:cNvSpPr/>
          <p:nvPr/>
        </p:nvSpPr>
        <p:spPr>
          <a:xfrm>
            <a:off x="9271000" y="3277307"/>
            <a:ext cx="1534750" cy="509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Write_back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AF86FF65-1764-94AB-68AE-5BB59EA86703}"/>
              </a:ext>
            </a:extLst>
          </p:cNvPr>
          <p:cNvCxnSpPr/>
          <p:nvPr/>
        </p:nvCxnSpPr>
        <p:spPr>
          <a:xfrm>
            <a:off x="9998795" y="2973664"/>
            <a:ext cx="338" cy="319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94101325-A77C-4B95-161C-193FFF27C71E}"/>
              </a:ext>
            </a:extLst>
          </p:cNvPr>
          <p:cNvCxnSpPr>
            <a:cxnSpLocks/>
          </p:cNvCxnSpPr>
          <p:nvPr/>
        </p:nvCxnSpPr>
        <p:spPr>
          <a:xfrm flipH="1">
            <a:off x="8342388" y="3534742"/>
            <a:ext cx="9304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hteck 50">
            <a:extLst>
              <a:ext uri="{FF2B5EF4-FFF2-40B4-BE49-F238E27FC236}">
                <a16:creationId xmlns:a16="http://schemas.microsoft.com/office/drawing/2014/main" id="{A080AD14-27B4-150B-B7D8-A23EF78F5DEC}"/>
              </a:ext>
            </a:extLst>
          </p:cNvPr>
          <p:cNvSpPr/>
          <p:nvPr/>
        </p:nvSpPr>
        <p:spPr>
          <a:xfrm>
            <a:off x="67262" y="3346882"/>
            <a:ext cx="1468857" cy="46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Write_both</a:t>
            </a:r>
            <a:endParaRPr lang="de-DE" sz="1400" dirty="0">
              <a:solidFill>
                <a:schemeClr val="tx1"/>
              </a:solidFill>
            </a:endParaRP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7FA11A83-ABBA-0495-A9E5-2B7FC6A7A5B7}"/>
              </a:ext>
            </a:extLst>
          </p:cNvPr>
          <p:cNvCxnSpPr>
            <a:cxnSpLocks/>
          </p:cNvCxnSpPr>
          <p:nvPr/>
        </p:nvCxnSpPr>
        <p:spPr>
          <a:xfrm flipH="1">
            <a:off x="2049917" y="4296742"/>
            <a:ext cx="50621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Ellipse 53">
            <a:extLst>
              <a:ext uri="{FF2B5EF4-FFF2-40B4-BE49-F238E27FC236}">
                <a16:creationId xmlns:a16="http://schemas.microsoft.com/office/drawing/2014/main" id="{3F37821D-A1F2-E7E6-4D56-706E7239A7F3}"/>
              </a:ext>
            </a:extLst>
          </p:cNvPr>
          <p:cNvSpPr/>
          <p:nvPr/>
        </p:nvSpPr>
        <p:spPr>
          <a:xfrm>
            <a:off x="7052189" y="4226074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9476EA40-763B-7DEF-3B0C-AA3E12D7056D}"/>
              </a:ext>
            </a:extLst>
          </p:cNvPr>
          <p:cNvCxnSpPr>
            <a:cxnSpLocks/>
          </p:cNvCxnSpPr>
          <p:nvPr/>
        </p:nvCxnSpPr>
        <p:spPr>
          <a:xfrm flipH="1">
            <a:off x="2958519" y="4466674"/>
            <a:ext cx="53838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54DFC69E-C655-FB32-2A05-F8C3F0DAE857}"/>
              </a:ext>
            </a:extLst>
          </p:cNvPr>
          <p:cNvSpPr/>
          <p:nvPr/>
        </p:nvSpPr>
        <p:spPr>
          <a:xfrm>
            <a:off x="8283122" y="4406193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A60AB9B3-8EF2-0EDF-A8A6-BB9D3F48E5CE}"/>
              </a:ext>
            </a:extLst>
          </p:cNvPr>
          <p:cNvSpPr/>
          <p:nvPr/>
        </p:nvSpPr>
        <p:spPr>
          <a:xfrm>
            <a:off x="0" y="4045526"/>
            <a:ext cx="1076039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A9AD6250-293A-0DA3-F615-89B98A5B6BD8}"/>
              </a:ext>
            </a:extLst>
          </p:cNvPr>
          <p:cNvSpPr/>
          <p:nvPr/>
        </p:nvSpPr>
        <p:spPr>
          <a:xfrm>
            <a:off x="67262" y="5265365"/>
            <a:ext cx="1468857" cy="46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calc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CBC863EC-018F-E9F4-5BD3-7654655E98AB}"/>
              </a:ext>
            </a:extLst>
          </p:cNvPr>
          <p:cNvSpPr/>
          <p:nvPr/>
        </p:nvSpPr>
        <p:spPr>
          <a:xfrm>
            <a:off x="9231420" y="5292913"/>
            <a:ext cx="1534750" cy="509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Modulo</a:t>
            </a: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D8906CB0-65A3-170D-D74F-7CCBB2025BA1}"/>
              </a:ext>
            </a:extLst>
          </p:cNvPr>
          <p:cNvCxnSpPr>
            <a:cxnSpLocks/>
          </p:cNvCxnSpPr>
          <p:nvPr/>
        </p:nvCxnSpPr>
        <p:spPr>
          <a:xfrm>
            <a:off x="2031999" y="5460993"/>
            <a:ext cx="7198586" cy="10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5CC53446-F596-5627-50E4-39C0F259B754}"/>
              </a:ext>
            </a:extLst>
          </p:cNvPr>
          <p:cNvCxnSpPr>
            <a:cxnSpLocks/>
          </p:cNvCxnSpPr>
          <p:nvPr/>
        </p:nvCxnSpPr>
        <p:spPr>
          <a:xfrm flipV="1">
            <a:off x="2963332" y="5621860"/>
            <a:ext cx="6263217" cy="1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Ellipse 63">
            <a:extLst>
              <a:ext uri="{FF2B5EF4-FFF2-40B4-BE49-F238E27FC236}">
                <a16:creationId xmlns:a16="http://schemas.microsoft.com/office/drawing/2014/main" id="{25DFAC39-73BB-966D-A84B-89F7D752DC69}"/>
              </a:ext>
            </a:extLst>
          </p:cNvPr>
          <p:cNvSpPr/>
          <p:nvPr/>
        </p:nvSpPr>
        <p:spPr>
          <a:xfrm>
            <a:off x="2899253" y="5563185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" name="Ellipse 64">
            <a:extLst>
              <a:ext uri="{FF2B5EF4-FFF2-40B4-BE49-F238E27FC236}">
                <a16:creationId xmlns:a16="http://schemas.microsoft.com/office/drawing/2014/main" id="{4C112D44-86D7-EBAD-AB68-C98CA37F97CC}"/>
              </a:ext>
            </a:extLst>
          </p:cNvPr>
          <p:cNvSpPr/>
          <p:nvPr/>
        </p:nvSpPr>
        <p:spPr>
          <a:xfrm>
            <a:off x="1973718" y="5394295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B9DDDB4C-9AB3-40F8-29ED-76C779334E61}"/>
              </a:ext>
            </a:extLst>
          </p:cNvPr>
          <p:cNvCxnSpPr/>
          <p:nvPr/>
        </p:nvCxnSpPr>
        <p:spPr>
          <a:xfrm>
            <a:off x="9998795" y="5830770"/>
            <a:ext cx="338" cy="319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hteck 67">
            <a:extLst>
              <a:ext uri="{FF2B5EF4-FFF2-40B4-BE49-F238E27FC236}">
                <a16:creationId xmlns:a16="http://schemas.microsoft.com/office/drawing/2014/main" id="{B80250FB-85E4-57D8-E75A-B526F55AF8A7}"/>
              </a:ext>
            </a:extLst>
          </p:cNvPr>
          <p:cNvSpPr/>
          <p:nvPr/>
        </p:nvSpPr>
        <p:spPr>
          <a:xfrm>
            <a:off x="9231420" y="6149813"/>
            <a:ext cx="1534750" cy="509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Write_back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CE68221-9F16-3269-BE4B-E4C4F3B1D17B}"/>
              </a:ext>
            </a:extLst>
          </p:cNvPr>
          <p:cNvCxnSpPr>
            <a:cxnSpLocks/>
          </p:cNvCxnSpPr>
          <p:nvPr/>
        </p:nvCxnSpPr>
        <p:spPr>
          <a:xfrm flipH="1">
            <a:off x="4174067" y="6404434"/>
            <a:ext cx="50389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51156D3F-6523-F492-3225-A21924BB80E2}"/>
              </a:ext>
            </a:extLst>
          </p:cNvPr>
          <p:cNvSpPr/>
          <p:nvPr/>
        </p:nvSpPr>
        <p:spPr>
          <a:xfrm>
            <a:off x="75684" y="6897114"/>
            <a:ext cx="1468857" cy="46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Check_if_zero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00026B7E-FECB-FC38-553F-CAE1AB510F7A}"/>
              </a:ext>
            </a:extLst>
          </p:cNvPr>
          <p:cNvSpPr/>
          <p:nvPr/>
        </p:nvSpPr>
        <p:spPr>
          <a:xfrm>
            <a:off x="9225642" y="6978097"/>
            <a:ext cx="1534750" cy="50924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Check_if_zero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47F0E547-70D5-FB69-636B-9A0D0254D7DC}"/>
              </a:ext>
            </a:extLst>
          </p:cNvPr>
          <p:cNvCxnSpPr>
            <a:cxnSpLocks/>
          </p:cNvCxnSpPr>
          <p:nvPr/>
        </p:nvCxnSpPr>
        <p:spPr>
          <a:xfrm>
            <a:off x="4174067" y="7232717"/>
            <a:ext cx="50515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Ellipse 75">
            <a:extLst>
              <a:ext uri="{FF2B5EF4-FFF2-40B4-BE49-F238E27FC236}">
                <a16:creationId xmlns:a16="http://schemas.microsoft.com/office/drawing/2014/main" id="{392CF051-C84E-C795-7AB6-5D3951C157C1}"/>
              </a:ext>
            </a:extLst>
          </p:cNvPr>
          <p:cNvSpPr/>
          <p:nvPr/>
        </p:nvSpPr>
        <p:spPr>
          <a:xfrm>
            <a:off x="4113070" y="7172236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7720C4B6-261F-D08A-F95A-1E7D332A0763}"/>
              </a:ext>
            </a:extLst>
          </p:cNvPr>
          <p:cNvSpPr/>
          <p:nvPr/>
        </p:nvSpPr>
        <p:spPr>
          <a:xfrm>
            <a:off x="97476" y="7691546"/>
            <a:ext cx="1468857" cy="46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Write_Zahl2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A073A909-78F1-B555-4A99-643ACFE6E1BB}"/>
              </a:ext>
            </a:extLst>
          </p:cNvPr>
          <p:cNvCxnSpPr>
            <a:cxnSpLocks/>
          </p:cNvCxnSpPr>
          <p:nvPr/>
        </p:nvCxnSpPr>
        <p:spPr>
          <a:xfrm flipH="1">
            <a:off x="2031999" y="7990998"/>
            <a:ext cx="9265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Ellipse 79">
            <a:extLst>
              <a:ext uri="{FF2B5EF4-FFF2-40B4-BE49-F238E27FC236}">
                <a16:creationId xmlns:a16="http://schemas.microsoft.com/office/drawing/2014/main" id="{3B61CD05-1307-3AE5-0E17-C11640C60163}"/>
              </a:ext>
            </a:extLst>
          </p:cNvPr>
          <p:cNvSpPr/>
          <p:nvPr/>
        </p:nvSpPr>
        <p:spPr>
          <a:xfrm>
            <a:off x="2898268" y="7930517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ED4E16C3-9025-45D7-7157-56F62E3E9DAC}"/>
              </a:ext>
            </a:extLst>
          </p:cNvPr>
          <p:cNvCxnSpPr>
            <a:cxnSpLocks/>
          </p:cNvCxnSpPr>
          <p:nvPr/>
        </p:nvCxnSpPr>
        <p:spPr>
          <a:xfrm flipH="1">
            <a:off x="2958518" y="8754680"/>
            <a:ext cx="12148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Ellipse 81">
            <a:extLst>
              <a:ext uri="{FF2B5EF4-FFF2-40B4-BE49-F238E27FC236}">
                <a16:creationId xmlns:a16="http://schemas.microsoft.com/office/drawing/2014/main" id="{10C555A1-BB95-2126-D308-800B2444EC07}"/>
              </a:ext>
            </a:extLst>
          </p:cNvPr>
          <p:cNvSpPr/>
          <p:nvPr/>
        </p:nvSpPr>
        <p:spPr>
          <a:xfrm>
            <a:off x="4113070" y="8694199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A7D20993-27D7-A9CD-8F00-4855C590AC5E}"/>
              </a:ext>
            </a:extLst>
          </p:cNvPr>
          <p:cNvCxnSpPr>
            <a:cxnSpLocks/>
          </p:cNvCxnSpPr>
          <p:nvPr/>
        </p:nvCxnSpPr>
        <p:spPr>
          <a:xfrm>
            <a:off x="4196928" y="9033562"/>
            <a:ext cx="14334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Ellipse 84">
            <a:extLst>
              <a:ext uri="{FF2B5EF4-FFF2-40B4-BE49-F238E27FC236}">
                <a16:creationId xmlns:a16="http://schemas.microsoft.com/office/drawing/2014/main" id="{999A40F5-CAEF-DFB5-13D0-33A6B36DE61C}"/>
              </a:ext>
            </a:extLst>
          </p:cNvPr>
          <p:cNvSpPr/>
          <p:nvPr/>
        </p:nvSpPr>
        <p:spPr>
          <a:xfrm>
            <a:off x="4135931" y="8973081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B016152A-95C4-82A2-A7B1-3297606770FB}"/>
              </a:ext>
            </a:extLst>
          </p:cNvPr>
          <p:cNvSpPr/>
          <p:nvPr/>
        </p:nvSpPr>
        <p:spPr>
          <a:xfrm>
            <a:off x="11974" y="1265063"/>
            <a:ext cx="1076039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B219DF79-4DE4-0F24-A66A-E66A346B5FE5}"/>
              </a:ext>
            </a:extLst>
          </p:cNvPr>
          <p:cNvSpPr/>
          <p:nvPr/>
        </p:nvSpPr>
        <p:spPr>
          <a:xfrm>
            <a:off x="67262" y="3110414"/>
            <a:ext cx="1076039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hteck 91">
            <a:extLst>
              <a:ext uri="{FF2B5EF4-FFF2-40B4-BE49-F238E27FC236}">
                <a16:creationId xmlns:a16="http://schemas.microsoft.com/office/drawing/2014/main" id="{6296918F-BF43-3212-76D3-980852CDEE2C}"/>
              </a:ext>
            </a:extLst>
          </p:cNvPr>
          <p:cNvSpPr/>
          <p:nvPr/>
        </p:nvSpPr>
        <p:spPr>
          <a:xfrm>
            <a:off x="11974" y="5926219"/>
            <a:ext cx="1076039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echteck 92">
            <a:extLst>
              <a:ext uri="{FF2B5EF4-FFF2-40B4-BE49-F238E27FC236}">
                <a16:creationId xmlns:a16="http://schemas.microsoft.com/office/drawing/2014/main" id="{48DB46EB-0157-014B-3FE3-3E029DD02B97}"/>
              </a:ext>
            </a:extLst>
          </p:cNvPr>
          <p:cNvSpPr/>
          <p:nvPr/>
        </p:nvSpPr>
        <p:spPr>
          <a:xfrm>
            <a:off x="-6290" y="6800220"/>
            <a:ext cx="1076039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D9047BC-DD66-3BD3-C6D8-641FC7787DE4}"/>
              </a:ext>
            </a:extLst>
          </p:cNvPr>
          <p:cNvSpPr txBox="1"/>
          <p:nvPr/>
        </p:nvSpPr>
        <p:spPr>
          <a:xfrm>
            <a:off x="5734949" y="593165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Zahl1_to_alu_a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3EE528B-8F72-E92F-2306-B8FD5A20B1BB}"/>
              </a:ext>
            </a:extLst>
          </p:cNvPr>
          <p:cNvSpPr txBox="1"/>
          <p:nvPr/>
        </p:nvSpPr>
        <p:spPr>
          <a:xfrm>
            <a:off x="5734949" y="2352918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Zahl1_to_alu_a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AA94794-B13F-5AF8-8684-569A8810D3D5}"/>
              </a:ext>
            </a:extLst>
          </p:cNvPr>
          <p:cNvSpPr txBox="1"/>
          <p:nvPr/>
        </p:nvSpPr>
        <p:spPr>
          <a:xfrm>
            <a:off x="5734948" y="5236600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Zahl1_to_alu_a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B53E165-BA94-07B4-A60B-985313A396D4}"/>
              </a:ext>
            </a:extLst>
          </p:cNvPr>
          <p:cNvSpPr txBox="1"/>
          <p:nvPr/>
        </p:nvSpPr>
        <p:spPr>
          <a:xfrm>
            <a:off x="5734948" y="966893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Zahl2_to_alu_b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A0170DF2-C3CE-ECD7-4290-34B4EEA5B160}"/>
              </a:ext>
            </a:extLst>
          </p:cNvPr>
          <p:cNvSpPr txBox="1"/>
          <p:nvPr/>
        </p:nvSpPr>
        <p:spPr>
          <a:xfrm>
            <a:off x="5734948" y="2769673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Zahl2_to_alu_b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7BC4504-DF41-7092-4D14-2FE4058FCC5A}"/>
              </a:ext>
            </a:extLst>
          </p:cNvPr>
          <p:cNvSpPr txBox="1"/>
          <p:nvPr/>
        </p:nvSpPr>
        <p:spPr>
          <a:xfrm>
            <a:off x="5734947" y="5606990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Zahl2_to_alu_b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CDF051D4-97E4-0C78-772A-8F329FCA45D2}"/>
              </a:ext>
            </a:extLst>
          </p:cNvPr>
          <p:cNvSpPr txBox="1"/>
          <p:nvPr/>
        </p:nvSpPr>
        <p:spPr>
          <a:xfrm>
            <a:off x="4118352" y="9073763"/>
            <a:ext cx="18060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dirty="0" err="1"/>
              <a:t>wren_to_new_numbers</a:t>
            </a:r>
            <a:endParaRPr lang="de-DE" sz="11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AD22ED96-0F31-A9B7-9E08-5F1DDAC79C64}"/>
              </a:ext>
            </a:extLst>
          </p:cNvPr>
          <p:cNvSpPr txBox="1"/>
          <p:nvPr/>
        </p:nvSpPr>
        <p:spPr>
          <a:xfrm>
            <a:off x="5594158" y="6365802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wren_erg_modulo</a:t>
            </a:r>
            <a:endParaRPr lang="de-DE" sz="12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2CADE0CA-0AB2-5667-1BDD-F2CD538590B2}"/>
              </a:ext>
            </a:extLst>
          </p:cNvPr>
          <p:cNvSpPr txBox="1"/>
          <p:nvPr/>
        </p:nvSpPr>
        <p:spPr>
          <a:xfrm>
            <a:off x="9006108" y="4341890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wren_zw_in_Zahlen</a:t>
            </a:r>
            <a:endParaRPr lang="de-DE" sz="1200" dirty="0"/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03F51187-88EA-B002-A28A-2747AEB0C853}"/>
              </a:ext>
            </a:extLst>
          </p:cNvPr>
          <p:cNvSpPr txBox="1"/>
          <p:nvPr/>
        </p:nvSpPr>
        <p:spPr>
          <a:xfrm>
            <a:off x="7914030" y="1490252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wren_zw_groß</a:t>
            </a:r>
            <a:endParaRPr lang="de-DE" sz="1200" dirty="0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08285A18-5A51-56BA-D113-0C1553F76CA0}"/>
              </a:ext>
            </a:extLst>
          </p:cNvPr>
          <p:cNvSpPr txBox="1"/>
          <p:nvPr/>
        </p:nvSpPr>
        <p:spPr>
          <a:xfrm>
            <a:off x="7914030" y="3293596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wren_zw_klein</a:t>
            </a:r>
            <a:endParaRPr lang="de-DE" sz="12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846086FE-556C-E147-A01B-6DCF75B552AD}"/>
              </a:ext>
            </a:extLst>
          </p:cNvPr>
          <p:cNvSpPr/>
          <p:nvPr/>
        </p:nvSpPr>
        <p:spPr>
          <a:xfrm>
            <a:off x="-6290" y="7608547"/>
            <a:ext cx="1076039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8B5094C8-3EFE-5615-36EA-F577554D804E}"/>
              </a:ext>
            </a:extLst>
          </p:cNvPr>
          <p:cNvSpPr/>
          <p:nvPr/>
        </p:nvSpPr>
        <p:spPr>
          <a:xfrm>
            <a:off x="75684" y="6145086"/>
            <a:ext cx="1468857" cy="46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Write_erg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26D344C2-E3E8-A9E9-D49D-90B24FBB01D5}"/>
              </a:ext>
            </a:extLst>
          </p:cNvPr>
          <p:cNvSpPr txBox="1"/>
          <p:nvPr/>
        </p:nvSpPr>
        <p:spPr>
          <a:xfrm>
            <a:off x="971550" y="906525"/>
            <a:ext cx="3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0</a:t>
            </a: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AA85E662-9897-D292-5A68-70E4A8A86E89}"/>
              </a:ext>
            </a:extLst>
          </p:cNvPr>
          <p:cNvSpPr txBox="1"/>
          <p:nvPr/>
        </p:nvSpPr>
        <p:spPr>
          <a:xfrm>
            <a:off x="1285678" y="2735587"/>
            <a:ext cx="3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15389084-F60B-B0F6-8C0C-651C73C6DFF0}"/>
              </a:ext>
            </a:extLst>
          </p:cNvPr>
          <p:cNvSpPr txBox="1"/>
          <p:nvPr/>
        </p:nvSpPr>
        <p:spPr>
          <a:xfrm>
            <a:off x="1238299" y="3676515"/>
            <a:ext cx="3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C61E35CE-F0F7-6FEB-A190-CECB064AA993}"/>
              </a:ext>
            </a:extLst>
          </p:cNvPr>
          <p:cNvSpPr txBox="1"/>
          <p:nvPr/>
        </p:nvSpPr>
        <p:spPr>
          <a:xfrm>
            <a:off x="1333134" y="4472837"/>
            <a:ext cx="3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3</a:t>
            </a:r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56B23DAA-EBCD-A9B3-2848-4F8217521A14}"/>
              </a:ext>
            </a:extLst>
          </p:cNvPr>
          <p:cNvSpPr txBox="1"/>
          <p:nvPr/>
        </p:nvSpPr>
        <p:spPr>
          <a:xfrm>
            <a:off x="1236917" y="5498198"/>
            <a:ext cx="3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A97B150D-35E9-39AC-E08F-A1806A216287}"/>
              </a:ext>
            </a:extLst>
          </p:cNvPr>
          <p:cNvSpPr txBox="1"/>
          <p:nvPr/>
        </p:nvSpPr>
        <p:spPr>
          <a:xfrm>
            <a:off x="1274229" y="6388458"/>
            <a:ext cx="3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5</a:t>
            </a: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C04751A9-BF1C-7255-A01D-73BA0CFA5DCE}"/>
              </a:ext>
            </a:extLst>
          </p:cNvPr>
          <p:cNvSpPr txBox="1"/>
          <p:nvPr/>
        </p:nvSpPr>
        <p:spPr>
          <a:xfrm>
            <a:off x="1278877" y="7161289"/>
            <a:ext cx="3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6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8EC82604-4318-02C3-988F-FD5117D06A23}"/>
              </a:ext>
            </a:extLst>
          </p:cNvPr>
          <p:cNvSpPr/>
          <p:nvPr/>
        </p:nvSpPr>
        <p:spPr>
          <a:xfrm>
            <a:off x="-6290" y="5033206"/>
            <a:ext cx="1076039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14E8E3F0-E000-01E8-987C-C4B302F21826}"/>
              </a:ext>
            </a:extLst>
          </p:cNvPr>
          <p:cNvSpPr/>
          <p:nvPr/>
        </p:nvSpPr>
        <p:spPr>
          <a:xfrm>
            <a:off x="86838" y="4212637"/>
            <a:ext cx="1468857" cy="46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Write_zwischenspeicher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4E42E59A-2EFC-D959-743A-86E9D0017C71}"/>
              </a:ext>
            </a:extLst>
          </p:cNvPr>
          <p:cNvSpPr txBox="1"/>
          <p:nvPr/>
        </p:nvSpPr>
        <p:spPr>
          <a:xfrm>
            <a:off x="1333888" y="7989068"/>
            <a:ext cx="3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7</a:t>
            </a:r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E4DDB8D4-6D68-63FA-00B4-83CCD55F6491}"/>
              </a:ext>
            </a:extLst>
          </p:cNvPr>
          <p:cNvSpPr/>
          <p:nvPr/>
        </p:nvSpPr>
        <p:spPr>
          <a:xfrm>
            <a:off x="-6290" y="8357514"/>
            <a:ext cx="10760392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394957BF-4FB3-B74C-44A3-ABD1EE13C356}"/>
              </a:ext>
            </a:extLst>
          </p:cNvPr>
          <p:cNvSpPr/>
          <p:nvPr/>
        </p:nvSpPr>
        <p:spPr>
          <a:xfrm>
            <a:off x="106773" y="8582326"/>
            <a:ext cx="1468857" cy="4656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Write_5</a:t>
            </a:r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9422D1B2-9E28-F6D8-4FB8-E7A5D9555B3B}"/>
              </a:ext>
            </a:extLst>
          </p:cNvPr>
          <p:cNvSpPr txBox="1"/>
          <p:nvPr/>
        </p:nvSpPr>
        <p:spPr>
          <a:xfrm>
            <a:off x="2507145" y="7647380"/>
            <a:ext cx="15162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wren_Zahl</a:t>
            </a:r>
            <a:endParaRPr lang="de-DE" sz="1200" dirty="0"/>
          </a:p>
        </p:txBody>
      </p:sp>
      <p:sp>
        <p:nvSpPr>
          <p:cNvPr id="86" name="Textfeld 85">
            <a:extLst>
              <a:ext uri="{FF2B5EF4-FFF2-40B4-BE49-F238E27FC236}">
                <a16:creationId xmlns:a16="http://schemas.microsoft.com/office/drawing/2014/main" id="{F3BCC373-D340-63AF-CD27-FE58B89798AB}"/>
              </a:ext>
            </a:extLst>
          </p:cNvPr>
          <p:cNvSpPr txBox="1"/>
          <p:nvPr/>
        </p:nvSpPr>
        <p:spPr>
          <a:xfrm>
            <a:off x="1346843" y="8656873"/>
            <a:ext cx="33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8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1FB0B673-961B-A24C-BECE-5EA6505CFCB2}"/>
              </a:ext>
            </a:extLst>
          </p:cNvPr>
          <p:cNvSpPr/>
          <p:nvPr/>
        </p:nvSpPr>
        <p:spPr>
          <a:xfrm>
            <a:off x="8283122" y="4655157"/>
            <a:ext cx="118531" cy="12096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7B742CF-840F-A47E-FEAE-2BF2A586BECB}"/>
              </a:ext>
            </a:extLst>
          </p:cNvPr>
          <p:cNvCxnSpPr>
            <a:cxnSpLocks/>
          </p:cNvCxnSpPr>
          <p:nvPr/>
        </p:nvCxnSpPr>
        <p:spPr>
          <a:xfrm flipH="1">
            <a:off x="5630333" y="4715933"/>
            <a:ext cx="27120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876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149</Words>
  <Application>Microsoft Office PowerPoint</Application>
  <PresentationFormat>Benutzerdefiniert</PresentationFormat>
  <Paragraphs>43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Trummer, Johannes</dc:creator>
  <cp:lastModifiedBy>Trummer, Johannes</cp:lastModifiedBy>
  <cp:revision>10</cp:revision>
  <cp:lastPrinted>2025-03-07T09:21:18Z</cp:lastPrinted>
  <dcterms:created xsi:type="dcterms:W3CDTF">2025-02-26T11:36:36Z</dcterms:created>
  <dcterms:modified xsi:type="dcterms:W3CDTF">2025-03-07T09:21:50Z</dcterms:modified>
</cp:coreProperties>
</file>