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0907713" cy="12192000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225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8079" y="1995312"/>
            <a:ext cx="9271556" cy="4244622"/>
          </a:xfrm>
        </p:spPr>
        <p:txBody>
          <a:bodyPr anchor="b"/>
          <a:lstStyle>
            <a:lvl1pPr algn="ctr">
              <a:defRPr sz="715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3464" y="6403623"/>
            <a:ext cx="8180785" cy="2943577"/>
          </a:xfrm>
        </p:spPr>
        <p:txBody>
          <a:bodyPr/>
          <a:lstStyle>
            <a:lvl1pPr marL="0" indent="0" algn="ctr">
              <a:buNone/>
              <a:defRPr sz="2863"/>
            </a:lvl1pPr>
            <a:lvl2pPr marL="545394" indent="0" algn="ctr">
              <a:buNone/>
              <a:defRPr sz="2386"/>
            </a:lvl2pPr>
            <a:lvl3pPr marL="1090788" indent="0" algn="ctr">
              <a:buNone/>
              <a:defRPr sz="2147"/>
            </a:lvl3pPr>
            <a:lvl4pPr marL="1636182" indent="0" algn="ctr">
              <a:buNone/>
              <a:defRPr sz="1909"/>
            </a:lvl4pPr>
            <a:lvl5pPr marL="2181576" indent="0" algn="ctr">
              <a:buNone/>
              <a:defRPr sz="1909"/>
            </a:lvl5pPr>
            <a:lvl6pPr marL="2726969" indent="0" algn="ctr">
              <a:buNone/>
              <a:defRPr sz="1909"/>
            </a:lvl6pPr>
            <a:lvl7pPr marL="3272363" indent="0" algn="ctr">
              <a:buNone/>
              <a:defRPr sz="1909"/>
            </a:lvl7pPr>
            <a:lvl8pPr marL="3817757" indent="0" algn="ctr">
              <a:buNone/>
              <a:defRPr sz="1909"/>
            </a:lvl8pPr>
            <a:lvl9pPr marL="4363151" indent="0" algn="ctr">
              <a:buNone/>
              <a:defRPr sz="1909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AC487-DE55-40C5-9A41-4653E1208946}" type="datetimeFigureOut">
              <a:rPr lang="de-DE" smtClean="0"/>
              <a:t>07.03.2025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234BD-B8EC-49D9-A993-AE6BD76191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6951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AC487-DE55-40C5-9A41-4653E1208946}" type="datetimeFigureOut">
              <a:rPr lang="de-DE" smtClean="0"/>
              <a:t>07.03.2025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234BD-B8EC-49D9-A993-AE6BD76191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6323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5833" y="649111"/>
            <a:ext cx="2351976" cy="10332156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9906" y="649111"/>
            <a:ext cx="6919580" cy="10332156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AC487-DE55-40C5-9A41-4653E1208946}" type="datetimeFigureOut">
              <a:rPr lang="de-DE" smtClean="0"/>
              <a:t>07.03.2025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234BD-B8EC-49D9-A993-AE6BD76191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8776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AC487-DE55-40C5-9A41-4653E1208946}" type="datetimeFigureOut">
              <a:rPr lang="de-DE" smtClean="0"/>
              <a:t>07.03.2025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234BD-B8EC-49D9-A993-AE6BD76191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19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225" y="3039537"/>
            <a:ext cx="9407902" cy="5071532"/>
          </a:xfrm>
        </p:spPr>
        <p:txBody>
          <a:bodyPr anchor="b"/>
          <a:lstStyle>
            <a:lvl1pPr>
              <a:defRPr sz="715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4225" y="8159048"/>
            <a:ext cx="9407902" cy="2666999"/>
          </a:xfrm>
        </p:spPr>
        <p:txBody>
          <a:bodyPr/>
          <a:lstStyle>
            <a:lvl1pPr marL="0" indent="0">
              <a:buNone/>
              <a:defRPr sz="2863">
                <a:solidFill>
                  <a:schemeClr val="tx1">
                    <a:tint val="82000"/>
                  </a:schemeClr>
                </a:solidFill>
              </a:defRPr>
            </a:lvl1pPr>
            <a:lvl2pPr marL="545394" indent="0">
              <a:buNone/>
              <a:defRPr sz="2386">
                <a:solidFill>
                  <a:schemeClr val="tx1">
                    <a:tint val="82000"/>
                  </a:schemeClr>
                </a:solidFill>
              </a:defRPr>
            </a:lvl2pPr>
            <a:lvl3pPr marL="1090788" indent="0">
              <a:buNone/>
              <a:defRPr sz="2147">
                <a:solidFill>
                  <a:schemeClr val="tx1">
                    <a:tint val="82000"/>
                  </a:schemeClr>
                </a:solidFill>
              </a:defRPr>
            </a:lvl3pPr>
            <a:lvl4pPr marL="1636182" indent="0">
              <a:buNone/>
              <a:defRPr sz="1909">
                <a:solidFill>
                  <a:schemeClr val="tx1">
                    <a:tint val="82000"/>
                  </a:schemeClr>
                </a:solidFill>
              </a:defRPr>
            </a:lvl4pPr>
            <a:lvl5pPr marL="2181576" indent="0">
              <a:buNone/>
              <a:defRPr sz="1909">
                <a:solidFill>
                  <a:schemeClr val="tx1">
                    <a:tint val="82000"/>
                  </a:schemeClr>
                </a:solidFill>
              </a:defRPr>
            </a:lvl5pPr>
            <a:lvl6pPr marL="2726969" indent="0">
              <a:buNone/>
              <a:defRPr sz="1909">
                <a:solidFill>
                  <a:schemeClr val="tx1">
                    <a:tint val="82000"/>
                  </a:schemeClr>
                </a:solidFill>
              </a:defRPr>
            </a:lvl6pPr>
            <a:lvl7pPr marL="3272363" indent="0">
              <a:buNone/>
              <a:defRPr sz="1909">
                <a:solidFill>
                  <a:schemeClr val="tx1">
                    <a:tint val="82000"/>
                  </a:schemeClr>
                </a:solidFill>
              </a:defRPr>
            </a:lvl7pPr>
            <a:lvl8pPr marL="3817757" indent="0">
              <a:buNone/>
              <a:defRPr sz="1909">
                <a:solidFill>
                  <a:schemeClr val="tx1">
                    <a:tint val="82000"/>
                  </a:schemeClr>
                </a:solidFill>
              </a:defRPr>
            </a:lvl8pPr>
            <a:lvl9pPr marL="4363151" indent="0">
              <a:buNone/>
              <a:defRPr sz="1909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AC487-DE55-40C5-9A41-4653E1208946}" type="datetimeFigureOut">
              <a:rPr lang="de-DE" smtClean="0"/>
              <a:t>07.03.2025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234BD-B8EC-49D9-A993-AE6BD76191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6892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9905" y="3245556"/>
            <a:ext cx="4635778" cy="77357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22030" y="3245556"/>
            <a:ext cx="4635778" cy="77357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AC487-DE55-40C5-9A41-4653E1208946}" type="datetimeFigureOut">
              <a:rPr lang="de-DE" smtClean="0"/>
              <a:t>07.03.2025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234BD-B8EC-49D9-A993-AE6BD76191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2187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326" y="649114"/>
            <a:ext cx="9407902" cy="235655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1327" y="2988734"/>
            <a:ext cx="4614473" cy="1464732"/>
          </a:xfrm>
        </p:spPr>
        <p:txBody>
          <a:bodyPr anchor="b"/>
          <a:lstStyle>
            <a:lvl1pPr marL="0" indent="0">
              <a:buNone/>
              <a:defRPr sz="2863" b="1"/>
            </a:lvl1pPr>
            <a:lvl2pPr marL="545394" indent="0">
              <a:buNone/>
              <a:defRPr sz="2386" b="1"/>
            </a:lvl2pPr>
            <a:lvl3pPr marL="1090788" indent="0">
              <a:buNone/>
              <a:defRPr sz="2147" b="1"/>
            </a:lvl3pPr>
            <a:lvl4pPr marL="1636182" indent="0">
              <a:buNone/>
              <a:defRPr sz="1909" b="1"/>
            </a:lvl4pPr>
            <a:lvl5pPr marL="2181576" indent="0">
              <a:buNone/>
              <a:defRPr sz="1909" b="1"/>
            </a:lvl5pPr>
            <a:lvl6pPr marL="2726969" indent="0">
              <a:buNone/>
              <a:defRPr sz="1909" b="1"/>
            </a:lvl6pPr>
            <a:lvl7pPr marL="3272363" indent="0">
              <a:buNone/>
              <a:defRPr sz="1909" b="1"/>
            </a:lvl7pPr>
            <a:lvl8pPr marL="3817757" indent="0">
              <a:buNone/>
              <a:defRPr sz="1909" b="1"/>
            </a:lvl8pPr>
            <a:lvl9pPr marL="4363151" indent="0">
              <a:buNone/>
              <a:defRPr sz="1909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1327" y="4453467"/>
            <a:ext cx="4614473" cy="65503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22030" y="2988734"/>
            <a:ext cx="4637199" cy="1464732"/>
          </a:xfrm>
        </p:spPr>
        <p:txBody>
          <a:bodyPr anchor="b"/>
          <a:lstStyle>
            <a:lvl1pPr marL="0" indent="0">
              <a:buNone/>
              <a:defRPr sz="2863" b="1"/>
            </a:lvl1pPr>
            <a:lvl2pPr marL="545394" indent="0">
              <a:buNone/>
              <a:defRPr sz="2386" b="1"/>
            </a:lvl2pPr>
            <a:lvl3pPr marL="1090788" indent="0">
              <a:buNone/>
              <a:defRPr sz="2147" b="1"/>
            </a:lvl3pPr>
            <a:lvl4pPr marL="1636182" indent="0">
              <a:buNone/>
              <a:defRPr sz="1909" b="1"/>
            </a:lvl4pPr>
            <a:lvl5pPr marL="2181576" indent="0">
              <a:buNone/>
              <a:defRPr sz="1909" b="1"/>
            </a:lvl5pPr>
            <a:lvl6pPr marL="2726969" indent="0">
              <a:buNone/>
              <a:defRPr sz="1909" b="1"/>
            </a:lvl6pPr>
            <a:lvl7pPr marL="3272363" indent="0">
              <a:buNone/>
              <a:defRPr sz="1909" b="1"/>
            </a:lvl7pPr>
            <a:lvl8pPr marL="3817757" indent="0">
              <a:buNone/>
              <a:defRPr sz="1909" b="1"/>
            </a:lvl8pPr>
            <a:lvl9pPr marL="4363151" indent="0">
              <a:buNone/>
              <a:defRPr sz="1909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22030" y="4453467"/>
            <a:ext cx="4637199" cy="65503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AC487-DE55-40C5-9A41-4653E1208946}" type="datetimeFigureOut">
              <a:rPr lang="de-DE" smtClean="0"/>
              <a:t>07.03.2025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234BD-B8EC-49D9-A993-AE6BD76191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7672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AC487-DE55-40C5-9A41-4653E1208946}" type="datetimeFigureOut">
              <a:rPr lang="de-DE" smtClean="0"/>
              <a:t>07.03.2025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234BD-B8EC-49D9-A993-AE6BD76191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916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AC487-DE55-40C5-9A41-4653E1208946}" type="datetimeFigureOut">
              <a:rPr lang="de-DE" smtClean="0"/>
              <a:t>07.03.2025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234BD-B8EC-49D9-A993-AE6BD76191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3123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326" y="812800"/>
            <a:ext cx="3518021" cy="2844800"/>
          </a:xfrm>
        </p:spPr>
        <p:txBody>
          <a:bodyPr anchor="b"/>
          <a:lstStyle>
            <a:lvl1pPr>
              <a:defRPr sz="381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99" y="1755425"/>
            <a:ext cx="5522030" cy="8664222"/>
          </a:xfrm>
        </p:spPr>
        <p:txBody>
          <a:bodyPr/>
          <a:lstStyle>
            <a:lvl1pPr>
              <a:defRPr sz="3817"/>
            </a:lvl1pPr>
            <a:lvl2pPr>
              <a:defRPr sz="3340"/>
            </a:lvl2pPr>
            <a:lvl3pPr>
              <a:defRPr sz="2863"/>
            </a:lvl3pPr>
            <a:lvl4pPr>
              <a:defRPr sz="2386"/>
            </a:lvl4pPr>
            <a:lvl5pPr>
              <a:defRPr sz="2386"/>
            </a:lvl5pPr>
            <a:lvl6pPr>
              <a:defRPr sz="2386"/>
            </a:lvl6pPr>
            <a:lvl7pPr>
              <a:defRPr sz="2386"/>
            </a:lvl7pPr>
            <a:lvl8pPr>
              <a:defRPr sz="2386"/>
            </a:lvl8pPr>
            <a:lvl9pPr>
              <a:defRPr sz="2386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1326" y="3657600"/>
            <a:ext cx="3518021" cy="6776156"/>
          </a:xfrm>
        </p:spPr>
        <p:txBody>
          <a:bodyPr/>
          <a:lstStyle>
            <a:lvl1pPr marL="0" indent="0">
              <a:buNone/>
              <a:defRPr sz="1909"/>
            </a:lvl1pPr>
            <a:lvl2pPr marL="545394" indent="0">
              <a:buNone/>
              <a:defRPr sz="1670"/>
            </a:lvl2pPr>
            <a:lvl3pPr marL="1090788" indent="0">
              <a:buNone/>
              <a:defRPr sz="1431"/>
            </a:lvl3pPr>
            <a:lvl4pPr marL="1636182" indent="0">
              <a:buNone/>
              <a:defRPr sz="1193"/>
            </a:lvl4pPr>
            <a:lvl5pPr marL="2181576" indent="0">
              <a:buNone/>
              <a:defRPr sz="1193"/>
            </a:lvl5pPr>
            <a:lvl6pPr marL="2726969" indent="0">
              <a:buNone/>
              <a:defRPr sz="1193"/>
            </a:lvl6pPr>
            <a:lvl7pPr marL="3272363" indent="0">
              <a:buNone/>
              <a:defRPr sz="1193"/>
            </a:lvl7pPr>
            <a:lvl8pPr marL="3817757" indent="0">
              <a:buNone/>
              <a:defRPr sz="1193"/>
            </a:lvl8pPr>
            <a:lvl9pPr marL="4363151" indent="0">
              <a:buNone/>
              <a:defRPr sz="1193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AC487-DE55-40C5-9A41-4653E1208946}" type="datetimeFigureOut">
              <a:rPr lang="de-DE" smtClean="0"/>
              <a:t>07.03.2025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234BD-B8EC-49D9-A993-AE6BD76191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3395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326" y="812800"/>
            <a:ext cx="3518021" cy="2844800"/>
          </a:xfrm>
        </p:spPr>
        <p:txBody>
          <a:bodyPr anchor="b"/>
          <a:lstStyle>
            <a:lvl1pPr>
              <a:defRPr sz="381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37199" y="1755425"/>
            <a:ext cx="5522030" cy="8664222"/>
          </a:xfrm>
        </p:spPr>
        <p:txBody>
          <a:bodyPr anchor="t"/>
          <a:lstStyle>
            <a:lvl1pPr marL="0" indent="0">
              <a:buNone/>
              <a:defRPr sz="3817"/>
            </a:lvl1pPr>
            <a:lvl2pPr marL="545394" indent="0">
              <a:buNone/>
              <a:defRPr sz="3340"/>
            </a:lvl2pPr>
            <a:lvl3pPr marL="1090788" indent="0">
              <a:buNone/>
              <a:defRPr sz="2863"/>
            </a:lvl3pPr>
            <a:lvl4pPr marL="1636182" indent="0">
              <a:buNone/>
              <a:defRPr sz="2386"/>
            </a:lvl4pPr>
            <a:lvl5pPr marL="2181576" indent="0">
              <a:buNone/>
              <a:defRPr sz="2386"/>
            </a:lvl5pPr>
            <a:lvl6pPr marL="2726969" indent="0">
              <a:buNone/>
              <a:defRPr sz="2386"/>
            </a:lvl6pPr>
            <a:lvl7pPr marL="3272363" indent="0">
              <a:buNone/>
              <a:defRPr sz="2386"/>
            </a:lvl7pPr>
            <a:lvl8pPr marL="3817757" indent="0">
              <a:buNone/>
              <a:defRPr sz="2386"/>
            </a:lvl8pPr>
            <a:lvl9pPr marL="4363151" indent="0">
              <a:buNone/>
              <a:defRPr sz="2386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1326" y="3657600"/>
            <a:ext cx="3518021" cy="6776156"/>
          </a:xfrm>
        </p:spPr>
        <p:txBody>
          <a:bodyPr/>
          <a:lstStyle>
            <a:lvl1pPr marL="0" indent="0">
              <a:buNone/>
              <a:defRPr sz="1909"/>
            </a:lvl1pPr>
            <a:lvl2pPr marL="545394" indent="0">
              <a:buNone/>
              <a:defRPr sz="1670"/>
            </a:lvl2pPr>
            <a:lvl3pPr marL="1090788" indent="0">
              <a:buNone/>
              <a:defRPr sz="1431"/>
            </a:lvl3pPr>
            <a:lvl4pPr marL="1636182" indent="0">
              <a:buNone/>
              <a:defRPr sz="1193"/>
            </a:lvl4pPr>
            <a:lvl5pPr marL="2181576" indent="0">
              <a:buNone/>
              <a:defRPr sz="1193"/>
            </a:lvl5pPr>
            <a:lvl6pPr marL="2726969" indent="0">
              <a:buNone/>
              <a:defRPr sz="1193"/>
            </a:lvl6pPr>
            <a:lvl7pPr marL="3272363" indent="0">
              <a:buNone/>
              <a:defRPr sz="1193"/>
            </a:lvl7pPr>
            <a:lvl8pPr marL="3817757" indent="0">
              <a:buNone/>
              <a:defRPr sz="1193"/>
            </a:lvl8pPr>
            <a:lvl9pPr marL="4363151" indent="0">
              <a:buNone/>
              <a:defRPr sz="1193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AC487-DE55-40C5-9A41-4653E1208946}" type="datetimeFigureOut">
              <a:rPr lang="de-DE" smtClean="0"/>
              <a:t>07.03.2025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234BD-B8EC-49D9-A993-AE6BD76191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0135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9906" y="649114"/>
            <a:ext cx="9407902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9906" y="3245556"/>
            <a:ext cx="9407902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9905" y="11300181"/>
            <a:ext cx="245423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3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4AC487-DE55-40C5-9A41-4653E1208946}" type="datetimeFigureOut">
              <a:rPr lang="de-DE" smtClean="0"/>
              <a:t>07.03.2025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13180" y="11300181"/>
            <a:ext cx="3681353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3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3573" y="11300181"/>
            <a:ext cx="245423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3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F234BD-B8EC-49D9-A993-AE6BD76191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1599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090788" rtl="0" eaLnBrk="1" latinLnBrk="0" hangingPunct="1">
        <a:lnSpc>
          <a:spcPct val="90000"/>
        </a:lnSpc>
        <a:spcBef>
          <a:spcPct val="0"/>
        </a:spcBef>
        <a:buNone/>
        <a:defRPr sz="52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2697" indent="-272697" algn="l" defTabSz="1090788" rtl="0" eaLnBrk="1" latinLnBrk="0" hangingPunct="1">
        <a:lnSpc>
          <a:spcPct val="90000"/>
        </a:lnSpc>
        <a:spcBef>
          <a:spcPts val="1193"/>
        </a:spcBef>
        <a:buFont typeface="Arial" panose="020B0604020202020204" pitchFamily="34" charset="0"/>
        <a:buChar char="•"/>
        <a:defRPr sz="3340" kern="1200">
          <a:solidFill>
            <a:schemeClr val="tx1"/>
          </a:solidFill>
          <a:latin typeface="+mn-lt"/>
          <a:ea typeface="+mn-ea"/>
          <a:cs typeface="+mn-cs"/>
        </a:defRPr>
      </a:lvl1pPr>
      <a:lvl2pPr marL="818091" indent="-272697" algn="l" defTabSz="1090788" rtl="0" eaLnBrk="1" latinLnBrk="0" hangingPunct="1">
        <a:lnSpc>
          <a:spcPct val="90000"/>
        </a:lnSpc>
        <a:spcBef>
          <a:spcPts val="596"/>
        </a:spcBef>
        <a:buFont typeface="Arial" panose="020B0604020202020204" pitchFamily="34" charset="0"/>
        <a:buChar char="•"/>
        <a:defRPr sz="2863" kern="1200">
          <a:solidFill>
            <a:schemeClr val="tx1"/>
          </a:solidFill>
          <a:latin typeface="+mn-lt"/>
          <a:ea typeface="+mn-ea"/>
          <a:cs typeface="+mn-cs"/>
        </a:defRPr>
      </a:lvl2pPr>
      <a:lvl3pPr marL="1363485" indent="-272697" algn="l" defTabSz="1090788" rtl="0" eaLnBrk="1" latinLnBrk="0" hangingPunct="1">
        <a:lnSpc>
          <a:spcPct val="90000"/>
        </a:lnSpc>
        <a:spcBef>
          <a:spcPts val="596"/>
        </a:spcBef>
        <a:buFont typeface="Arial" panose="020B0604020202020204" pitchFamily="34" charset="0"/>
        <a:buChar char="•"/>
        <a:defRPr sz="2386" kern="1200">
          <a:solidFill>
            <a:schemeClr val="tx1"/>
          </a:solidFill>
          <a:latin typeface="+mn-lt"/>
          <a:ea typeface="+mn-ea"/>
          <a:cs typeface="+mn-cs"/>
        </a:defRPr>
      </a:lvl3pPr>
      <a:lvl4pPr marL="1908879" indent="-272697" algn="l" defTabSz="1090788" rtl="0" eaLnBrk="1" latinLnBrk="0" hangingPunct="1">
        <a:lnSpc>
          <a:spcPct val="90000"/>
        </a:lnSpc>
        <a:spcBef>
          <a:spcPts val="596"/>
        </a:spcBef>
        <a:buFont typeface="Arial" panose="020B0604020202020204" pitchFamily="34" charset="0"/>
        <a:buChar char="•"/>
        <a:defRPr sz="2147" kern="1200">
          <a:solidFill>
            <a:schemeClr val="tx1"/>
          </a:solidFill>
          <a:latin typeface="+mn-lt"/>
          <a:ea typeface="+mn-ea"/>
          <a:cs typeface="+mn-cs"/>
        </a:defRPr>
      </a:lvl4pPr>
      <a:lvl5pPr marL="2454272" indent="-272697" algn="l" defTabSz="1090788" rtl="0" eaLnBrk="1" latinLnBrk="0" hangingPunct="1">
        <a:lnSpc>
          <a:spcPct val="90000"/>
        </a:lnSpc>
        <a:spcBef>
          <a:spcPts val="596"/>
        </a:spcBef>
        <a:buFont typeface="Arial" panose="020B0604020202020204" pitchFamily="34" charset="0"/>
        <a:buChar char="•"/>
        <a:defRPr sz="2147" kern="1200">
          <a:solidFill>
            <a:schemeClr val="tx1"/>
          </a:solidFill>
          <a:latin typeface="+mn-lt"/>
          <a:ea typeface="+mn-ea"/>
          <a:cs typeface="+mn-cs"/>
        </a:defRPr>
      </a:lvl5pPr>
      <a:lvl6pPr marL="2999666" indent="-272697" algn="l" defTabSz="1090788" rtl="0" eaLnBrk="1" latinLnBrk="0" hangingPunct="1">
        <a:lnSpc>
          <a:spcPct val="90000"/>
        </a:lnSpc>
        <a:spcBef>
          <a:spcPts val="596"/>
        </a:spcBef>
        <a:buFont typeface="Arial" panose="020B0604020202020204" pitchFamily="34" charset="0"/>
        <a:buChar char="•"/>
        <a:defRPr sz="2147" kern="1200">
          <a:solidFill>
            <a:schemeClr val="tx1"/>
          </a:solidFill>
          <a:latin typeface="+mn-lt"/>
          <a:ea typeface="+mn-ea"/>
          <a:cs typeface="+mn-cs"/>
        </a:defRPr>
      </a:lvl6pPr>
      <a:lvl7pPr marL="3545060" indent="-272697" algn="l" defTabSz="1090788" rtl="0" eaLnBrk="1" latinLnBrk="0" hangingPunct="1">
        <a:lnSpc>
          <a:spcPct val="90000"/>
        </a:lnSpc>
        <a:spcBef>
          <a:spcPts val="596"/>
        </a:spcBef>
        <a:buFont typeface="Arial" panose="020B0604020202020204" pitchFamily="34" charset="0"/>
        <a:buChar char="•"/>
        <a:defRPr sz="2147" kern="1200">
          <a:solidFill>
            <a:schemeClr val="tx1"/>
          </a:solidFill>
          <a:latin typeface="+mn-lt"/>
          <a:ea typeface="+mn-ea"/>
          <a:cs typeface="+mn-cs"/>
        </a:defRPr>
      </a:lvl7pPr>
      <a:lvl8pPr marL="4090454" indent="-272697" algn="l" defTabSz="1090788" rtl="0" eaLnBrk="1" latinLnBrk="0" hangingPunct="1">
        <a:lnSpc>
          <a:spcPct val="90000"/>
        </a:lnSpc>
        <a:spcBef>
          <a:spcPts val="596"/>
        </a:spcBef>
        <a:buFont typeface="Arial" panose="020B0604020202020204" pitchFamily="34" charset="0"/>
        <a:buChar char="•"/>
        <a:defRPr sz="2147" kern="1200">
          <a:solidFill>
            <a:schemeClr val="tx1"/>
          </a:solidFill>
          <a:latin typeface="+mn-lt"/>
          <a:ea typeface="+mn-ea"/>
          <a:cs typeface="+mn-cs"/>
        </a:defRPr>
      </a:lvl8pPr>
      <a:lvl9pPr marL="4635848" indent="-272697" algn="l" defTabSz="1090788" rtl="0" eaLnBrk="1" latinLnBrk="0" hangingPunct="1">
        <a:lnSpc>
          <a:spcPct val="90000"/>
        </a:lnSpc>
        <a:spcBef>
          <a:spcPts val="596"/>
        </a:spcBef>
        <a:buFont typeface="Arial" panose="020B0604020202020204" pitchFamily="34" charset="0"/>
        <a:buChar char="•"/>
        <a:defRPr sz="214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0788" rtl="0" eaLnBrk="1" latinLnBrk="0" hangingPunct="1">
        <a:defRPr sz="2147" kern="1200">
          <a:solidFill>
            <a:schemeClr val="tx1"/>
          </a:solidFill>
          <a:latin typeface="+mn-lt"/>
          <a:ea typeface="+mn-ea"/>
          <a:cs typeface="+mn-cs"/>
        </a:defRPr>
      </a:lvl1pPr>
      <a:lvl2pPr marL="545394" algn="l" defTabSz="1090788" rtl="0" eaLnBrk="1" latinLnBrk="0" hangingPunct="1">
        <a:defRPr sz="2147" kern="1200">
          <a:solidFill>
            <a:schemeClr val="tx1"/>
          </a:solidFill>
          <a:latin typeface="+mn-lt"/>
          <a:ea typeface="+mn-ea"/>
          <a:cs typeface="+mn-cs"/>
        </a:defRPr>
      </a:lvl2pPr>
      <a:lvl3pPr marL="1090788" algn="l" defTabSz="1090788" rtl="0" eaLnBrk="1" latinLnBrk="0" hangingPunct="1">
        <a:defRPr sz="2147" kern="1200">
          <a:solidFill>
            <a:schemeClr val="tx1"/>
          </a:solidFill>
          <a:latin typeface="+mn-lt"/>
          <a:ea typeface="+mn-ea"/>
          <a:cs typeface="+mn-cs"/>
        </a:defRPr>
      </a:lvl3pPr>
      <a:lvl4pPr marL="1636182" algn="l" defTabSz="1090788" rtl="0" eaLnBrk="1" latinLnBrk="0" hangingPunct="1">
        <a:defRPr sz="2147" kern="1200">
          <a:solidFill>
            <a:schemeClr val="tx1"/>
          </a:solidFill>
          <a:latin typeface="+mn-lt"/>
          <a:ea typeface="+mn-ea"/>
          <a:cs typeface="+mn-cs"/>
        </a:defRPr>
      </a:lvl4pPr>
      <a:lvl5pPr marL="2181576" algn="l" defTabSz="1090788" rtl="0" eaLnBrk="1" latinLnBrk="0" hangingPunct="1">
        <a:defRPr sz="2147" kern="1200">
          <a:solidFill>
            <a:schemeClr val="tx1"/>
          </a:solidFill>
          <a:latin typeface="+mn-lt"/>
          <a:ea typeface="+mn-ea"/>
          <a:cs typeface="+mn-cs"/>
        </a:defRPr>
      </a:lvl5pPr>
      <a:lvl6pPr marL="2726969" algn="l" defTabSz="1090788" rtl="0" eaLnBrk="1" latinLnBrk="0" hangingPunct="1">
        <a:defRPr sz="2147" kern="1200">
          <a:solidFill>
            <a:schemeClr val="tx1"/>
          </a:solidFill>
          <a:latin typeface="+mn-lt"/>
          <a:ea typeface="+mn-ea"/>
          <a:cs typeface="+mn-cs"/>
        </a:defRPr>
      </a:lvl6pPr>
      <a:lvl7pPr marL="3272363" algn="l" defTabSz="1090788" rtl="0" eaLnBrk="1" latinLnBrk="0" hangingPunct="1">
        <a:defRPr sz="2147" kern="1200">
          <a:solidFill>
            <a:schemeClr val="tx1"/>
          </a:solidFill>
          <a:latin typeface="+mn-lt"/>
          <a:ea typeface="+mn-ea"/>
          <a:cs typeface="+mn-cs"/>
        </a:defRPr>
      </a:lvl7pPr>
      <a:lvl8pPr marL="3817757" algn="l" defTabSz="1090788" rtl="0" eaLnBrk="1" latinLnBrk="0" hangingPunct="1">
        <a:defRPr sz="2147" kern="1200">
          <a:solidFill>
            <a:schemeClr val="tx1"/>
          </a:solidFill>
          <a:latin typeface="+mn-lt"/>
          <a:ea typeface="+mn-ea"/>
          <a:cs typeface="+mn-cs"/>
        </a:defRPr>
      </a:lvl8pPr>
      <a:lvl9pPr marL="4363151" algn="l" defTabSz="1090788" rtl="0" eaLnBrk="1" latinLnBrk="0" hangingPunct="1">
        <a:defRPr sz="21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8C6E61F-B473-289D-F3D7-AD1C2F4CAE77}"/>
              </a:ext>
            </a:extLst>
          </p:cNvPr>
          <p:cNvSpPr/>
          <p:nvPr/>
        </p:nvSpPr>
        <p:spPr>
          <a:xfrm>
            <a:off x="-23283" y="907393"/>
            <a:ext cx="10760392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EDB6D3ED-B487-BB95-32C7-8F3AD74ED0FB}"/>
              </a:ext>
            </a:extLst>
          </p:cNvPr>
          <p:cNvSpPr/>
          <p:nvPr/>
        </p:nvSpPr>
        <p:spPr>
          <a:xfrm rot="5400000" flipV="1">
            <a:off x="-3266746" y="4930242"/>
            <a:ext cx="9908117" cy="476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7F848443-ACDD-0FB4-27BA-956DD5070781}"/>
              </a:ext>
            </a:extLst>
          </p:cNvPr>
          <p:cNvSpPr txBox="1"/>
          <p:nvPr/>
        </p:nvSpPr>
        <p:spPr>
          <a:xfrm>
            <a:off x="1658937" y="495724"/>
            <a:ext cx="1087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Zahl1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D7FF428-A9E6-849E-3A87-D1E4C7582918}"/>
              </a:ext>
            </a:extLst>
          </p:cNvPr>
          <p:cNvSpPr txBox="1"/>
          <p:nvPr/>
        </p:nvSpPr>
        <p:spPr>
          <a:xfrm>
            <a:off x="2562886" y="495724"/>
            <a:ext cx="1087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Zahl2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E3B07D5-A6DB-2B27-6810-EAD53A32E193}"/>
              </a:ext>
            </a:extLst>
          </p:cNvPr>
          <p:cNvSpPr txBox="1"/>
          <p:nvPr/>
        </p:nvSpPr>
        <p:spPr>
          <a:xfrm>
            <a:off x="3476016" y="505792"/>
            <a:ext cx="1509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erg_modulo</a:t>
            </a:r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52DD762-93B8-EF69-50B4-E73A140BF8FC}"/>
              </a:ext>
            </a:extLst>
          </p:cNvPr>
          <p:cNvSpPr txBox="1"/>
          <p:nvPr/>
        </p:nvSpPr>
        <p:spPr>
          <a:xfrm>
            <a:off x="4985067" y="515860"/>
            <a:ext cx="1453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erg_zuvor</a:t>
            </a:r>
            <a:endParaRPr lang="de-DE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9A893FC-D676-9258-4283-6CE6515F0031}"/>
              </a:ext>
            </a:extLst>
          </p:cNvPr>
          <p:cNvSpPr txBox="1"/>
          <p:nvPr/>
        </p:nvSpPr>
        <p:spPr>
          <a:xfrm>
            <a:off x="6437549" y="264480"/>
            <a:ext cx="1292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zwischen_groß</a:t>
            </a:r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D26F6F8-9D39-DF83-1220-F0ED05ABAF37}"/>
              </a:ext>
            </a:extLst>
          </p:cNvPr>
          <p:cNvSpPr txBox="1"/>
          <p:nvPr/>
        </p:nvSpPr>
        <p:spPr>
          <a:xfrm>
            <a:off x="7673077" y="260181"/>
            <a:ext cx="1292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zwischen_klein</a:t>
            </a:r>
            <a:endParaRPr lang="de-DE" dirty="0"/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5F64CDF6-6543-E7C4-7622-CC0EB140D657}"/>
              </a:ext>
            </a:extLst>
          </p:cNvPr>
          <p:cNvCxnSpPr>
            <a:cxnSpLocks/>
          </p:cNvCxnSpPr>
          <p:nvPr/>
        </p:nvCxnSpPr>
        <p:spPr>
          <a:xfrm>
            <a:off x="2008717" y="1043517"/>
            <a:ext cx="0" cy="886460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7195D019-D2AC-CD0A-B198-3A8EC221DA9A}"/>
              </a:ext>
            </a:extLst>
          </p:cNvPr>
          <p:cNvCxnSpPr>
            <a:cxnSpLocks/>
          </p:cNvCxnSpPr>
          <p:nvPr/>
        </p:nvCxnSpPr>
        <p:spPr>
          <a:xfrm>
            <a:off x="2940050" y="1043517"/>
            <a:ext cx="0" cy="886460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A0BF8E23-96FA-5A6D-AF41-1E0B5341A3EC}"/>
              </a:ext>
            </a:extLst>
          </p:cNvPr>
          <p:cNvCxnSpPr>
            <a:cxnSpLocks/>
          </p:cNvCxnSpPr>
          <p:nvPr/>
        </p:nvCxnSpPr>
        <p:spPr>
          <a:xfrm>
            <a:off x="4150784" y="1043517"/>
            <a:ext cx="0" cy="886460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4CC58137-51C8-7B1D-B163-DFEE70B4BF63}"/>
              </a:ext>
            </a:extLst>
          </p:cNvPr>
          <p:cNvCxnSpPr>
            <a:cxnSpLocks/>
          </p:cNvCxnSpPr>
          <p:nvPr/>
        </p:nvCxnSpPr>
        <p:spPr>
          <a:xfrm>
            <a:off x="5607050" y="1043517"/>
            <a:ext cx="0" cy="886460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E2183C2-97CB-0B37-FCEE-E3D1C5FC88F9}"/>
              </a:ext>
            </a:extLst>
          </p:cNvPr>
          <p:cNvCxnSpPr>
            <a:cxnSpLocks/>
          </p:cNvCxnSpPr>
          <p:nvPr/>
        </p:nvCxnSpPr>
        <p:spPr>
          <a:xfrm>
            <a:off x="7088795" y="1043517"/>
            <a:ext cx="0" cy="886460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78DF82E5-D4F4-F98B-A59A-52D448A12F0A}"/>
              </a:ext>
            </a:extLst>
          </p:cNvPr>
          <p:cNvCxnSpPr>
            <a:cxnSpLocks/>
          </p:cNvCxnSpPr>
          <p:nvPr/>
        </p:nvCxnSpPr>
        <p:spPr>
          <a:xfrm>
            <a:off x="8319105" y="1043517"/>
            <a:ext cx="0" cy="886460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hteck 19">
            <a:extLst>
              <a:ext uri="{FF2B5EF4-FFF2-40B4-BE49-F238E27FC236}">
                <a16:creationId xmlns:a16="http://schemas.microsoft.com/office/drawing/2014/main" id="{C78D02AC-4B13-3E47-BD2E-D91E83C99CA2}"/>
              </a:ext>
            </a:extLst>
          </p:cNvPr>
          <p:cNvSpPr/>
          <p:nvPr/>
        </p:nvSpPr>
        <p:spPr>
          <a:xfrm>
            <a:off x="11868" y="1131912"/>
            <a:ext cx="1634612" cy="3407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STATE_find_bigger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847897B5-E0EA-FCFA-9817-5B206FD75E88}"/>
              </a:ext>
            </a:extLst>
          </p:cNvPr>
          <p:cNvCxnSpPr>
            <a:cxnSpLocks/>
          </p:cNvCxnSpPr>
          <p:nvPr/>
        </p:nvCxnSpPr>
        <p:spPr>
          <a:xfrm>
            <a:off x="2008717" y="1280583"/>
            <a:ext cx="7198586" cy="102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A27136A6-081B-B792-28B7-32E448265502}"/>
              </a:ext>
            </a:extLst>
          </p:cNvPr>
          <p:cNvCxnSpPr>
            <a:cxnSpLocks/>
          </p:cNvCxnSpPr>
          <p:nvPr/>
        </p:nvCxnSpPr>
        <p:spPr>
          <a:xfrm flipV="1">
            <a:off x="2940050" y="1441450"/>
            <a:ext cx="6263217" cy="18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hteck 26">
            <a:extLst>
              <a:ext uri="{FF2B5EF4-FFF2-40B4-BE49-F238E27FC236}">
                <a16:creationId xmlns:a16="http://schemas.microsoft.com/office/drawing/2014/main" id="{845FB3BD-7654-4EF9-2AEF-D16314C4905D}"/>
              </a:ext>
            </a:extLst>
          </p:cNvPr>
          <p:cNvSpPr/>
          <p:nvPr/>
        </p:nvSpPr>
        <p:spPr>
          <a:xfrm>
            <a:off x="9208137" y="1200493"/>
            <a:ext cx="1534750" cy="50924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give_back_bigger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2DEABA5B-A5E1-4C1D-20A5-16A4508DD1BB}"/>
              </a:ext>
            </a:extLst>
          </p:cNvPr>
          <p:cNvSpPr/>
          <p:nvPr/>
        </p:nvSpPr>
        <p:spPr>
          <a:xfrm>
            <a:off x="2875971" y="1382775"/>
            <a:ext cx="118531" cy="1209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DA64827E-D628-0005-E951-F31C4EDD5BF4}"/>
              </a:ext>
            </a:extLst>
          </p:cNvPr>
          <p:cNvSpPr/>
          <p:nvPr/>
        </p:nvSpPr>
        <p:spPr>
          <a:xfrm>
            <a:off x="1950436" y="1213885"/>
            <a:ext cx="118531" cy="1209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F304301F-8645-1E1E-FB5D-9E989821AE04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9975512" y="1709734"/>
            <a:ext cx="0" cy="409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8B0D4581-0375-E2BF-8A0F-C31A0EAC3D02}"/>
              </a:ext>
            </a:extLst>
          </p:cNvPr>
          <p:cNvCxnSpPr>
            <a:cxnSpLocks/>
          </p:cNvCxnSpPr>
          <p:nvPr/>
        </p:nvCxnSpPr>
        <p:spPr>
          <a:xfrm flipH="1" flipV="1">
            <a:off x="7088795" y="2356623"/>
            <a:ext cx="216079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hteck 37">
            <a:extLst>
              <a:ext uri="{FF2B5EF4-FFF2-40B4-BE49-F238E27FC236}">
                <a16:creationId xmlns:a16="http://schemas.microsoft.com/office/drawing/2014/main" id="{A76B6E3D-C572-8277-599C-4468D1D6D8FD}"/>
              </a:ext>
            </a:extLst>
          </p:cNvPr>
          <p:cNvSpPr/>
          <p:nvPr/>
        </p:nvSpPr>
        <p:spPr>
          <a:xfrm>
            <a:off x="-73202" y="1975057"/>
            <a:ext cx="1742372" cy="3407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STATE_find_smaller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D164826A-AF6E-9BDF-202A-0095C470D721}"/>
              </a:ext>
            </a:extLst>
          </p:cNvPr>
          <p:cNvSpPr/>
          <p:nvPr/>
        </p:nvSpPr>
        <p:spPr>
          <a:xfrm>
            <a:off x="9249549" y="2989105"/>
            <a:ext cx="1565109" cy="50924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</a:rPr>
              <a:t>give_back_smaller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F3CFF002-B776-E148-AFCE-4EE1452C0B53}"/>
              </a:ext>
            </a:extLst>
          </p:cNvPr>
          <p:cNvCxnSpPr>
            <a:cxnSpLocks/>
          </p:cNvCxnSpPr>
          <p:nvPr/>
        </p:nvCxnSpPr>
        <p:spPr>
          <a:xfrm>
            <a:off x="2026634" y="3061780"/>
            <a:ext cx="7198586" cy="102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D04C736-55C4-B1B8-C71B-A60F27626E3E}"/>
              </a:ext>
            </a:extLst>
          </p:cNvPr>
          <p:cNvSpPr/>
          <p:nvPr/>
        </p:nvSpPr>
        <p:spPr>
          <a:xfrm>
            <a:off x="1968353" y="2995082"/>
            <a:ext cx="118531" cy="1209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DF4BE63C-523B-ECA5-660E-227B4305F8EA}"/>
              </a:ext>
            </a:extLst>
          </p:cNvPr>
          <p:cNvCxnSpPr>
            <a:cxnSpLocks/>
          </p:cNvCxnSpPr>
          <p:nvPr/>
        </p:nvCxnSpPr>
        <p:spPr>
          <a:xfrm>
            <a:off x="2938218" y="3244583"/>
            <a:ext cx="6309499" cy="256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Ellipse 42">
            <a:extLst>
              <a:ext uri="{FF2B5EF4-FFF2-40B4-BE49-F238E27FC236}">
                <a16:creationId xmlns:a16="http://schemas.microsoft.com/office/drawing/2014/main" id="{40268450-7D8B-37C7-EB0B-8EC93AA2D36C}"/>
              </a:ext>
            </a:extLst>
          </p:cNvPr>
          <p:cNvSpPr/>
          <p:nvPr/>
        </p:nvSpPr>
        <p:spPr>
          <a:xfrm>
            <a:off x="2879937" y="3177885"/>
            <a:ext cx="118531" cy="1209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A060577E-B532-1697-452C-252B08BCD2DC}"/>
              </a:ext>
            </a:extLst>
          </p:cNvPr>
          <p:cNvSpPr/>
          <p:nvPr/>
        </p:nvSpPr>
        <p:spPr>
          <a:xfrm>
            <a:off x="9247717" y="3753557"/>
            <a:ext cx="1534750" cy="50924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write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AF86FF65-1764-94AB-68AE-5BB59EA86703}"/>
              </a:ext>
            </a:extLst>
          </p:cNvPr>
          <p:cNvCxnSpPr>
            <a:cxnSpLocks/>
          </p:cNvCxnSpPr>
          <p:nvPr/>
        </p:nvCxnSpPr>
        <p:spPr>
          <a:xfrm>
            <a:off x="9975512" y="3496442"/>
            <a:ext cx="338" cy="2559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94101325-A77C-4B95-161C-193FFF27C71E}"/>
              </a:ext>
            </a:extLst>
          </p:cNvPr>
          <p:cNvCxnSpPr>
            <a:cxnSpLocks/>
          </p:cNvCxnSpPr>
          <p:nvPr/>
        </p:nvCxnSpPr>
        <p:spPr>
          <a:xfrm flipH="1">
            <a:off x="8319105" y="4010992"/>
            <a:ext cx="93048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hteck 50">
            <a:extLst>
              <a:ext uri="{FF2B5EF4-FFF2-40B4-BE49-F238E27FC236}">
                <a16:creationId xmlns:a16="http://schemas.microsoft.com/office/drawing/2014/main" id="{A080AD14-27B4-150B-B7D8-A23EF78F5DEC}"/>
              </a:ext>
            </a:extLst>
          </p:cNvPr>
          <p:cNvSpPr/>
          <p:nvPr/>
        </p:nvSpPr>
        <p:spPr>
          <a:xfrm>
            <a:off x="5659" y="3736245"/>
            <a:ext cx="1598571" cy="4656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STATE_write_both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7FA11A83-ABBA-0495-A9E5-2B7FC6A7A5B7}"/>
              </a:ext>
            </a:extLst>
          </p:cNvPr>
          <p:cNvCxnSpPr>
            <a:cxnSpLocks/>
          </p:cNvCxnSpPr>
          <p:nvPr/>
        </p:nvCxnSpPr>
        <p:spPr>
          <a:xfrm flipH="1">
            <a:off x="2026634" y="4772992"/>
            <a:ext cx="506216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Ellipse 53">
            <a:extLst>
              <a:ext uri="{FF2B5EF4-FFF2-40B4-BE49-F238E27FC236}">
                <a16:creationId xmlns:a16="http://schemas.microsoft.com/office/drawing/2014/main" id="{3F37821D-A1F2-E7E6-4D56-706E7239A7F3}"/>
              </a:ext>
            </a:extLst>
          </p:cNvPr>
          <p:cNvSpPr/>
          <p:nvPr/>
        </p:nvSpPr>
        <p:spPr>
          <a:xfrm>
            <a:off x="7028906" y="4702324"/>
            <a:ext cx="118531" cy="1209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9476EA40-763B-7DEF-3B0C-AA3E12D7056D}"/>
              </a:ext>
            </a:extLst>
          </p:cNvPr>
          <p:cNvCxnSpPr>
            <a:cxnSpLocks/>
          </p:cNvCxnSpPr>
          <p:nvPr/>
        </p:nvCxnSpPr>
        <p:spPr>
          <a:xfrm flipH="1">
            <a:off x="2935236" y="4942924"/>
            <a:ext cx="538386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Ellipse 56">
            <a:extLst>
              <a:ext uri="{FF2B5EF4-FFF2-40B4-BE49-F238E27FC236}">
                <a16:creationId xmlns:a16="http://schemas.microsoft.com/office/drawing/2014/main" id="{54DFC69E-C655-FB32-2A05-F8C3F0DAE857}"/>
              </a:ext>
            </a:extLst>
          </p:cNvPr>
          <p:cNvSpPr/>
          <p:nvPr/>
        </p:nvSpPr>
        <p:spPr>
          <a:xfrm>
            <a:off x="8259839" y="4882443"/>
            <a:ext cx="118531" cy="1209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A9AD6250-293A-0DA3-F615-89B98A5B6BD8}"/>
              </a:ext>
            </a:extLst>
          </p:cNvPr>
          <p:cNvSpPr/>
          <p:nvPr/>
        </p:nvSpPr>
        <p:spPr>
          <a:xfrm>
            <a:off x="43979" y="5741615"/>
            <a:ext cx="1468857" cy="4656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STATE_calc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CBC863EC-018F-E9F4-5BD3-7654655E98AB}"/>
              </a:ext>
            </a:extLst>
          </p:cNvPr>
          <p:cNvSpPr/>
          <p:nvPr/>
        </p:nvSpPr>
        <p:spPr>
          <a:xfrm>
            <a:off x="9208137" y="5822452"/>
            <a:ext cx="1534750" cy="50924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Modulo</a:t>
            </a:r>
          </a:p>
        </p:txBody>
      </p: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D8906CB0-65A3-170D-D74F-7CCBB2025BA1}"/>
              </a:ext>
            </a:extLst>
          </p:cNvPr>
          <p:cNvCxnSpPr>
            <a:cxnSpLocks/>
          </p:cNvCxnSpPr>
          <p:nvPr/>
        </p:nvCxnSpPr>
        <p:spPr>
          <a:xfrm>
            <a:off x="2008716" y="5937243"/>
            <a:ext cx="7198586" cy="102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5CC53446-F596-5627-50E4-39C0F259B754}"/>
              </a:ext>
            </a:extLst>
          </p:cNvPr>
          <p:cNvCxnSpPr>
            <a:cxnSpLocks/>
          </p:cNvCxnSpPr>
          <p:nvPr/>
        </p:nvCxnSpPr>
        <p:spPr>
          <a:xfrm flipV="1">
            <a:off x="2940049" y="6098110"/>
            <a:ext cx="6263217" cy="18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Ellipse 63">
            <a:extLst>
              <a:ext uri="{FF2B5EF4-FFF2-40B4-BE49-F238E27FC236}">
                <a16:creationId xmlns:a16="http://schemas.microsoft.com/office/drawing/2014/main" id="{25DFAC39-73BB-966D-A84B-89F7D752DC69}"/>
              </a:ext>
            </a:extLst>
          </p:cNvPr>
          <p:cNvSpPr/>
          <p:nvPr/>
        </p:nvSpPr>
        <p:spPr>
          <a:xfrm>
            <a:off x="2875970" y="6039435"/>
            <a:ext cx="118531" cy="1209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4C112D44-86D7-EBAD-AB68-C98CA37F97CC}"/>
              </a:ext>
            </a:extLst>
          </p:cNvPr>
          <p:cNvSpPr/>
          <p:nvPr/>
        </p:nvSpPr>
        <p:spPr>
          <a:xfrm>
            <a:off x="1950435" y="5870545"/>
            <a:ext cx="118531" cy="1209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B9DDDB4C-9AB3-40F8-29ED-76C779334E61}"/>
              </a:ext>
            </a:extLst>
          </p:cNvPr>
          <p:cNvCxnSpPr>
            <a:cxnSpLocks/>
          </p:cNvCxnSpPr>
          <p:nvPr/>
        </p:nvCxnSpPr>
        <p:spPr>
          <a:xfrm>
            <a:off x="9975850" y="6351716"/>
            <a:ext cx="0" cy="2743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CCE68221-9F16-3269-BE4B-E4C4F3B1D17B}"/>
              </a:ext>
            </a:extLst>
          </p:cNvPr>
          <p:cNvCxnSpPr>
            <a:cxnSpLocks/>
          </p:cNvCxnSpPr>
          <p:nvPr/>
        </p:nvCxnSpPr>
        <p:spPr>
          <a:xfrm flipH="1">
            <a:off x="4150784" y="6880684"/>
            <a:ext cx="503891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Rechteck 70">
            <a:extLst>
              <a:ext uri="{FF2B5EF4-FFF2-40B4-BE49-F238E27FC236}">
                <a16:creationId xmlns:a16="http://schemas.microsoft.com/office/drawing/2014/main" id="{51156D3F-6523-F492-3225-A21924BB80E2}"/>
              </a:ext>
            </a:extLst>
          </p:cNvPr>
          <p:cNvSpPr/>
          <p:nvPr/>
        </p:nvSpPr>
        <p:spPr>
          <a:xfrm>
            <a:off x="52401" y="7437467"/>
            <a:ext cx="1468857" cy="4656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STATE_check_if_zero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7720C4B6-261F-D08A-F95A-1E7D332A0763}"/>
              </a:ext>
            </a:extLst>
          </p:cNvPr>
          <p:cNvSpPr/>
          <p:nvPr/>
        </p:nvSpPr>
        <p:spPr>
          <a:xfrm>
            <a:off x="-12022" y="8130516"/>
            <a:ext cx="1616252" cy="4656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STATE_write_Zahl2</a:t>
            </a:r>
          </a:p>
        </p:txBody>
      </p: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A073A909-78F1-B555-4A99-643ACFE6E1BB}"/>
              </a:ext>
            </a:extLst>
          </p:cNvPr>
          <p:cNvCxnSpPr>
            <a:cxnSpLocks/>
          </p:cNvCxnSpPr>
          <p:nvPr/>
        </p:nvCxnSpPr>
        <p:spPr>
          <a:xfrm flipH="1">
            <a:off x="2008716" y="8467248"/>
            <a:ext cx="92651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Ellipse 79">
            <a:extLst>
              <a:ext uri="{FF2B5EF4-FFF2-40B4-BE49-F238E27FC236}">
                <a16:creationId xmlns:a16="http://schemas.microsoft.com/office/drawing/2014/main" id="{3B61CD05-1307-3AE5-0E17-C11640C60163}"/>
              </a:ext>
            </a:extLst>
          </p:cNvPr>
          <p:cNvSpPr/>
          <p:nvPr/>
        </p:nvSpPr>
        <p:spPr>
          <a:xfrm>
            <a:off x="2874985" y="8406767"/>
            <a:ext cx="118531" cy="1209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ED4E16C3-9025-45D7-7157-56F62E3E9DAC}"/>
              </a:ext>
            </a:extLst>
          </p:cNvPr>
          <p:cNvCxnSpPr>
            <a:cxnSpLocks/>
          </p:cNvCxnSpPr>
          <p:nvPr/>
        </p:nvCxnSpPr>
        <p:spPr>
          <a:xfrm flipH="1">
            <a:off x="2935235" y="9230930"/>
            <a:ext cx="121480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Ellipse 81">
            <a:extLst>
              <a:ext uri="{FF2B5EF4-FFF2-40B4-BE49-F238E27FC236}">
                <a16:creationId xmlns:a16="http://schemas.microsoft.com/office/drawing/2014/main" id="{10C555A1-BB95-2126-D308-800B2444EC07}"/>
              </a:ext>
            </a:extLst>
          </p:cNvPr>
          <p:cNvSpPr/>
          <p:nvPr/>
        </p:nvSpPr>
        <p:spPr>
          <a:xfrm>
            <a:off x="4089787" y="9170449"/>
            <a:ext cx="118531" cy="1209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4" name="Gerade Verbindung mit Pfeil 83">
            <a:extLst>
              <a:ext uri="{FF2B5EF4-FFF2-40B4-BE49-F238E27FC236}">
                <a16:creationId xmlns:a16="http://schemas.microsoft.com/office/drawing/2014/main" id="{A7D20993-27D7-A9CD-8F00-4855C590AC5E}"/>
              </a:ext>
            </a:extLst>
          </p:cNvPr>
          <p:cNvCxnSpPr>
            <a:cxnSpLocks/>
          </p:cNvCxnSpPr>
          <p:nvPr/>
        </p:nvCxnSpPr>
        <p:spPr>
          <a:xfrm>
            <a:off x="4173645" y="9509812"/>
            <a:ext cx="143340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Ellipse 84">
            <a:extLst>
              <a:ext uri="{FF2B5EF4-FFF2-40B4-BE49-F238E27FC236}">
                <a16:creationId xmlns:a16="http://schemas.microsoft.com/office/drawing/2014/main" id="{999A40F5-CAEF-DFB5-13D0-33A6B36DE61C}"/>
              </a:ext>
            </a:extLst>
          </p:cNvPr>
          <p:cNvSpPr/>
          <p:nvPr/>
        </p:nvSpPr>
        <p:spPr>
          <a:xfrm>
            <a:off x="4112648" y="9449331"/>
            <a:ext cx="118531" cy="1209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2D9047BC-DD66-3BD3-C6D8-641FC7787DE4}"/>
              </a:ext>
            </a:extLst>
          </p:cNvPr>
          <p:cNvSpPr txBox="1"/>
          <p:nvPr/>
        </p:nvSpPr>
        <p:spPr>
          <a:xfrm>
            <a:off x="5711666" y="1069415"/>
            <a:ext cx="15162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Zahl1_to_alu_a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23EE528B-8F72-E92F-2306-B8FD5A20B1BB}"/>
              </a:ext>
            </a:extLst>
          </p:cNvPr>
          <p:cNvSpPr txBox="1"/>
          <p:nvPr/>
        </p:nvSpPr>
        <p:spPr>
          <a:xfrm>
            <a:off x="5711666" y="2829168"/>
            <a:ext cx="15162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Zahl1_to_alu_a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2AA94794-B13F-5AF8-8684-569A8810D3D5}"/>
              </a:ext>
            </a:extLst>
          </p:cNvPr>
          <p:cNvSpPr txBox="1"/>
          <p:nvPr/>
        </p:nvSpPr>
        <p:spPr>
          <a:xfrm>
            <a:off x="5711665" y="5712850"/>
            <a:ext cx="15162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Zahl1_to_alu_a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0B53E165-BA94-07B4-A60B-985313A396D4}"/>
              </a:ext>
            </a:extLst>
          </p:cNvPr>
          <p:cNvSpPr txBox="1"/>
          <p:nvPr/>
        </p:nvSpPr>
        <p:spPr>
          <a:xfrm>
            <a:off x="5711665" y="1443143"/>
            <a:ext cx="15162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Zahl2_to_alu_b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A0170DF2-C3CE-ECD7-4290-34B4EEA5B160}"/>
              </a:ext>
            </a:extLst>
          </p:cNvPr>
          <p:cNvSpPr txBox="1"/>
          <p:nvPr/>
        </p:nvSpPr>
        <p:spPr>
          <a:xfrm>
            <a:off x="5711665" y="3245923"/>
            <a:ext cx="15162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Zahl2_to_alu_b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A7BC4504-DF41-7092-4D14-2FE4058FCC5A}"/>
              </a:ext>
            </a:extLst>
          </p:cNvPr>
          <p:cNvSpPr txBox="1"/>
          <p:nvPr/>
        </p:nvSpPr>
        <p:spPr>
          <a:xfrm>
            <a:off x="5711664" y="6083240"/>
            <a:ext cx="15162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Zahl2_to_alu_b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DF051D4-97E4-0C78-772A-8F329FCA45D2}"/>
              </a:ext>
            </a:extLst>
          </p:cNvPr>
          <p:cNvSpPr txBox="1"/>
          <p:nvPr/>
        </p:nvSpPr>
        <p:spPr>
          <a:xfrm>
            <a:off x="4610183" y="9503204"/>
            <a:ext cx="1806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/>
              <a:t>wren_to_new_numbers</a:t>
            </a:r>
            <a:endParaRPr lang="de-DE" sz="1200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AD22ED96-0F31-A9B7-9E08-5F1DDAC79C64}"/>
              </a:ext>
            </a:extLst>
          </p:cNvPr>
          <p:cNvSpPr txBox="1"/>
          <p:nvPr/>
        </p:nvSpPr>
        <p:spPr>
          <a:xfrm>
            <a:off x="5570875" y="6842052"/>
            <a:ext cx="15162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/>
              <a:t>wren_erg_modulo</a:t>
            </a:r>
            <a:endParaRPr lang="de-DE" sz="1200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2CADE0CA-0AB2-5667-1BDD-F2CD538590B2}"/>
              </a:ext>
            </a:extLst>
          </p:cNvPr>
          <p:cNvSpPr txBox="1"/>
          <p:nvPr/>
        </p:nvSpPr>
        <p:spPr>
          <a:xfrm>
            <a:off x="4132212" y="5159771"/>
            <a:ext cx="15162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/>
              <a:t>wren_zw_in_Zahlen</a:t>
            </a:r>
            <a:endParaRPr lang="de-DE" sz="1200" dirty="0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03F51187-88EA-B002-A28A-2747AEB0C853}"/>
              </a:ext>
            </a:extLst>
          </p:cNvPr>
          <p:cNvSpPr txBox="1"/>
          <p:nvPr/>
        </p:nvSpPr>
        <p:spPr>
          <a:xfrm>
            <a:off x="7890747" y="2119676"/>
            <a:ext cx="15162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/>
              <a:t>wren_zw_groß</a:t>
            </a:r>
            <a:endParaRPr lang="de-DE" sz="1200" dirty="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08285A18-5A51-56BA-D113-0C1553F76CA0}"/>
              </a:ext>
            </a:extLst>
          </p:cNvPr>
          <p:cNvSpPr txBox="1"/>
          <p:nvPr/>
        </p:nvSpPr>
        <p:spPr>
          <a:xfrm>
            <a:off x="7890747" y="3769846"/>
            <a:ext cx="15162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/>
              <a:t>wren_zw_klein</a:t>
            </a:r>
            <a:endParaRPr lang="de-DE" sz="1200" dirty="0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8B5094C8-3EFE-5615-36EA-F577554D804E}"/>
              </a:ext>
            </a:extLst>
          </p:cNvPr>
          <p:cNvSpPr/>
          <p:nvPr/>
        </p:nvSpPr>
        <p:spPr>
          <a:xfrm>
            <a:off x="52401" y="6621336"/>
            <a:ext cx="1468857" cy="4656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STATE_write_erg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26D344C2-E3E8-A9E9-D49D-90B24FBB01D5}"/>
              </a:ext>
            </a:extLst>
          </p:cNvPr>
          <p:cNvSpPr txBox="1"/>
          <p:nvPr/>
        </p:nvSpPr>
        <p:spPr>
          <a:xfrm>
            <a:off x="1225418" y="1395121"/>
            <a:ext cx="335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0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AA85E662-9897-D292-5A68-70E4A8A86E89}"/>
              </a:ext>
            </a:extLst>
          </p:cNvPr>
          <p:cNvSpPr txBox="1"/>
          <p:nvPr/>
        </p:nvSpPr>
        <p:spPr>
          <a:xfrm>
            <a:off x="1225418" y="2384996"/>
            <a:ext cx="335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15389084-F60B-B0F6-8C0C-651C73C6DFF0}"/>
              </a:ext>
            </a:extLst>
          </p:cNvPr>
          <p:cNvSpPr txBox="1"/>
          <p:nvPr/>
        </p:nvSpPr>
        <p:spPr>
          <a:xfrm>
            <a:off x="1225418" y="4075613"/>
            <a:ext cx="335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C61E35CE-F0F7-6FEB-A190-CECB064AA993}"/>
              </a:ext>
            </a:extLst>
          </p:cNvPr>
          <p:cNvSpPr txBox="1"/>
          <p:nvPr/>
        </p:nvSpPr>
        <p:spPr>
          <a:xfrm>
            <a:off x="1222090" y="5216023"/>
            <a:ext cx="335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3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56B23DAA-EBCD-A9B3-2848-4F8217521A14}"/>
              </a:ext>
            </a:extLst>
          </p:cNvPr>
          <p:cNvSpPr txBox="1"/>
          <p:nvPr/>
        </p:nvSpPr>
        <p:spPr>
          <a:xfrm>
            <a:off x="1249639" y="6051022"/>
            <a:ext cx="335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4</a:t>
            </a: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A97B150D-35E9-39AC-E08F-A1806A216287}"/>
              </a:ext>
            </a:extLst>
          </p:cNvPr>
          <p:cNvSpPr txBox="1"/>
          <p:nvPr/>
        </p:nvSpPr>
        <p:spPr>
          <a:xfrm>
            <a:off x="1225174" y="6952857"/>
            <a:ext cx="335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5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C04751A9-BF1C-7255-A01D-73BA0CFA5DCE}"/>
              </a:ext>
            </a:extLst>
          </p:cNvPr>
          <p:cNvSpPr txBox="1"/>
          <p:nvPr/>
        </p:nvSpPr>
        <p:spPr>
          <a:xfrm>
            <a:off x="1219962" y="7727022"/>
            <a:ext cx="335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6</a:t>
            </a: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14E8E3F0-E000-01E8-987C-C4B302F21826}"/>
              </a:ext>
            </a:extLst>
          </p:cNvPr>
          <p:cNvSpPr/>
          <p:nvPr/>
        </p:nvSpPr>
        <p:spPr>
          <a:xfrm>
            <a:off x="12179" y="4688887"/>
            <a:ext cx="1520233" cy="4656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STATE_write_zwi-schenspeicher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4E42E59A-2EFC-D959-743A-86E9D0017C71}"/>
              </a:ext>
            </a:extLst>
          </p:cNvPr>
          <p:cNvSpPr txBox="1"/>
          <p:nvPr/>
        </p:nvSpPr>
        <p:spPr>
          <a:xfrm>
            <a:off x="1222090" y="8481076"/>
            <a:ext cx="335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7</a:t>
            </a: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E4DDB8D4-6D68-63FA-00B4-83CCD55F6491}"/>
              </a:ext>
            </a:extLst>
          </p:cNvPr>
          <p:cNvSpPr/>
          <p:nvPr/>
        </p:nvSpPr>
        <p:spPr>
          <a:xfrm>
            <a:off x="-23283" y="8898029"/>
            <a:ext cx="10914003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394957BF-4FB3-B74C-44A3-ABD1EE13C356}"/>
              </a:ext>
            </a:extLst>
          </p:cNvPr>
          <p:cNvSpPr/>
          <p:nvPr/>
        </p:nvSpPr>
        <p:spPr>
          <a:xfrm>
            <a:off x="83490" y="9058576"/>
            <a:ext cx="1468857" cy="4656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STATE_write_5</a:t>
            </a:r>
          </a:p>
        </p:txBody>
      </p:sp>
      <p:sp>
        <p:nvSpPr>
          <p:cNvPr id="83" name="Textfeld 82">
            <a:extLst>
              <a:ext uri="{FF2B5EF4-FFF2-40B4-BE49-F238E27FC236}">
                <a16:creationId xmlns:a16="http://schemas.microsoft.com/office/drawing/2014/main" id="{9422D1B2-9E28-F6D8-4FB8-E7A5D9555B3B}"/>
              </a:ext>
            </a:extLst>
          </p:cNvPr>
          <p:cNvSpPr txBox="1"/>
          <p:nvPr/>
        </p:nvSpPr>
        <p:spPr>
          <a:xfrm>
            <a:off x="2483862" y="8123630"/>
            <a:ext cx="15162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/>
              <a:t>wren_Zahl</a:t>
            </a:r>
            <a:endParaRPr lang="de-DE" sz="1200" dirty="0"/>
          </a:p>
        </p:txBody>
      </p:sp>
      <p:sp>
        <p:nvSpPr>
          <p:cNvPr id="86" name="Textfeld 85">
            <a:extLst>
              <a:ext uri="{FF2B5EF4-FFF2-40B4-BE49-F238E27FC236}">
                <a16:creationId xmlns:a16="http://schemas.microsoft.com/office/drawing/2014/main" id="{F3BCC373-D340-63AF-CD27-FE58B89798AB}"/>
              </a:ext>
            </a:extLst>
          </p:cNvPr>
          <p:cNvSpPr txBox="1"/>
          <p:nvPr/>
        </p:nvSpPr>
        <p:spPr>
          <a:xfrm>
            <a:off x="1221205" y="9365394"/>
            <a:ext cx="335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8</a:t>
            </a:r>
          </a:p>
        </p:txBody>
      </p:sp>
      <p:sp>
        <p:nvSpPr>
          <p:cNvPr id="87" name="Ellipse 86">
            <a:extLst>
              <a:ext uri="{FF2B5EF4-FFF2-40B4-BE49-F238E27FC236}">
                <a16:creationId xmlns:a16="http://schemas.microsoft.com/office/drawing/2014/main" id="{1FB0B673-961B-A24C-BECE-5EA6505CFCB2}"/>
              </a:ext>
            </a:extLst>
          </p:cNvPr>
          <p:cNvSpPr/>
          <p:nvPr/>
        </p:nvSpPr>
        <p:spPr>
          <a:xfrm>
            <a:off x="8259839" y="5131407"/>
            <a:ext cx="118531" cy="1209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9" name="Gerade Verbindung mit Pfeil 88">
            <a:extLst>
              <a:ext uri="{FF2B5EF4-FFF2-40B4-BE49-F238E27FC236}">
                <a16:creationId xmlns:a16="http://schemas.microsoft.com/office/drawing/2014/main" id="{E7B742CF-840F-A47E-FEAE-2BF2A586BECB}"/>
              </a:ext>
            </a:extLst>
          </p:cNvPr>
          <p:cNvCxnSpPr>
            <a:cxnSpLocks/>
          </p:cNvCxnSpPr>
          <p:nvPr/>
        </p:nvCxnSpPr>
        <p:spPr>
          <a:xfrm flipH="1">
            <a:off x="5607050" y="5192183"/>
            <a:ext cx="27120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Rechteck 90">
            <a:extLst>
              <a:ext uri="{FF2B5EF4-FFF2-40B4-BE49-F238E27FC236}">
                <a16:creationId xmlns:a16="http://schemas.microsoft.com/office/drawing/2014/main" id="{4F877D0C-2FA6-EC63-7220-BB0FBA10A2B2}"/>
              </a:ext>
            </a:extLst>
          </p:cNvPr>
          <p:cNvSpPr/>
          <p:nvPr/>
        </p:nvSpPr>
        <p:spPr>
          <a:xfrm>
            <a:off x="9264770" y="2129507"/>
            <a:ext cx="1534750" cy="50924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write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4" name="Textfeld 93">
            <a:extLst>
              <a:ext uri="{FF2B5EF4-FFF2-40B4-BE49-F238E27FC236}">
                <a16:creationId xmlns:a16="http://schemas.microsoft.com/office/drawing/2014/main" id="{8AB2C634-C2FC-872F-C190-872850B7CB27}"/>
              </a:ext>
            </a:extLst>
          </p:cNvPr>
          <p:cNvSpPr txBox="1"/>
          <p:nvPr/>
        </p:nvSpPr>
        <p:spPr>
          <a:xfrm>
            <a:off x="9102972" y="970814"/>
            <a:ext cx="1701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/>
              <a:t>ALU_give_back_bigger</a:t>
            </a:r>
            <a:endParaRPr lang="de-DE" sz="1200" dirty="0"/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31CEC284-5DCC-609C-4398-FE9D4C82FAFF}"/>
              </a:ext>
            </a:extLst>
          </p:cNvPr>
          <p:cNvSpPr/>
          <p:nvPr/>
        </p:nvSpPr>
        <p:spPr>
          <a:xfrm>
            <a:off x="-11309" y="1810594"/>
            <a:ext cx="10914003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Textfeld 99">
            <a:extLst>
              <a:ext uri="{FF2B5EF4-FFF2-40B4-BE49-F238E27FC236}">
                <a16:creationId xmlns:a16="http://schemas.microsoft.com/office/drawing/2014/main" id="{FDA02FC0-D25C-7DD7-1D10-09BF0CD82262}"/>
              </a:ext>
            </a:extLst>
          </p:cNvPr>
          <p:cNvSpPr txBox="1"/>
          <p:nvPr/>
        </p:nvSpPr>
        <p:spPr>
          <a:xfrm>
            <a:off x="9156493" y="2750750"/>
            <a:ext cx="1751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/>
              <a:t>ALU_give_back_smaller</a:t>
            </a:r>
            <a:endParaRPr lang="de-DE" sz="1200" dirty="0"/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7256272D-B674-D34F-2EC8-13E531E34DE0}"/>
              </a:ext>
            </a:extLst>
          </p:cNvPr>
          <p:cNvSpPr/>
          <p:nvPr/>
        </p:nvSpPr>
        <p:spPr>
          <a:xfrm>
            <a:off x="9196069" y="6634737"/>
            <a:ext cx="1534750" cy="50924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write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463E59DF-D5E2-5065-2214-C2822A9C7874}"/>
              </a:ext>
            </a:extLst>
          </p:cNvPr>
          <p:cNvSpPr/>
          <p:nvPr/>
        </p:nvSpPr>
        <p:spPr>
          <a:xfrm>
            <a:off x="-29573" y="3589065"/>
            <a:ext cx="10914003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3E92D8F9-DAAC-8A09-D24B-C94EE9CD4C61}"/>
              </a:ext>
            </a:extLst>
          </p:cNvPr>
          <p:cNvSpPr/>
          <p:nvPr/>
        </p:nvSpPr>
        <p:spPr>
          <a:xfrm>
            <a:off x="-11309" y="4451363"/>
            <a:ext cx="10914003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49FC84FA-BF97-7451-AE3E-47EF49D4591C}"/>
              </a:ext>
            </a:extLst>
          </p:cNvPr>
          <p:cNvSpPr/>
          <p:nvPr/>
        </p:nvSpPr>
        <p:spPr>
          <a:xfrm>
            <a:off x="-29575" y="5544956"/>
            <a:ext cx="10914003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Textfeld 105">
            <a:extLst>
              <a:ext uri="{FF2B5EF4-FFF2-40B4-BE49-F238E27FC236}">
                <a16:creationId xmlns:a16="http://schemas.microsoft.com/office/drawing/2014/main" id="{DEF2B947-DC31-1F8C-A671-B7C9EC381ED6}"/>
              </a:ext>
            </a:extLst>
          </p:cNvPr>
          <p:cNvSpPr txBox="1"/>
          <p:nvPr/>
        </p:nvSpPr>
        <p:spPr>
          <a:xfrm>
            <a:off x="9407016" y="5582887"/>
            <a:ext cx="1751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/>
              <a:t>ALU_modulo</a:t>
            </a:r>
            <a:endParaRPr lang="de-DE" sz="1200" dirty="0"/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4E52CA75-142E-F725-C3FE-6FF70769E18F}"/>
              </a:ext>
            </a:extLst>
          </p:cNvPr>
          <p:cNvSpPr/>
          <p:nvPr/>
        </p:nvSpPr>
        <p:spPr>
          <a:xfrm>
            <a:off x="-29575" y="9875883"/>
            <a:ext cx="10914003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FDF40B0B-FCDD-373C-F3D5-EE257AE32FC7}"/>
              </a:ext>
            </a:extLst>
          </p:cNvPr>
          <p:cNvSpPr/>
          <p:nvPr/>
        </p:nvSpPr>
        <p:spPr>
          <a:xfrm>
            <a:off x="-3969" y="6446537"/>
            <a:ext cx="10914003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4ABA715E-A68F-3380-FFC2-018EBEFD502A}"/>
              </a:ext>
            </a:extLst>
          </p:cNvPr>
          <p:cNvSpPr/>
          <p:nvPr/>
        </p:nvSpPr>
        <p:spPr>
          <a:xfrm>
            <a:off x="-12022" y="7334834"/>
            <a:ext cx="10914003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893EF9F8-CA20-34FA-7B8C-DEB23C3611DC}"/>
              </a:ext>
            </a:extLst>
          </p:cNvPr>
          <p:cNvSpPr/>
          <p:nvPr/>
        </p:nvSpPr>
        <p:spPr>
          <a:xfrm>
            <a:off x="-12022" y="8068942"/>
            <a:ext cx="10914003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44552B16-F8DF-738A-1BB5-BFAE8984E2BD}"/>
              </a:ext>
            </a:extLst>
          </p:cNvPr>
          <p:cNvSpPr/>
          <p:nvPr/>
        </p:nvSpPr>
        <p:spPr>
          <a:xfrm>
            <a:off x="350799" y="250890"/>
            <a:ext cx="97193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32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GGT</a:t>
            </a:r>
          </a:p>
        </p:txBody>
      </p:sp>
    </p:spTree>
    <p:extLst>
      <p:ext uri="{BB962C8B-B14F-4D97-AF65-F5344CB8AC3E}">
        <p14:creationId xmlns:p14="http://schemas.microsoft.com/office/powerpoint/2010/main" val="2349876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174</Words>
  <Application>Microsoft Office PowerPoint</Application>
  <PresentationFormat>Benutzerdefiniert</PresentationFormat>
  <Paragraphs>46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Trummer, Johannes</dc:creator>
  <cp:lastModifiedBy>Trummer, Johannes</cp:lastModifiedBy>
  <cp:revision>19</cp:revision>
  <cp:lastPrinted>2025-03-07T09:21:18Z</cp:lastPrinted>
  <dcterms:created xsi:type="dcterms:W3CDTF">2025-02-26T11:36:36Z</dcterms:created>
  <dcterms:modified xsi:type="dcterms:W3CDTF">2025-03-07T12:28:22Z</dcterms:modified>
</cp:coreProperties>
</file>