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</p:sldIdLst>
  <p:sldSz cx="18288000" cy="10287000"/>
  <p:notesSz cx="6858000" cy="9144000"/>
  <p:embeddedFontLst>
    <p:embeddedFont>
      <p:font typeface="Allerta Stencil" panose="020B0604020202020204" charset="0"/>
      <p:regular r:id="rId12"/>
    </p:embeddedFont>
    <p:embeddedFont>
      <p:font typeface="Brown Sugar" panose="020B0604020202020204" charset="0"/>
      <p:regular r:id="rId13"/>
    </p:embeddedFont>
    <p:embeddedFont>
      <p:font typeface="Kulachat Serif Bold" panose="020B0604020202020204" charset="-34"/>
      <p:regular r:id="rId14"/>
    </p:embeddedFont>
    <p:embeddedFont>
      <p:font typeface="Montserrat Classic" panose="020B0604020202020204" charset="0"/>
      <p:regular r:id="rId15"/>
    </p:embeddedFont>
    <p:embeddedFont>
      <p:font typeface="Montserrat Classi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1529" autoAdjust="0"/>
  </p:normalViewPr>
  <p:slideViewPr>
    <p:cSldViewPr>
      <p:cViewPr varScale="1">
        <p:scale>
          <a:sx n="38" d="100"/>
          <a:sy n="38" d="100"/>
        </p:scale>
        <p:origin x="111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200/hom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ohannes-ece/IbAKitche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60469" y="6118633"/>
            <a:ext cx="7367062" cy="21327"/>
          </a:xfrm>
          <a:prstGeom prst="line">
            <a:avLst/>
          </a:prstGeom>
          <a:ln w="38100" cap="flat">
            <a:solidFill>
              <a:srgbClr val="4D5A4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997078" y="1060322"/>
            <a:ext cx="8322164" cy="8258920"/>
          </a:xfrm>
          <a:custGeom>
            <a:avLst/>
            <a:gdLst/>
            <a:ahLst/>
            <a:cxnLst/>
            <a:rect l="l" t="t" r="r" b="b"/>
            <a:pathLst>
              <a:path w="8322164" h="8258920">
                <a:moveTo>
                  <a:pt x="0" y="0"/>
                </a:moveTo>
                <a:lnTo>
                  <a:pt x="8322164" y="0"/>
                </a:lnTo>
                <a:lnTo>
                  <a:pt x="8322164" y="8258920"/>
                </a:lnTo>
                <a:lnTo>
                  <a:pt x="0" y="825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32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55167" y="2356512"/>
            <a:ext cx="9816216" cy="354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98"/>
              </a:lnSpc>
            </a:pPr>
            <a:r>
              <a:rPr lang="en-US" sz="8070" dirty="0">
                <a:solidFill>
                  <a:srgbClr val="4D5A46"/>
                </a:solidFill>
                <a:latin typeface="Montserrat Classic"/>
              </a:rPr>
              <a:t>Meal Planning web application for </a:t>
            </a:r>
          </a:p>
          <a:p>
            <a:pPr algn="ctr">
              <a:lnSpc>
                <a:spcPts val="5460"/>
              </a:lnSpc>
            </a:pPr>
            <a:r>
              <a:rPr lang="en-US" sz="3900" dirty="0">
                <a:solidFill>
                  <a:srgbClr val="4D5A46"/>
                </a:solidFill>
                <a:latin typeface="Montserrat Classic"/>
              </a:rPr>
              <a:t> iba Restaurant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9112378" y="1203942"/>
            <a:ext cx="8322164" cy="7971680"/>
          </a:xfrm>
          <a:custGeom>
            <a:avLst/>
            <a:gdLst/>
            <a:ahLst/>
            <a:cxnLst/>
            <a:rect l="l" t="t" r="r" b="b"/>
            <a:pathLst>
              <a:path w="8322164" h="7971680">
                <a:moveTo>
                  <a:pt x="0" y="0"/>
                </a:moveTo>
                <a:lnTo>
                  <a:pt x="8322164" y="0"/>
                </a:lnTo>
                <a:lnTo>
                  <a:pt x="8322164" y="7971680"/>
                </a:lnTo>
                <a:lnTo>
                  <a:pt x="0" y="797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27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01933" y="4531277"/>
            <a:ext cx="5086067" cy="7078282"/>
          </a:xfrm>
          <a:custGeom>
            <a:avLst/>
            <a:gdLst/>
            <a:ahLst/>
            <a:cxnLst/>
            <a:rect l="l" t="t" r="r" b="b"/>
            <a:pathLst>
              <a:path w="5086067" h="7078282">
                <a:moveTo>
                  <a:pt x="0" y="0"/>
                </a:moveTo>
                <a:lnTo>
                  <a:pt x="5086067" y="0"/>
                </a:lnTo>
                <a:lnTo>
                  <a:pt x="5086067" y="7078282"/>
                </a:lnTo>
                <a:lnTo>
                  <a:pt x="0" y="7078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2872" y="-843072"/>
            <a:ext cx="5086067" cy="7078282"/>
          </a:xfrm>
          <a:custGeom>
            <a:avLst/>
            <a:gdLst/>
            <a:ahLst/>
            <a:cxnLst/>
            <a:rect l="l" t="t" r="r" b="b"/>
            <a:pathLst>
              <a:path w="5086067" h="7078282">
                <a:moveTo>
                  <a:pt x="5086067" y="7078282"/>
                </a:moveTo>
                <a:lnTo>
                  <a:pt x="0" y="7078282"/>
                </a:lnTo>
                <a:lnTo>
                  <a:pt x="0" y="0"/>
                </a:lnTo>
                <a:lnTo>
                  <a:pt x="5086067" y="0"/>
                </a:lnTo>
                <a:lnTo>
                  <a:pt x="5086067" y="70782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823797" y="7270159"/>
            <a:ext cx="8270729" cy="155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BHANU PRAKASH,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VAMSHIDHAR REDDY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JOHANNES, </a:t>
            </a:r>
          </a:p>
          <a:p>
            <a:pPr algn="ctr">
              <a:lnSpc>
                <a:spcPts val="3132"/>
              </a:lnSpc>
              <a:spcBef>
                <a:spcPct val="0"/>
              </a:spcBef>
            </a:pPr>
            <a:r>
              <a:rPr lang="en-US" sz="2237" dirty="0">
                <a:solidFill>
                  <a:srgbClr val="4D5A46"/>
                </a:solidFill>
                <a:latin typeface="Montserrat Classic Bold"/>
              </a:rPr>
              <a:t>SHUMANCHENG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997078" y="1060322"/>
            <a:ext cx="8322164" cy="8258920"/>
          </a:xfrm>
          <a:custGeom>
            <a:avLst/>
            <a:gdLst/>
            <a:ahLst/>
            <a:cxnLst/>
            <a:rect l="l" t="t" r="r" b="b"/>
            <a:pathLst>
              <a:path w="8322164" h="8258920">
                <a:moveTo>
                  <a:pt x="0" y="0"/>
                </a:moveTo>
                <a:lnTo>
                  <a:pt x="8322164" y="0"/>
                </a:lnTo>
                <a:lnTo>
                  <a:pt x="8322164" y="8258920"/>
                </a:lnTo>
                <a:lnTo>
                  <a:pt x="0" y="825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329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9112378" y="1203942"/>
            <a:ext cx="8322164" cy="7971680"/>
          </a:xfrm>
          <a:custGeom>
            <a:avLst/>
            <a:gdLst/>
            <a:ahLst/>
            <a:cxnLst/>
            <a:rect l="l" t="t" r="r" b="b"/>
            <a:pathLst>
              <a:path w="8322164" h="7971680">
                <a:moveTo>
                  <a:pt x="0" y="0"/>
                </a:moveTo>
                <a:lnTo>
                  <a:pt x="8322164" y="0"/>
                </a:lnTo>
                <a:lnTo>
                  <a:pt x="8322164" y="7971680"/>
                </a:lnTo>
                <a:lnTo>
                  <a:pt x="0" y="797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278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263983" y="4934122"/>
            <a:ext cx="4303986" cy="5989860"/>
          </a:xfrm>
          <a:custGeom>
            <a:avLst/>
            <a:gdLst/>
            <a:ahLst/>
            <a:cxnLst/>
            <a:rect l="l" t="t" r="r" b="b"/>
            <a:pathLst>
              <a:path w="4303986" h="5989860">
                <a:moveTo>
                  <a:pt x="4303987" y="0"/>
                </a:moveTo>
                <a:lnTo>
                  <a:pt x="0" y="0"/>
                </a:lnTo>
                <a:lnTo>
                  <a:pt x="0" y="5989860"/>
                </a:lnTo>
                <a:lnTo>
                  <a:pt x="4303987" y="5989860"/>
                </a:lnTo>
                <a:lnTo>
                  <a:pt x="430398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96866" y="2885928"/>
            <a:ext cx="6094268" cy="3053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916"/>
              </a:lnSpc>
              <a:spcBef>
                <a:spcPct val="0"/>
              </a:spcBef>
            </a:pPr>
            <a:r>
              <a:rPr lang="en-US" sz="17797">
                <a:solidFill>
                  <a:srgbClr val="000000"/>
                </a:solidFill>
                <a:latin typeface="Allerta Stencil"/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554547" y="1028700"/>
            <a:ext cx="4854034" cy="8229600"/>
            <a:chOff x="0" y="0"/>
            <a:chExt cx="3741801" cy="6343904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614801" cy="6217031"/>
            </a:xfrm>
            <a:custGeom>
              <a:avLst/>
              <a:gdLst/>
              <a:ahLst/>
              <a:cxnLst/>
              <a:rect l="l" t="t" r="r" b="b"/>
              <a:pathLst>
                <a:path w="3614801" h="6217031">
                  <a:moveTo>
                    <a:pt x="3614801" y="1807464"/>
                  </a:moveTo>
                  <a:lnTo>
                    <a:pt x="3614801" y="6217031"/>
                  </a:lnTo>
                  <a:lnTo>
                    <a:pt x="0" y="6217031"/>
                  </a:lnTo>
                  <a:lnTo>
                    <a:pt x="0" y="1807464"/>
                  </a:lnTo>
                  <a:cubicBezTo>
                    <a:pt x="0" y="809244"/>
                    <a:pt x="809244" y="0"/>
                    <a:pt x="1807464" y="0"/>
                  </a:cubicBezTo>
                  <a:lnTo>
                    <a:pt x="1807464" y="0"/>
                  </a:lnTo>
                  <a:cubicBezTo>
                    <a:pt x="2805557" y="0"/>
                    <a:pt x="3614801" y="809244"/>
                    <a:pt x="3614801" y="1807464"/>
                  </a:cubicBezTo>
                  <a:close/>
                </a:path>
              </a:pathLst>
            </a:custGeom>
            <a:blipFill>
              <a:blip r:embed="rId2"/>
              <a:stretch>
                <a:fillRect l="-36002" r="-122141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1801" cy="6344031"/>
            </a:xfrm>
            <a:custGeom>
              <a:avLst/>
              <a:gdLst/>
              <a:ahLst/>
              <a:cxnLst/>
              <a:rect l="l" t="t" r="r" b="b"/>
              <a:pathLst>
                <a:path w="3741801" h="6344031">
                  <a:moveTo>
                    <a:pt x="3741801" y="1870964"/>
                  </a:moveTo>
                  <a:lnTo>
                    <a:pt x="3741801" y="6344031"/>
                  </a:lnTo>
                  <a:lnTo>
                    <a:pt x="0" y="6344031"/>
                  </a:lnTo>
                  <a:lnTo>
                    <a:pt x="0" y="1870964"/>
                  </a:lnTo>
                  <a:cubicBezTo>
                    <a:pt x="0" y="839343"/>
                    <a:pt x="839343" y="0"/>
                    <a:pt x="1870964" y="0"/>
                  </a:cubicBezTo>
                  <a:cubicBezTo>
                    <a:pt x="2902585" y="0"/>
                    <a:pt x="3741801" y="839343"/>
                    <a:pt x="3741801" y="1870964"/>
                  </a:cubicBezTo>
                  <a:close/>
                </a:path>
              </a:pathLst>
            </a:custGeom>
            <a:blipFill>
              <a:blip r:embed="rId3"/>
              <a:stretch>
                <a:fillRect l="-68" r="-68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93086" y="3335919"/>
            <a:ext cx="8270729" cy="650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1. Problem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2.Introduction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3.Technologies Used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4.Features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5.Demo 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4D5A46"/>
                </a:solidFill>
                <a:latin typeface="Kulachat Serif Bold"/>
              </a:rPr>
              <a:t>6.Conclusion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endParaRPr lang="en-US" sz="3099" spc="-61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93086" y="1288050"/>
            <a:ext cx="7637006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554547" y="1028700"/>
            <a:ext cx="4854034" cy="8229600"/>
            <a:chOff x="0" y="0"/>
            <a:chExt cx="3741801" cy="6343904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3614801" cy="6217031"/>
            </a:xfrm>
            <a:custGeom>
              <a:avLst/>
              <a:gdLst/>
              <a:ahLst/>
              <a:cxnLst/>
              <a:rect l="l" t="t" r="r" b="b"/>
              <a:pathLst>
                <a:path w="3614801" h="6217031">
                  <a:moveTo>
                    <a:pt x="3614801" y="1807464"/>
                  </a:moveTo>
                  <a:lnTo>
                    <a:pt x="3614801" y="6217031"/>
                  </a:lnTo>
                  <a:lnTo>
                    <a:pt x="0" y="6217031"/>
                  </a:lnTo>
                  <a:lnTo>
                    <a:pt x="0" y="1807464"/>
                  </a:lnTo>
                  <a:cubicBezTo>
                    <a:pt x="0" y="809244"/>
                    <a:pt x="809244" y="0"/>
                    <a:pt x="1807464" y="0"/>
                  </a:cubicBezTo>
                  <a:lnTo>
                    <a:pt x="1807464" y="0"/>
                  </a:lnTo>
                  <a:cubicBezTo>
                    <a:pt x="2805557" y="0"/>
                    <a:pt x="3614801" y="809244"/>
                    <a:pt x="3614801" y="1807464"/>
                  </a:cubicBezTo>
                  <a:close/>
                </a:path>
              </a:pathLst>
            </a:custGeom>
            <a:blipFill>
              <a:blip r:embed="rId2"/>
              <a:stretch>
                <a:fillRect l="-104582" r="-104582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41801" cy="6344031"/>
            </a:xfrm>
            <a:custGeom>
              <a:avLst/>
              <a:gdLst/>
              <a:ahLst/>
              <a:cxnLst/>
              <a:rect l="l" t="t" r="r" b="b"/>
              <a:pathLst>
                <a:path w="3741801" h="6344031">
                  <a:moveTo>
                    <a:pt x="3741801" y="1870964"/>
                  </a:moveTo>
                  <a:lnTo>
                    <a:pt x="3741801" y="6344031"/>
                  </a:lnTo>
                  <a:lnTo>
                    <a:pt x="0" y="6344031"/>
                  </a:lnTo>
                  <a:lnTo>
                    <a:pt x="0" y="1870964"/>
                  </a:lnTo>
                  <a:cubicBezTo>
                    <a:pt x="0" y="839343"/>
                    <a:pt x="839343" y="0"/>
                    <a:pt x="1870964" y="0"/>
                  </a:cubicBezTo>
                  <a:cubicBezTo>
                    <a:pt x="2902585" y="0"/>
                    <a:pt x="3741801" y="839343"/>
                    <a:pt x="3741801" y="1870964"/>
                  </a:cubicBezTo>
                  <a:close/>
                </a:path>
              </a:pathLst>
            </a:custGeom>
            <a:blipFill>
              <a:blip r:embed="rId3"/>
              <a:stretch>
                <a:fillRect l="-68" r="-68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05697" y="3345444"/>
            <a:ext cx="8958119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Only one person can edit the excel list at a time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Kitchen: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be able to fill out the meal name 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be able to see the total amount of meals order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to know how much money in total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Employees: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-Need to be able to see the menu for a week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- Need </a:t>
            </a:r>
            <a:r>
              <a:rPr lang="en-US" sz="3000" spc="-60" dirty="0" err="1">
                <a:solidFill>
                  <a:srgbClr val="4D5A46"/>
                </a:solidFill>
                <a:latin typeface="Kulachat Serif Bold"/>
              </a:rPr>
              <a:t>tobeabletoadd</a:t>
            </a: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meals for guests</a:t>
            </a:r>
          </a:p>
          <a:p>
            <a:pPr algn="just">
              <a:lnSpc>
                <a:spcPts val="4200"/>
              </a:lnSpc>
            </a:pP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-</a:t>
            </a:r>
            <a:r>
              <a:rPr lang="en-US" sz="3000" spc="-60" dirty="0" err="1">
                <a:solidFill>
                  <a:srgbClr val="4D5A46"/>
                </a:solidFill>
                <a:latin typeface="Kulachat Serif Bold"/>
              </a:rPr>
              <a:t>Needtobeabletodelete</a:t>
            </a:r>
            <a:r>
              <a:rPr lang="en-US" sz="3000" spc="-60" dirty="0">
                <a:solidFill>
                  <a:srgbClr val="4D5A46"/>
                </a:solidFill>
                <a:latin typeface="Kulachat Serif Bold"/>
              </a:rPr>
              <a:t> the meal before certain day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spc="-60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93086" y="1288050"/>
            <a:ext cx="7637006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Problem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93086" y="1288050"/>
            <a:ext cx="9556447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3086" y="3654855"/>
            <a:ext cx="8958119" cy="397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(1) Two interfaces </a:t>
            </a: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 spc="-75" dirty="0" err="1">
                <a:solidFill>
                  <a:srgbClr val="4D5A46"/>
                </a:solidFill>
                <a:latin typeface="Kulachat Serif Bold"/>
              </a:rPr>
              <a:t>ForEmployee</a:t>
            </a: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  <a:p>
            <a:pPr marL="820416" lvl="1" indent="-410208" algn="just">
              <a:lnSpc>
                <a:spcPts val="5319"/>
              </a:lnSpc>
              <a:buFont typeface="Arial"/>
              <a:buChar char="•"/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For Kitchen Crew</a:t>
            </a:r>
          </a:p>
          <a:p>
            <a:pPr algn="just">
              <a:lnSpc>
                <a:spcPts val="5319"/>
              </a:lnSpc>
            </a:pP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5319"/>
              </a:lnSpc>
            </a:pP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(2) </a:t>
            </a:r>
            <a:r>
              <a:rPr lang="en-US" sz="3799" spc="-75" dirty="0" err="1">
                <a:solidFill>
                  <a:srgbClr val="4D5A46"/>
                </a:solidFill>
                <a:latin typeface="Kulachat Serif Bold"/>
              </a:rPr>
              <a:t>Multipleoptionswebsite</a:t>
            </a:r>
            <a:r>
              <a:rPr lang="en-US" sz="3799" spc="-75" dirty="0">
                <a:solidFill>
                  <a:srgbClr val="4D5A46"/>
                </a:solidFill>
                <a:latin typeface="Kulachat Serif Bold"/>
              </a:rPr>
              <a:t> to access easily</a:t>
            </a:r>
          </a:p>
          <a:p>
            <a:pPr algn="just">
              <a:lnSpc>
                <a:spcPts val="5319"/>
              </a:lnSpc>
              <a:spcBef>
                <a:spcPct val="0"/>
              </a:spcBef>
            </a:pPr>
            <a:endParaRPr lang="en-US" sz="3799" spc="-75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72691" y="3466678"/>
            <a:ext cx="8371438" cy="4782313"/>
            <a:chOff x="0" y="0"/>
            <a:chExt cx="6339713" cy="3621659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6212713" cy="3494659"/>
            </a:xfrm>
            <a:custGeom>
              <a:avLst/>
              <a:gdLst/>
              <a:ahLst/>
              <a:cxnLst/>
              <a:rect l="l" t="t" r="r" b="b"/>
              <a:pathLst>
                <a:path w="6212713" h="3494659">
                  <a:moveTo>
                    <a:pt x="6212713" y="0"/>
                  </a:moveTo>
                  <a:lnTo>
                    <a:pt x="6212713" y="3494659"/>
                  </a:lnTo>
                  <a:lnTo>
                    <a:pt x="0" y="3494659"/>
                  </a:lnTo>
                  <a:lnTo>
                    <a:pt x="0" y="0"/>
                  </a:lnTo>
                  <a:lnTo>
                    <a:pt x="6212713" y="0"/>
                  </a:lnTo>
                  <a:close/>
                </a:path>
              </a:pathLst>
            </a:custGeom>
            <a:blipFill>
              <a:blip r:embed="rId2"/>
              <a:stretch>
                <a:fillRect l="-25083" r="-25083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6339713" cy="3621659"/>
            </a:xfrm>
            <a:custGeom>
              <a:avLst/>
              <a:gdLst/>
              <a:ahLst/>
              <a:cxnLst/>
              <a:rect l="l" t="t" r="r" b="b"/>
              <a:pathLst>
                <a:path w="6339713" h="3621659">
                  <a:moveTo>
                    <a:pt x="6339713" y="0"/>
                  </a:moveTo>
                  <a:lnTo>
                    <a:pt x="6339713" y="3621659"/>
                  </a:lnTo>
                  <a:lnTo>
                    <a:pt x="0" y="3621659"/>
                  </a:lnTo>
                  <a:lnTo>
                    <a:pt x="0" y="0"/>
                  </a:lnTo>
                  <a:lnTo>
                    <a:pt x="6339713" y="0"/>
                  </a:lnTo>
                  <a:close/>
                </a:path>
              </a:pathLst>
            </a:custGeom>
            <a:blipFill>
              <a:blip r:embed="rId3"/>
              <a:stretch>
                <a:fillRect l="-1" r="-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655574"/>
            <a:ext cx="3785590" cy="5268407"/>
          </a:xfrm>
          <a:custGeom>
            <a:avLst/>
            <a:gdLst/>
            <a:ahLst/>
            <a:cxnLst/>
            <a:rect l="l" t="t" r="r" b="b"/>
            <a:pathLst>
              <a:path w="3785590" h="5268407">
                <a:moveTo>
                  <a:pt x="3785590" y="0"/>
                </a:moveTo>
                <a:lnTo>
                  <a:pt x="0" y="0"/>
                </a:lnTo>
                <a:lnTo>
                  <a:pt x="0" y="5268408"/>
                </a:lnTo>
                <a:lnTo>
                  <a:pt x="3785590" y="5268408"/>
                </a:lnTo>
                <a:lnTo>
                  <a:pt x="378559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93086" y="1288050"/>
            <a:ext cx="13159314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Technologies 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51049" y="3466678"/>
            <a:ext cx="6808251" cy="554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VS code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Frontend: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(1) Angular11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(2) Type Script</a:t>
            </a:r>
          </a:p>
          <a:p>
            <a:pPr algn="just">
              <a:lnSpc>
                <a:spcPts val="4899"/>
              </a:lnSpc>
            </a:pP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Backend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(1) Python Flask </a:t>
            </a:r>
          </a:p>
          <a:p>
            <a:pPr algn="just">
              <a:lnSpc>
                <a:spcPts val="4899"/>
              </a:lnSpc>
            </a:pPr>
            <a:r>
              <a:rPr lang="en-US" sz="3499" spc="-69" dirty="0">
                <a:solidFill>
                  <a:srgbClr val="4D5A46"/>
                </a:solidFill>
                <a:latin typeface="Kulachat Serif Bold"/>
              </a:rPr>
              <a:t>(2) </a:t>
            </a:r>
            <a:r>
              <a:rPr lang="en-US" sz="3499" spc="-69" dirty="0" err="1">
                <a:solidFill>
                  <a:srgbClr val="4D5A46"/>
                </a:solidFill>
                <a:latin typeface="Kulachat Serif Bold"/>
              </a:rPr>
              <a:t>Database:MongoDB</a:t>
            </a: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3499" spc="-69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4160" y="3844625"/>
            <a:ext cx="9525087" cy="486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Very clean and Simple UI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No lags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Customized Meal Scheduling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Convenient Ordering System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</a:rPr>
              <a:t>Used titles instead numbering</a:t>
            </a:r>
          </a:p>
          <a:p>
            <a:pPr algn="just">
              <a:lnSpc>
                <a:spcPts val="6516"/>
              </a:lnSpc>
              <a:spcBef>
                <a:spcPct val="0"/>
              </a:spcBef>
            </a:pPr>
            <a:endParaRPr lang="en-US" sz="4654" spc="-93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4160" y="3844625"/>
            <a:ext cx="9525087" cy="3234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u="sng" spc="-93">
                <a:solidFill>
                  <a:srgbClr val="4D5A46"/>
                </a:solidFill>
                <a:latin typeface="Kulachat Serif Bold"/>
                <a:hlinkClick r:id="rId2" tooltip="http://localhost:4200/home"/>
              </a:rPr>
              <a:t>Frontend</a:t>
            </a:r>
          </a:p>
          <a:p>
            <a:pPr marL="1004988" lvl="1" indent="-502494" algn="just">
              <a:lnSpc>
                <a:spcPts val="6516"/>
              </a:lnSpc>
              <a:buFont typeface="Arial"/>
              <a:buChar char="•"/>
            </a:pPr>
            <a:r>
              <a:rPr lang="en-US" sz="4654" spc="-93">
                <a:solidFill>
                  <a:srgbClr val="4D5A46"/>
                </a:solidFill>
                <a:latin typeface="Kulachat Serif Bold"/>
              </a:rPr>
              <a:t>Backend</a:t>
            </a:r>
          </a:p>
          <a:p>
            <a:pPr algn="just">
              <a:lnSpc>
                <a:spcPts val="6516"/>
              </a:lnSpc>
            </a:pPr>
            <a:endParaRPr lang="en-US" sz="4654" spc="-93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6516"/>
              </a:lnSpc>
              <a:spcBef>
                <a:spcPct val="0"/>
              </a:spcBef>
            </a:pPr>
            <a:endParaRPr lang="en-US" sz="4654" spc="-93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DEMO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>
                <a:solidFill>
                  <a:srgbClr val="C5A44F"/>
                </a:solidFill>
                <a:latin typeface="Brown Sugar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342" y="1200457"/>
            <a:ext cx="1393031" cy="132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3"/>
              </a:lnSpc>
            </a:pPr>
            <a:r>
              <a:rPr lang="en-US" sz="7702">
                <a:solidFill>
                  <a:srgbClr val="C5A44F"/>
                </a:solidFill>
                <a:latin typeface="Brown Sugar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3185" y="3952199"/>
            <a:ext cx="13226730" cy="5528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Overall this application can be used without prior knowledge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Our web application provides a simple and easy-to-use way for iba employees to plan and organize their meals for the week.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The application provides a simple overview for the Kitchen-Team for both food ordering and billing </a:t>
            </a:r>
          </a:p>
          <a:p>
            <a:pPr marL="758290" lvl="1" indent="-379145" algn="just">
              <a:lnSpc>
                <a:spcPts val="4917"/>
              </a:lnSpc>
              <a:buFont typeface="Arial"/>
              <a:buChar char="•"/>
            </a:pPr>
            <a:r>
              <a:rPr lang="en-US" sz="3512" spc="-70" dirty="0">
                <a:solidFill>
                  <a:srgbClr val="4D5A46"/>
                </a:solidFill>
                <a:latin typeface="Kulachat Serif Bold"/>
              </a:rPr>
              <a:t>Configurable to use the companies Single-Sign-On(No need for more passwords)</a:t>
            </a:r>
          </a:p>
          <a:p>
            <a:pPr algn="just">
              <a:lnSpc>
                <a:spcPts val="4917"/>
              </a:lnSpc>
            </a:pPr>
            <a:endParaRPr lang="en-US" sz="3512" spc="-70" dirty="0">
              <a:solidFill>
                <a:srgbClr val="4D5A46"/>
              </a:solidFill>
              <a:latin typeface="Kulachat Serif Bold"/>
            </a:endParaRPr>
          </a:p>
          <a:p>
            <a:pPr algn="just">
              <a:lnSpc>
                <a:spcPts val="4917"/>
              </a:lnSpc>
              <a:spcBef>
                <a:spcPct val="0"/>
              </a:spcBef>
            </a:pPr>
            <a:endParaRPr lang="en-US" sz="3512" spc="-70" dirty="0">
              <a:solidFill>
                <a:srgbClr val="4D5A46"/>
              </a:solidFill>
              <a:latin typeface="Kulachat Serif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562" y="0"/>
            <a:ext cx="1714591" cy="3008957"/>
            <a:chOff x="0" y="0"/>
            <a:chExt cx="451579" cy="7924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79" cy="792482"/>
            </a:xfrm>
            <a:custGeom>
              <a:avLst/>
              <a:gdLst/>
              <a:ahLst/>
              <a:cxnLst/>
              <a:rect l="l" t="t" r="r" b="b"/>
              <a:pathLst>
                <a:path w="451579" h="792482">
                  <a:moveTo>
                    <a:pt x="0" y="0"/>
                  </a:moveTo>
                  <a:lnTo>
                    <a:pt x="451579" y="0"/>
                  </a:lnTo>
                  <a:lnTo>
                    <a:pt x="451579" y="792482"/>
                  </a:lnTo>
                  <a:lnTo>
                    <a:pt x="0" y="792482"/>
                  </a:lnTo>
                  <a:close/>
                </a:path>
              </a:pathLst>
            </a:custGeom>
            <a:solidFill>
              <a:srgbClr val="4D5A4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1579" cy="840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4160" y="3844625"/>
            <a:ext cx="9765373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just">
              <a:lnSpc>
                <a:spcPts val="6516"/>
              </a:lnSpc>
              <a:buFont typeface="Arial" panose="020B0604020202020204" pitchFamily="34" charset="0"/>
              <a:buChar char="•"/>
            </a:pPr>
            <a:r>
              <a:rPr lang="en-US" sz="4654" spc="-93" dirty="0">
                <a:solidFill>
                  <a:srgbClr val="4D5A46"/>
                </a:solidFill>
                <a:latin typeface="Kulachat Serif Bold"/>
                <a:hlinkClick r:id="rId2"/>
              </a:rPr>
              <a:t>Link</a:t>
            </a:r>
            <a:endParaRPr lang="en-US" sz="4654" spc="-93" dirty="0">
              <a:solidFill>
                <a:srgbClr val="4D5A46"/>
              </a:solidFill>
              <a:latin typeface="Kulachat Serif Bold"/>
            </a:endParaRPr>
          </a:p>
          <a:p>
            <a:pPr marL="685800" indent="-685800" algn="just">
              <a:lnSpc>
                <a:spcPts val="651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654" spc="-93" dirty="0">
              <a:solidFill>
                <a:srgbClr val="4D5A46"/>
              </a:solidFill>
              <a:latin typeface="Kulachat Serif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049533" y="3721530"/>
            <a:ext cx="5558402" cy="7735630"/>
          </a:xfrm>
          <a:custGeom>
            <a:avLst/>
            <a:gdLst/>
            <a:ahLst/>
            <a:cxnLst/>
            <a:rect l="l" t="t" r="r" b="b"/>
            <a:pathLst>
              <a:path w="5558402" h="7735630">
                <a:moveTo>
                  <a:pt x="0" y="0"/>
                </a:moveTo>
                <a:lnTo>
                  <a:pt x="5558401" y="0"/>
                </a:lnTo>
                <a:lnTo>
                  <a:pt x="5558401" y="7735629"/>
                </a:lnTo>
                <a:lnTo>
                  <a:pt x="0" y="7735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3086" y="1288050"/>
            <a:ext cx="11363501" cy="17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07"/>
              </a:lnSpc>
            </a:pPr>
            <a:r>
              <a:rPr lang="en-US" sz="9934" dirty="0" err="1">
                <a:solidFill>
                  <a:srgbClr val="C5A44F"/>
                </a:solidFill>
                <a:latin typeface="Brown Sugar"/>
              </a:rPr>
              <a:t>Github</a:t>
            </a:r>
            <a:endParaRPr lang="en-US" sz="9934" dirty="0">
              <a:solidFill>
                <a:srgbClr val="C5A44F"/>
              </a:solidFill>
              <a:latin typeface="Brown Sug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19D1C-0BF4-082D-015C-3EB3EBACB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011936"/>
            <a:ext cx="4495800" cy="46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250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Allerta Stencil</vt:lpstr>
      <vt:lpstr>Montserrat Classic</vt:lpstr>
      <vt:lpstr>Arial</vt:lpstr>
      <vt:lpstr>Montserrat Classic Bold</vt:lpstr>
      <vt:lpstr>Brown Sugar</vt:lpstr>
      <vt:lpstr>Calibri</vt:lpstr>
      <vt:lpstr>Kulachat Serif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Gold Elegant Wedding Planner Presentation</dc:title>
  <cp:lastModifiedBy>Bhanu Prakash Maruboyina</cp:lastModifiedBy>
  <cp:revision>3</cp:revision>
  <dcterms:created xsi:type="dcterms:W3CDTF">2006-08-16T00:00:00Z</dcterms:created>
  <dcterms:modified xsi:type="dcterms:W3CDTF">2024-01-20T16:30:38Z</dcterms:modified>
  <dc:identifier>DAF6b7FYtpI</dc:identifier>
</cp:coreProperties>
</file>