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" y="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BFB3-542A-4AD5-B8EE-BDF61A3969D8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52FD-6C31-4097-A64C-15B55ED10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83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BFB3-542A-4AD5-B8EE-BDF61A3969D8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52FD-6C31-4097-A64C-15B55ED10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08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BFB3-542A-4AD5-B8EE-BDF61A3969D8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52FD-6C31-4097-A64C-15B55ED10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84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BFB3-542A-4AD5-B8EE-BDF61A3969D8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52FD-6C31-4097-A64C-15B55ED10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48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BFB3-542A-4AD5-B8EE-BDF61A3969D8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52FD-6C31-4097-A64C-15B55ED10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92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BFB3-542A-4AD5-B8EE-BDF61A3969D8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52FD-6C31-4097-A64C-15B55ED10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68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BFB3-542A-4AD5-B8EE-BDF61A3969D8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52FD-6C31-4097-A64C-15B55ED10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69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BFB3-542A-4AD5-B8EE-BDF61A3969D8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52FD-6C31-4097-A64C-15B55ED10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31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BFB3-542A-4AD5-B8EE-BDF61A3969D8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52FD-6C31-4097-A64C-15B55ED10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56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BFB3-542A-4AD5-B8EE-BDF61A3969D8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52FD-6C31-4097-A64C-15B55ED10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BFB3-542A-4AD5-B8EE-BDF61A3969D8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52FD-6C31-4097-A64C-15B55ED10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47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BFB3-542A-4AD5-B8EE-BDF61A3969D8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52FD-6C31-4097-A64C-15B55ED10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65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98863" y="796197"/>
            <a:ext cx="1600443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Zeitplan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795973" y="815154"/>
            <a:ext cx="2259610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</a:rPr>
              <a:t>Anforderungen</a:t>
            </a:r>
            <a:endParaRPr lang="de-DE" sz="26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047198" y="2634103"/>
            <a:ext cx="3362398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Abgrenzungskriterien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265898" y="815154"/>
            <a:ext cx="3201702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Stakeholderanalyse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134344" y="4295541"/>
            <a:ext cx="3398402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Aktivitätsdiagramm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661160" y="2634103"/>
            <a:ext cx="2746060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Case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49416" y="5956980"/>
            <a:ext cx="2746060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Vorführungn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191235" y="4295541"/>
            <a:ext cx="3035718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Systemarchitektur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864847" y="5956980"/>
            <a:ext cx="2746060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Schnittstellen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474053" y="5956980"/>
            <a:ext cx="2746060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Implementierung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 Verbindung mit Pfeil 14"/>
          <p:cNvCxnSpPr>
            <a:stCxn id="4" idx="3"/>
            <a:endCxn id="7" idx="1"/>
          </p:cNvCxnSpPr>
          <p:nvPr/>
        </p:nvCxnSpPr>
        <p:spPr>
          <a:xfrm>
            <a:off x="1799306" y="1080553"/>
            <a:ext cx="2466592" cy="18957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5" idx="1"/>
          </p:cNvCxnSpPr>
          <p:nvPr/>
        </p:nvCxnSpPr>
        <p:spPr>
          <a:xfrm>
            <a:off x="7482840" y="1097280"/>
            <a:ext cx="2313133" cy="223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6" idx="1"/>
            <a:endCxn id="9" idx="3"/>
          </p:cNvCxnSpPr>
          <p:nvPr/>
        </p:nvCxnSpPr>
        <p:spPr>
          <a:xfrm flipH="1">
            <a:off x="4407220" y="2918459"/>
            <a:ext cx="2639978" cy="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8" idx="3"/>
            <a:endCxn id="11" idx="1"/>
          </p:cNvCxnSpPr>
          <p:nvPr/>
        </p:nvCxnSpPr>
        <p:spPr>
          <a:xfrm>
            <a:off x="5532746" y="4579897"/>
            <a:ext cx="1658489" cy="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2" idx="1"/>
            <a:endCxn id="13" idx="3"/>
          </p:cNvCxnSpPr>
          <p:nvPr/>
        </p:nvCxnSpPr>
        <p:spPr>
          <a:xfrm flipH="1">
            <a:off x="7220113" y="6241336"/>
            <a:ext cx="1644734" cy="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endCxn id="10" idx="3"/>
          </p:cNvCxnSpPr>
          <p:nvPr/>
        </p:nvCxnSpPr>
        <p:spPr>
          <a:xfrm flipH="1">
            <a:off x="2995476" y="6241336"/>
            <a:ext cx="1478578" cy="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>
            <a:stCxn id="5" idx="2"/>
            <a:endCxn id="6" idx="3"/>
          </p:cNvCxnSpPr>
          <p:nvPr/>
        </p:nvCxnSpPr>
        <p:spPr>
          <a:xfrm rot="5400000">
            <a:off x="9900391" y="1893071"/>
            <a:ext cx="1534593" cy="516182"/>
          </a:xfrm>
          <a:prstGeom prst="bentConnector2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9" idx="1"/>
            <a:endCxn id="8" idx="1"/>
          </p:cNvCxnSpPr>
          <p:nvPr/>
        </p:nvCxnSpPr>
        <p:spPr>
          <a:xfrm rot="10800000" flipH="1" flipV="1">
            <a:off x="1661160" y="2918459"/>
            <a:ext cx="473184" cy="1661438"/>
          </a:xfrm>
          <a:prstGeom prst="bentConnector3">
            <a:avLst>
              <a:gd name="adj1" fmla="val -48311"/>
            </a:avLst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11" idx="3"/>
            <a:endCxn id="12" idx="3"/>
          </p:cNvCxnSpPr>
          <p:nvPr/>
        </p:nvCxnSpPr>
        <p:spPr>
          <a:xfrm>
            <a:off x="10226953" y="4579897"/>
            <a:ext cx="1383954" cy="1661439"/>
          </a:xfrm>
          <a:prstGeom prst="bentConnector3">
            <a:avLst>
              <a:gd name="adj1" fmla="val 116518"/>
            </a:avLst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234" y="451032"/>
            <a:ext cx="1558134" cy="125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98864" y="796197"/>
            <a:ext cx="1462296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Zeitplan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448800" y="815154"/>
            <a:ext cx="2606783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Anforderungen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629401" y="2634103"/>
            <a:ext cx="3489960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Abgrenzungskriterien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265898" y="815154"/>
            <a:ext cx="3270465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Stakeholderanalyse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134344" y="4295541"/>
            <a:ext cx="3105058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Aktivitätsdiagramm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661160" y="2634103"/>
            <a:ext cx="2509025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Case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49416" y="5956980"/>
            <a:ext cx="2509025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Vorführungn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191234" y="4295541"/>
            <a:ext cx="3202445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Systemarchitektur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864847" y="5956980"/>
            <a:ext cx="2509025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Schnittstellen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686873" y="5956980"/>
            <a:ext cx="2675182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Implementierung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 Verbindung mit Pfeil 14"/>
          <p:cNvCxnSpPr>
            <a:stCxn id="4" idx="3"/>
            <a:endCxn id="7" idx="1"/>
          </p:cNvCxnSpPr>
          <p:nvPr/>
        </p:nvCxnSpPr>
        <p:spPr>
          <a:xfrm>
            <a:off x="1661160" y="1080553"/>
            <a:ext cx="2604738" cy="18957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7" idx="3"/>
          </p:cNvCxnSpPr>
          <p:nvPr/>
        </p:nvCxnSpPr>
        <p:spPr>
          <a:xfrm flipV="1">
            <a:off x="7536363" y="1082783"/>
            <a:ext cx="1912436" cy="16727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9" idx="3"/>
          </p:cNvCxnSpPr>
          <p:nvPr/>
        </p:nvCxnSpPr>
        <p:spPr>
          <a:xfrm flipH="1">
            <a:off x="4170185" y="2918459"/>
            <a:ext cx="2459215" cy="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endCxn id="11" idx="1"/>
          </p:cNvCxnSpPr>
          <p:nvPr/>
        </p:nvCxnSpPr>
        <p:spPr>
          <a:xfrm>
            <a:off x="5239402" y="4570417"/>
            <a:ext cx="1951832" cy="948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2" idx="1"/>
            <a:endCxn id="13" idx="3"/>
          </p:cNvCxnSpPr>
          <p:nvPr/>
        </p:nvCxnSpPr>
        <p:spPr>
          <a:xfrm flipH="1">
            <a:off x="6362055" y="6241336"/>
            <a:ext cx="2502792" cy="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3" idx="1"/>
            <a:endCxn id="10" idx="3"/>
          </p:cNvCxnSpPr>
          <p:nvPr/>
        </p:nvCxnSpPr>
        <p:spPr>
          <a:xfrm flipH="1">
            <a:off x="2758441" y="6241336"/>
            <a:ext cx="928432" cy="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>
            <a:stCxn id="5" idx="2"/>
            <a:endCxn id="6" idx="3"/>
          </p:cNvCxnSpPr>
          <p:nvPr/>
        </p:nvCxnSpPr>
        <p:spPr>
          <a:xfrm rot="5400000">
            <a:off x="9668481" y="1834747"/>
            <a:ext cx="1534593" cy="632831"/>
          </a:xfrm>
          <a:prstGeom prst="bentConnector2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9" idx="1"/>
            <a:endCxn id="8" idx="1"/>
          </p:cNvCxnSpPr>
          <p:nvPr/>
        </p:nvCxnSpPr>
        <p:spPr>
          <a:xfrm rot="10800000" flipH="1" flipV="1">
            <a:off x="1661160" y="2918459"/>
            <a:ext cx="473184" cy="1661438"/>
          </a:xfrm>
          <a:prstGeom prst="bentConnector3">
            <a:avLst>
              <a:gd name="adj1" fmla="val -48311"/>
            </a:avLst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11" idx="3"/>
            <a:endCxn id="12" idx="3"/>
          </p:cNvCxnSpPr>
          <p:nvPr/>
        </p:nvCxnSpPr>
        <p:spPr>
          <a:xfrm>
            <a:off x="10393679" y="4579897"/>
            <a:ext cx="980193" cy="1661439"/>
          </a:xfrm>
          <a:prstGeom prst="bentConnector3">
            <a:avLst>
              <a:gd name="adj1" fmla="val 123322"/>
            </a:avLst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318" y="5484969"/>
            <a:ext cx="1423639" cy="125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98864" y="796197"/>
            <a:ext cx="1462296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Zeitplan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448800" y="815154"/>
            <a:ext cx="2606783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Anforderungen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629401" y="2634103"/>
            <a:ext cx="3489960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Abgrenzungskriterien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265898" y="815154"/>
            <a:ext cx="3270465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Stakeholderanalyse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134344" y="4295541"/>
            <a:ext cx="3105058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Aktivitätsdiagramm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661160" y="2634103"/>
            <a:ext cx="2509025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Case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49416" y="5956980"/>
            <a:ext cx="2509025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Vorführungn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191234" y="4295541"/>
            <a:ext cx="3202445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Systemarchitektur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864847" y="5956980"/>
            <a:ext cx="2509025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Schnittstellen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238469" y="5956980"/>
            <a:ext cx="2675182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Implementierung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 Verbindung mit Pfeil 14"/>
          <p:cNvCxnSpPr>
            <a:stCxn id="4" idx="3"/>
            <a:endCxn id="7" idx="1"/>
          </p:cNvCxnSpPr>
          <p:nvPr/>
        </p:nvCxnSpPr>
        <p:spPr>
          <a:xfrm>
            <a:off x="1661160" y="1080553"/>
            <a:ext cx="2604738" cy="18957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7" idx="3"/>
          </p:cNvCxnSpPr>
          <p:nvPr/>
        </p:nvCxnSpPr>
        <p:spPr>
          <a:xfrm flipV="1">
            <a:off x="7536363" y="1082783"/>
            <a:ext cx="1912436" cy="16727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9" idx="3"/>
          </p:cNvCxnSpPr>
          <p:nvPr/>
        </p:nvCxnSpPr>
        <p:spPr>
          <a:xfrm flipH="1">
            <a:off x="4170185" y="2918459"/>
            <a:ext cx="2459215" cy="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endCxn id="11" idx="1"/>
          </p:cNvCxnSpPr>
          <p:nvPr/>
        </p:nvCxnSpPr>
        <p:spPr>
          <a:xfrm>
            <a:off x="5239402" y="4570417"/>
            <a:ext cx="1951832" cy="948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2" idx="1"/>
            <a:endCxn id="13" idx="3"/>
          </p:cNvCxnSpPr>
          <p:nvPr/>
        </p:nvCxnSpPr>
        <p:spPr>
          <a:xfrm flipH="1">
            <a:off x="7913651" y="6241336"/>
            <a:ext cx="951196" cy="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3" idx="1"/>
            <a:endCxn id="10" idx="3"/>
          </p:cNvCxnSpPr>
          <p:nvPr/>
        </p:nvCxnSpPr>
        <p:spPr>
          <a:xfrm flipH="1">
            <a:off x="2758441" y="6241336"/>
            <a:ext cx="2480028" cy="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>
            <a:stCxn id="5" idx="2"/>
            <a:endCxn id="6" idx="3"/>
          </p:cNvCxnSpPr>
          <p:nvPr/>
        </p:nvCxnSpPr>
        <p:spPr>
          <a:xfrm rot="5400000">
            <a:off x="9668481" y="1834747"/>
            <a:ext cx="1534593" cy="632831"/>
          </a:xfrm>
          <a:prstGeom prst="bentConnector2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9" idx="1"/>
            <a:endCxn id="8" idx="1"/>
          </p:cNvCxnSpPr>
          <p:nvPr/>
        </p:nvCxnSpPr>
        <p:spPr>
          <a:xfrm rot="10800000" flipH="1" flipV="1">
            <a:off x="1661160" y="2918459"/>
            <a:ext cx="473184" cy="1661438"/>
          </a:xfrm>
          <a:prstGeom prst="bentConnector3">
            <a:avLst>
              <a:gd name="adj1" fmla="val -48311"/>
            </a:avLst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11" idx="3"/>
            <a:endCxn id="12" idx="3"/>
          </p:cNvCxnSpPr>
          <p:nvPr/>
        </p:nvCxnSpPr>
        <p:spPr>
          <a:xfrm>
            <a:off x="10393679" y="4579897"/>
            <a:ext cx="980193" cy="1661439"/>
          </a:xfrm>
          <a:prstGeom prst="bentConnector3">
            <a:avLst>
              <a:gd name="adj1" fmla="val 123322"/>
            </a:avLst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463" y="5464788"/>
            <a:ext cx="1423639" cy="125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Vielen Dank für Ihre Aufmerksamkeit</a:t>
            </a:r>
          </a:p>
          <a:p>
            <a:pPr marL="0" indent="0" algn="ctr">
              <a:buNone/>
            </a:pPr>
            <a:endParaRPr lang="de-D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Projekt angewandte Elektrotechnik</a:t>
            </a:r>
          </a:p>
          <a:p>
            <a:pPr marL="0" indent="0" algn="ctr">
              <a:buNone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Hamm-Lippstadt</a:t>
            </a:r>
          </a:p>
          <a:p>
            <a:pPr marL="0" indent="0" algn="ctr">
              <a:buNone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SS2018</a:t>
            </a:r>
          </a:p>
          <a:p>
            <a:pPr marL="0" indent="0" algn="ctr">
              <a:buNone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Rojda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Takmaz</a:t>
            </a: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Melissa Sens</a:t>
            </a:r>
          </a:p>
          <a:p>
            <a:pPr marL="0" indent="0" algn="ctr">
              <a:buNone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Johannes Schäfer</a:t>
            </a:r>
          </a:p>
          <a:p>
            <a:pPr marL="0" indent="0" algn="ctr">
              <a:buNone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Christine </a:t>
            </a:r>
            <a:r>
              <a:rPr lang="de-DE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Agethen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2075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2390" y="796197"/>
            <a:ext cx="1598770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Zeitplan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585086" y="815154"/>
            <a:ext cx="2470497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Anforderungen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760477" y="2634103"/>
            <a:ext cx="3358883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Abgrenzungskriterien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992880" y="815154"/>
            <a:ext cx="3198355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Stakeholderanalyse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844553" y="4295541"/>
            <a:ext cx="3394849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Aktivitätsdiagramm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426996" y="2634103"/>
            <a:ext cx="2743189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Case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5252" y="5956980"/>
            <a:ext cx="2743189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Vorführungn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932371" y="4295541"/>
            <a:ext cx="3032544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Systemarchitektur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630683" y="5956980"/>
            <a:ext cx="2743189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Schnittstellen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239889" y="5956980"/>
            <a:ext cx="2743189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Implementierung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 Verbindung mit Pfeil 14"/>
          <p:cNvCxnSpPr>
            <a:stCxn id="4" idx="3"/>
            <a:endCxn id="7" idx="1"/>
          </p:cNvCxnSpPr>
          <p:nvPr/>
        </p:nvCxnSpPr>
        <p:spPr>
          <a:xfrm>
            <a:off x="1661160" y="1080553"/>
            <a:ext cx="2331720" cy="18957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7" idx="3"/>
            <a:endCxn id="5" idx="1"/>
          </p:cNvCxnSpPr>
          <p:nvPr/>
        </p:nvCxnSpPr>
        <p:spPr>
          <a:xfrm>
            <a:off x="7191235" y="1099510"/>
            <a:ext cx="2393851" cy="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6" idx="1"/>
            <a:endCxn id="9" idx="3"/>
          </p:cNvCxnSpPr>
          <p:nvPr/>
        </p:nvCxnSpPr>
        <p:spPr>
          <a:xfrm flipH="1">
            <a:off x="4170185" y="2918459"/>
            <a:ext cx="2590292" cy="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endCxn id="11" idx="1"/>
          </p:cNvCxnSpPr>
          <p:nvPr/>
        </p:nvCxnSpPr>
        <p:spPr>
          <a:xfrm>
            <a:off x="5239402" y="4570417"/>
            <a:ext cx="1692969" cy="948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2" idx="1"/>
            <a:endCxn id="13" idx="3"/>
          </p:cNvCxnSpPr>
          <p:nvPr/>
        </p:nvCxnSpPr>
        <p:spPr>
          <a:xfrm flipH="1">
            <a:off x="6983078" y="6241336"/>
            <a:ext cx="1647605" cy="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endCxn id="10" idx="3"/>
          </p:cNvCxnSpPr>
          <p:nvPr/>
        </p:nvCxnSpPr>
        <p:spPr>
          <a:xfrm flipH="1">
            <a:off x="2758441" y="6241336"/>
            <a:ext cx="1715612" cy="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>
            <a:stCxn id="5" idx="2"/>
            <a:endCxn id="6" idx="3"/>
          </p:cNvCxnSpPr>
          <p:nvPr/>
        </p:nvCxnSpPr>
        <p:spPr>
          <a:xfrm rot="5400000">
            <a:off x="9702552" y="1800675"/>
            <a:ext cx="1534593" cy="700975"/>
          </a:xfrm>
          <a:prstGeom prst="bentConnector2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9" idx="1"/>
            <a:endCxn id="8" idx="1"/>
          </p:cNvCxnSpPr>
          <p:nvPr/>
        </p:nvCxnSpPr>
        <p:spPr>
          <a:xfrm rot="10800000" flipH="1" flipV="1">
            <a:off x="1426995" y="2918459"/>
            <a:ext cx="417557" cy="1661438"/>
          </a:xfrm>
          <a:prstGeom prst="bentConnector3">
            <a:avLst>
              <a:gd name="adj1" fmla="val -54747"/>
            </a:avLst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11" idx="3"/>
            <a:endCxn id="12" idx="3"/>
          </p:cNvCxnSpPr>
          <p:nvPr/>
        </p:nvCxnSpPr>
        <p:spPr>
          <a:xfrm>
            <a:off x="9964915" y="4579897"/>
            <a:ext cx="1408957" cy="1661439"/>
          </a:xfrm>
          <a:prstGeom prst="bentConnector3">
            <a:avLst>
              <a:gd name="adj1" fmla="val 116225"/>
            </a:avLst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918" y="469989"/>
            <a:ext cx="1556505" cy="125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5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"/>
            <a:ext cx="6096000" cy="1889758"/>
          </a:xfrm>
        </p:spPr>
        <p:txBody>
          <a:bodyPr>
            <a:normAutofit/>
          </a:bodyPr>
          <a:lstStyle/>
          <a:p>
            <a:pPr algn="ctr"/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Funktionale Anforderungen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0" y="1889761"/>
            <a:ext cx="6096000" cy="496823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Zeitverhalten: Das System muss rechtzeitig Hindernisse erkennen und reagieren</a:t>
            </a:r>
          </a:p>
          <a:p>
            <a:pPr marL="514350" indent="-514350">
              <a:buAutoNum type="arabicPeriod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Sicherheit: Das System ist jederzeit ausschaltbar</a:t>
            </a:r>
          </a:p>
          <a:p>
            <a:pPr marL="514350" indent="-514350">
              <a:buAutoNum type="arabicPeriod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Zuverlässigkeit: System darf während des Gebrauchs nicht ausfallen</a:t>
            </a:r>
          </a:p>
          <a:p>
            <a:pPr marL="514350" indent="-514350">
              <a:buAutoNum type="arabicPeriod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Energie: Sollte sich wegen dem Batteriebetrieb möglichst Energieeffizient bewegen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096000" y="0"/>
            <a:ext cx="5943600" cy="1889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icht funktionale Anforderungen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0" y="1889760"/>
            <a:ext cx="6096000" cy="4968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0" y="1889759"/>
            <a:ext cx="6096000" cy="4968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Kamera am Fahrzeug soll Person anhand eines Farbsymbols erkennen</a:t>
            </a:r>
          </a:p>
          <a:p>
            <a:pPr marL="514350" indent="-514350">
              <a:buAutoNum type="arabicPeriod" startAt="2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Fahrzeug soll einer ausgewählten                      Person folgen</a:t>
            </a:r>
          </a:p>
          <a:p>
            <a:pPr marL="514350" indent="-514350">
              <a:buAutoNum type="arabicPeriod" startAt="2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Kamera des Fahrzeugs soll verschiedene Entfernungen wahrnehmen</a:t>
            </a:r>
          </a:p>
          <a:p>
            <a:pPr marL="514350" indent="-514350">
              <a:buAutoNum type="arabicPeriod" startAt="2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Fahrzeug erkennt Hindernisse ab bestimmter Reichweite</a:t>
            </a:r>
          </a:p>
          <a:p>
            <a:pPr marL="514350" indent="-514350">
              <a:buAutoNum type="arabicPeriod" startAt="2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9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98863" y="796197"/>
            <a:ext cx="1585207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Zeitplan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795973" y="815154"/>
            <a:ext cx="2259610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</a:rPr>
              <a:t>Anforderungen</a:t>
            </a:r>
            <a:endParaRPr lang="de-DE" sz="26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047198" y="2634103"/>
            <a:ext cx="3330388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Abgrenzungskriterien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265898" y="815154"/>
            <a:ext cx="3171222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Stakeholderanalyse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134343" y="4295541"/>
            <a:ext cx="3366049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Aktivitätsdiagramm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661160" y="2634103"/>
            <a:ext cx="2719917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Case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49416" y="5956980"/>
            <a:ext cx="2719917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Vorführungn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191235" y="4295541"/>
            <a:ext cx="3006818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Systemarchitektur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864847" y="5956980"/>
            <a:ext cx="2719917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Schnittstellen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474053" y="5956980"/>
            <a:ext cx="2719917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Implementierung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 Verbindung mit Pfeil 14"/>
          <p:cNvCxnSpPr>
            <a:stCxn id="4" idx="3"/>
            <a:endCxn id="7" idx="1"/>
          </p:cNvCxnSpPr>
          <p:nvPr/>
        </p:nvCxnSpPr>
        <p:spPr>
          <a:xfrm>
            <a:off x="1784070" y="1080553"/>
            <a:ext cx="2481828" cy="18957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7" idx="3"/>
            <a:endCxn id="5" idx="1"/>
          </p:cNvCxnSpPr>
          <p:nvPr/>
        </p:nvCxnSpPr>
        <p:spPr>
          <a:xfrm>
            <a:off x="7437120" y="1099510"/>
            <a:ext cx="2358853" cy="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6" idx="1"/>
            <a:endCxn id="9" idx="3"/>
          </p:cNvCxnSpPr>
          <p:nvPr/>
        </p:nvCxnSpPr>
        <p:spPr>
          <a:xfrm flipH="1">
            <a:off x="4381077" y="2918459"/>
            <a:ext cx="2666121" cy="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endCxn id="11" idx="1"/>
          </p:cNvCxnSpPr>
          <p:nvPr/>
        </p:nvCxnSpPr>
        <p:spPr>
          <a:xfrm>
            <a:off x="5239402" y="4570417"/>
            <a:ext cx="1951833" cy="948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2" idx="1"/>
            <a:endCxn id="13" idx="3"/>
          </p:cNvCxnSpPr>
          <p:nvPr/>
        </p:nvCxnSpPr>
        <p:spPr>
          <a:xfrm flipH="1">
            <a:off x="7193970" y="6241336"/>
            <a:ext cx="1670877" cy="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endCxn id="10" idx="3"/>
          </p:cNvCxnSpPr>
          <p:nvPr/>
        </p:nvCxnSpPr>
        <p:spPr>
          <a:xfrm flipH="1">
            <a:off x="2969333" y="6241336"/>
            <a:ext cx="1504720" cy="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>
            <a:stCxn id="5" idx="2"/>
            <a:endCxn id="6" idx="3"/>
          </p:cNvCxnSpPr>
          <p:nvPr/>
        </p:nvCxnSpPr>
        <p:spPr>
          <a:xfrm rot="5400000">
            <a:off x="9884386" y="1877066"/>
            <a:ext cx="1534593" cy="548192"/>
          </a:xfrm>
          <a:prstGeom prst="bentConnector2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9" idx="1"/>
            <a:endCxn id="8" idx="1"/>
          </p:cNvCxnSpPr>
          <p:nvPr/>
        </p:nvCxnSpPr>
        <p:spPr>
          <a:xfrm rot="10800000" flipH="1" flipV="1">
            <a:off x="1661159" y="2918459"/>
            <a:ext cx="473183" cy="1661438"/>
          </a:xfrm>
          <a:prstGeom prst="bentConnector3">
            <a:avLst>
              <a:gd name="adj1" fmla="val -48311"/>
            </a:avLst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11" idx="3"/>
            <a:endCxn id="12" idx="3"/>
          </p:cNvCxnSpPr>
          <p:nvPr/>
        </p:nvCxnSpPr>
        <p:spPr>
          <a:xfrm>
            <a:off x="10198053" y="4579897"/>
            <a:ext cx="1386711" cy="1661439"/>
          </a:xfrm>
          <a:prstGeom prst="bentConnector3">
            <a:avLst>
              <a:gd name="adj1" fmla="val 116485"/>
            </a:avLst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067" y="1526426"/>
            <a:ext cx="1543301" cy="125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1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89758"/>
          </a:xfrm>
        </p:spPr>
        <p:txBody>
          <a:bodyPr>
            <a:normAutofit/>
          </a:bodyPr>
          <a:lstStyle/>
          <a:p>
            <a:pPr algn="ctr"/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Abgrenzungskriterien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0" y="1889760"/>
            <a:ext cx="6096000" cy="4968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0" y="1889759"/>
            <a:ext cx="12192000" cy="4968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15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98864" y="796197"/>
            <a:ext cx="1462296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Zeitplan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662160" y="815154"/>
            <a:ext cx="2393423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Anforderungen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047198" y="2634103"/>
            <a:ext cx="3331242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Abgrenzungskriterien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265898" y="815154"/>
            <a:ext cx="3216942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Stakeholderanalyse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134344" y="4295541"/>
            <a:ext cx="3105058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Aktivitätsdiagramm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661160" y="2634103"/>
            <a:ext cx="2509025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Case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49416" y="5956980"/>
            <a:ext cx="2509025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Vorführungn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191234" y="4295541"/>
            <a:ext cx="2867165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Systemarchitektur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864847" y="5956980"/>
            <a:ext cx="2509025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Schnittstellen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474053" y="5956980"/>
            <a:ext cx="2675182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Implementierung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 Verbindung mit Pfeil 14"/>
          <p:cNvCxnSpPr>
            <a:stCxn id="4" idx="3"/>
            <a:endCxn id="7" idx="1"/>
          </p:cNvCxnSpPr>
          <p:nvPr/>
        </p:nvCxnSpPr>
        <p:spPr>
          <a:xfrm>
            <a:off x="1661160" y="1080553"/>
            <a:ext cx="2604738" cy="18957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5" idx="1"/>
          </p:cNvCxnSpPr>
          <p:nvPr/>
        </p:nvCxnSpPr>
        <p:spPr>
          <a:xfrm>
            <a:off x="7482840" y="1080553"/>
            <a:ext cx="2179320" cy="18957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6" idx="1"/>
            <a:endCxn id="9" idx="3"/>
          </p:cNvCxnSpPr>
          <p:nvPr/>
        </p:nvCxnSpPr>
        <p:spPr>
          <a:xfrm flipH="1">
            <a:off x="4170185" y="2918459"/>
            <a:ext cx="2877013" cy="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endCxn id="11" idx="1"/>
          </p:cNvCxnSpPr>
          <p:nvPr/>
        </p:nvCxnSpPr>
        <p:spPr>
          <a:xfrm>
            <a:off x="5239402" y="4570417"/>
            <a:ext cx="1951832" cy="948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2" idx="1"/>
            <a:endCxn id="13" idx="3"/>
          </p:cNvCxnSpPr>
          <p:nvPr/>
        </p:nvCxnSpPr>
        <p:spPr>
          <a:xfrm flipH="1">
            <a:off x="7149235" y="6241336"/>
            <a:ext cx="1715612" cy="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endCxn id="10" idx="3"/>
          </p:cNvCxnSpPr>
          <p:nvPr/>
        </p:nvCxnSpPr>
        <p:spPr>
          <a:xfrm flipH="1">
            <a:off x="2758441" y="6241336"/>
            <a:ext cx="1715612" cy="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>
            <a:stCxn id="5" idx="2"/>
            <a:endCxn id="6" idx="3"/>
          </p:cNvCxnSpPr>
          <p:nvPr/>
        </p:nvCxnSpPr>
        <p:spPr>
          <a:xfrm rot="5400000">
            <a:off x="9851360" y="1910946"/>
            <a:ext cx="1534593" cy="480432"/>
          </a:xfrm>
          <a:prstGeom prst="bentConnector2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9" idx="1"/>
            <a:endCxn id="8" idx="1"/>
          </p:cNvCxnSpPr>
          <p:nvPr/>
        </p:nvCxnSpPr>
        <p:spPr>
          <a:xfrm rot="10800000" flipH="1" flipV="1">
            <a:off x="1661160" y="2918459"/>
            <a:ext cx="473184" cy="1661438"/>
          </a:xfrm>
          <a:prstGeom prst="bentConnector3">
            <a:avLst>
              <a:gd name="adj1" fmla="val -48311"/>
            </a:avLst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11" idx="3"/>
            <a:endCxn id="12" idx="3"/>
          </p:cNvCxnSpPr>
          <p:nvPr/>
        </p:nvCxnSpPr>
        <p:spPr>
          <a:xfrm>
            <a:off x="10058399" y="4579897"/>
            <a:ext cx="1315473" cy="1661439"/>
          </a:xfrm>
          <a:prstGeom prst="bentConnector3">
            <a:avLst>
              <a:gd name="adj1" fmla="val 117378"/>
            </a:avLst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872" y="2210521"/>
            <a:ext cx="1423639" cy="125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98864" y="796197"/>
            <a:ext cx="1462296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Zeitplan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795973" y="815154"/>
            <a:ext cx="2259610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</a:rPr>
              <a:t>Anforderungen</a:t>
            </a:r>
            <a:endParaRPr lang="de-DE" sz="26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797040" y="2634103"/>
            <a:ext cx="3322320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Abgrenzungskriterien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265898" y="815154"/>
            <a:ext cx="3171222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Stakeholderanalyse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134344" y="4295541"/>
            <a:ext cx="3105058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Aktivitätsdiagramm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661160" y="2634103"/>
            <a:ext cx="2509025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Case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49416" y="5956980"/>
            <a:ext cx="2509025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Vorführungn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983078" y="4295541"/>
            <a:ext cx="2981837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Systemarchitektur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864847" y="5956980"/>
            <a:ext cx="2509025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Schnittstellen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474053" y="5956980"/>
            <a:ext cx="2675182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Implementierung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 Verbindung mit Pfeil 14"/>
          <p:cNvCxnSpPr>
            <a:stCxn id="4" idx="3"/>
            <a:endCxn id="7" idx="1"/>
          </p:cNvCxnSpPr>
          <p:nvPr/>
        </p:nvCxnSpPr>
        <p:spPr>
          <a:xfrm>
            <a:off x="1661160" y="1080553"/>
            <a:ext cx="2604738" cy="18957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7" idx="3"/>
          </p:cNvCxnSpPr>
          <p:nvPr/>
        </p:nvCxnSpPr>
        <p:spPr>
          <a:xfrm>
            <a:off x="7437120" y="1099510"/>
            <a:ext cx="2358853" cy="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6" idx="1"/>
            <a:endCxn id="9" idx="3"/>
          </p:cNvCxnSpPr>
          <p:nvPr/>
        </p:nvCxnSpPr>
        <p:spPr>
          <a:xfrm flipH="1">
            <a:off x="4170185" y="2918459"/>
            <a:ext cx="2626855" cy="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5239402" y="4570417"/>
            <a:ext cx="1743676" cy="948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2" idx="1"/>
            <a:endCxn id="13" idx="3"/>
          </p:cNvCxnSpPr>
          <p:nvPr/>
        </p:nvCxnSpPr>
        <p:spPr>
          <a:xfrm flipH="1">
            <a:off x="7149235" y="6241336"/>
            <a:ext cx="1715612" cy="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endCxn id="10" idx="3"/>
          </p:cNvCxnSpPr>
          <p:nvPr/>
        </p:nvCxnSpPr>
        <p:spPr>
          <a:xfrm flipH="1">
            <a:off x="2758441" y="6241336"/>
            <a:ext cx="1715612" cy="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>
            <a:stCxn id="5" idx="2"/>
            <a:endCxn id="6" idx="3"/>
          </p:cNvCxnSpPr>
          <p:nvPr/>
        </p:nvCxnSpPr>
        <p:spPr>
          <a:xfrm rot="5400000">
            <a:off x="9755273" y="1747953"/>
            <a:ext cx="1534593" cy="806418"/>
          </a:xfrm>
          <a:prstGeom prst="bentConnector2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9" idx="1"/>
            <a:endCxn id="8" idx="1"/>
          </p:cNvCxnSpPr>
          <p:nvPr/>
        </p:nvCxnSpPr>
        <p:spPr>
          <a:xfrm rot="10800000" flipH="1" flipV="1">
            <a:off x="1661160" y="2918459"/>
            <a:ext cx="473184" cy="1661438"/>
          </a:xfrm>
          <a:prstGeom prst="bentConnector3">
            <a:avLst>
              <a:gd name="adj1" fmla="val -48311"/>
            </a:avLst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11" idx="3"/>
            <a:endCxn id="12" idx="3"/>
          </p:cNvCxnSpPr>
          <p:nvPr/>
        </p:nvCxnSpPr>
        <p:spPr>
          <a:xfrm>
            <a:off x="9964915" y="4579897"/>
            <a:ext cx="1408957" cy="1661439"/>
          </a:xfrm>
          <a:prstGeom prst="bentConnector3">
            <a:avLst>
              <a:gd name="adj1" fmla="val 116225"/>
            </a:avLst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04" y="3224154"/>
            <a:ext cx="1423639" cy="125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4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98863" y="796197"/>
            <a:ext cx="1554735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Zeitplan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570720" y="815154"/>
            <a:ext cx="2484863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Anforderungen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766561" y="2634103"/>
            <a:ext cx="3547006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Abgrenzungskriterien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265898" y="815154"/>
            <a:ext cx="3110262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Stakeholderanalyse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134344" y="4295541"/>
            <a:ext cx="3301344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Aktivitätsdiagramm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661160" y="2634103"/>
            <a:ext cx="2667633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Case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49416" y="5956980"/>
            <a:ext cx="2667633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Vorführungn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191235" y="4295541"/>
            <a:ext cx="2949018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Systemarchitektur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864847" y="5956980"/>
            <a:ext cx="2667633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Schnittstellen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474053" y="5956980"/>
            <a:ext cx="2667633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Implementierung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 Verbindung mit Pfeil 14"/>
          <p:cNvCxnSpPr>
            <a:stCxn id="4" idx="3"/>
            <a:endCxn id="7" idx="1"/>
          </p:cNvCxnSpPr>
          <p:nvPr/>
        </p:nvCxnSpPr>
        <p:spPr>
          <a:xfrm>
            <a:off x="1753598" y="1080553"/>
            <a:ext cx="2512300" cy="18957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7" idx="3"/>
            <a:endCxn id="5" idx="1"/>
          </p:cNvCxnSpPr>
          <p:nvPr/>
        </p:nvCxnSpPr>
        <p:spPr>
          <a:xfrm>
            <a:off x="7376160" y="1099510"/>
            <a:ext cx="2194560" cy="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6" idx="1"/>
            <a:endCxn id="9" idx="3"/>
          </p:cNvCxnSpPr>
          <p:nvPr/>
        </p:nvCxnSpPr>
        <p:spPr>
          <a:xfrm flipH="1">
            <a:off x="4328793" y="2918459"/>
            <a:ext cx="2437768" cy="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endCxn id="11" idx="1"/>
          </p:cNvCxnSpPr>
          <p:nvPr/>
        </p:nvCxnSpPr>
        <p:spPr>
          <a:xfrm>
            <a:off x="5239402" y="4570417"/>
            <a:ext cx="1951833" cy="948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2" idx="1"/>
            <a:endCxn id="13" idx="3"/>
          </p:cNvCxnSpPr>
          <p:nvPr/>
        </p:nvCxnSpPr>
        <p:spPr>
          <a:xfrm flipH="1">
            <a:off x="7141686" y="6241336"/>
            <a:ext cx="1723161" cy="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endCxn id="10" idx="3"/>
          </p:cNvCxnSpPr>
          <p:nvPr/>
        </p:nvCxnSpPr>
        <p:spPr>
          <a:xfrm flipH="1">
            <a:off x="2917049" y="6241336"/>
            <a:ext cx="1557004" cy="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>
            <a:stCxn id="5" idx="2"/>
            <a:endCxn id="6" idx="3"/>
          </p:cNvCxnSpPr>
          <p:nvPr/>
        </p:nvCxnSpPr>
        <p:spPr>
          <a:xfrm rot="5400000">
            <a:off x="9796064" y="1901370"/>
            <a:ext cx="1534593" cy="499585"/>
          </a:xfrm>
          <a:prstGeom prst="bentConnector2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9" idx="1"/>
            <a:endCxn id="8" idx="1"/>
          </p:cNvCxnSpPr>
          <p:nvPr/>
        </p:nvCxnSpPr>
        <p:spPr>
          <a:xfrm rot="10800000" flipH="1" flipV="1">
            <a:off x="1661160" y="2918459"/>
            <a:ext cx="473184" cy="1661438"/>
          </a:xfrm>
          <a:prstGeom prst="bentConnector3">
            <a:avLst>
              <a:gd name="adj1" fmla="val -48311"/>
            </a:avLst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11" idx="3"/>
            <a:endCxn id="12" idx="3"/>
          </p:cNvCxnSpPr>
          <p:nvPr/>
        </p:nvCxnSpPr>
        <p:spPr>
          <a:xfrm>
            <a:off x="10140253" y="4579897"/>
            <a:ext cx="1392227" cy="1661439"/>
          </a:xfrm>
          <a:prstGeom prst="bentConnector3">
            <a:avLst>
              <a:gd name="adj1" fmla="val 116420"/>
            </a:avLst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218" y="3940896"/>
            <a:ext cx="1513634" cy="125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98864" y="796197"/>
            <a:ext cx="1462296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Zeitplan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585960" y="815154"/>
            <a:ext cx="2469623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Anforderungen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797040" y="2634103"/>
            <a:ext cx="3322320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Abgrenzungskriterien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265898" y="815154"/>
            <a:ext cx="3344437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Stakeholderanalyse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134344" y="4295541"/>
            <a:ext cx="3105058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Aktivitätsdiagramm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661160" y="2634103"/>
            <a:ext cx="2509025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Case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49416" y="5956980"/>
            <a:ext cx="2509025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Vorführungn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983078" y="4295541"/>
            <a:ext cx="2981837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Systemarchitektur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864847" y="5956980"/>
            <a:ext cx="2509025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Schnittstellen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265899" y="5956980"/>
            <a:ext cx="2717180" cy="56871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Implementierung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 Verbindung mit Pfeil 14"/>
          <p:cNvCxnSpPr>
            <a:stCxn id="4" idx="3"/>
            <a:endCxn id="7" idx="1"/>
          </p:cNvCxnSpPr>
          <p:nvPr/>
        </p:nvCxnSpPr>
        <p:spPr>
          <a:xfrm>
            <a:off x="1661160" y="1080553"/>
            <a:ext cx="2604738" cy="18957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7" idx="3"/>
            <a:endCxn id="5" idx="1"/>
          </p:cNvCxnSpPr>
          <p:nvPr/>
        </p:nvCxnSpPr>
        <p:spPr>
          <a:xfrm>
            <a:off x="7610335" y="1099510"/>
            <a:ext cx="1975625" cy="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6" idx="1"/>
            <a:endCxn id="9" idx="3"/>
          </p:cNvCxnSpPr>
          <p:nvPr/>
        </p:nvCxnSpPr>
        <p:spPr>
          <a:xfrm flipH="1">
            <a:off x="4170185" y="2918459"/>
            <a:ext cx="2626855" cy="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endCxn id="11" idx="1"/>
          </p:cNvCxnSpPr>
          <p:nvPr/>
        </p:nvCxnSpPr>
        <p:spPr>
          <a:xfrm>
            <a:off x="5239402" y="4570417"/>
            <a:ext cx="1743676" cy="948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2" idx="1"/>
            <a:endCxn id="13" idx="3"/>
          </p:cNvCxnSpPr>
          <p:nvPr/>
        </p:nvCxnSpPr>
        <p:spPr>
          <a:xfrm flipH="1">
            <a:off x="6983079" y="6241336"/>
            <a:ext cx="1881768" cy="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endCxn id="10" idx="3"/>
          </p:cNvCxnSpPr>
          <p:nvPr/>
        </p:nvCxnSpPr>
        <p:spPr>
          <a:xfrm flipH="1">
            <a:off x="2758441" y="6241336"/>
            <a:ext cx="1507457" cy="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>
            <a:stCxn id="5" idx="2"/>
            <a:endCxn id="6" idx="3"/>
          </p:cNvCxnSpPr>
          <p:nvPr/>
        </p:nvCxnSpPr>
        <p:spPr>
          <a:xfrm rot="5400000">
            <a:off x="9702770" y="1800456"/>
            <a:ext cx="1534593" cy="701412"/>
          </a:xfrm>
          <a:prstGeom prst="bentConnector2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9" idx="1"/>
            <a:endCxn id="8" idx="1"/>
          </p:cNvCxnSpPr>
          <p:nvPr/>
        </p:nvCxnSpPr>
        <p:spPr>
          <a:xfrm rot="10800000" flipH="1" flipV="1">
            <a:off x="1661160" y="2918459"/>
            <a:ext cx="473184" cy="1661438"/>
          </a:xfrm>
          <a:prstGeom prst="bentConnector3">
            <a:avLst>
              <a:gd name="adj1" fmla="val -48311"/>
            </a:avLst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11" idx="3"/>
            <a:endCxn id="12" idx="3"/>
          </p:cNvCxnSpPr>
          <p:nvPr/>
        </p:nvCxnSpPr>
        <p:spPr>
          <a:xfrm>
            <a:off x="9964915" y="4579897"/>
            <a:ext cx="1408957" cy="1661439"/>
          </a:xfrm>
          <a:prstGeom prst="bentConnector3">
            <a:avLst>
              <a:gd name="adj1" fmla="val 116225"/>
            </a:avLst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359" y="3926239"/>
            <a:ext cx="1423639" cy="125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3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Breitbild</PresentationFormat>
  <Paragraphs>114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Larissa</vt:lpstr>
      <vt:lpstr>PowerPoint-Präsentation</vt:lpstr>
      <vt:lpstr>PowerPoint-Präsentation</vt:lpstr>
      <vt:lpstr>Funktionale Anforderungen</vt:lpstr>
      <vt:lpstr>PowerPoint-Präsentation</vt:lpstr>
      <vt:lpstr>Abgrenzungskriterien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Windows-Benutzer</cp:lastModifiedBy>
  <cp:revision>8</cp:revision>
  <dcterms:created xsi:type="dcterms:W3CDTF">2018-06-27T20:31:30Z</dcterms:created>
  <dcterms:modified xsi:type="dcterms:W3CDTF">2018-06-27T21:40:44Z</dcterms:modified>
</cp:coreProperties>
</file>