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3FD8-7FA3-4332-8FAD-EC6C79AC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C84BB-0615-46FD-97A4-EA51FBF8A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45D58-B32F-4A20-BB07-8EA4BC6C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43F3B-B68D-43A0-ACB7-05A2CC7E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27213-9B3B-4875-B6D1-66DBBF78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0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42710-2B29-4791-B956-7667D8A9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DC5BB5-C8AE-400D-80F3-42A5CAD5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22C72-1BBC-4217-A73C-4E8D9EB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5B95A-A1A9-48A4-AF81-6678396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F8D28-BD77-40A7-A540-14F74098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B5DF4C-C913-4F1F-9BFC-9260F5FF5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95DDE2-E81A-4C38-9766-AC23510F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B5A8C-F547-40A8-908B-2BFF3465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D42CD-BE43-4E7F-8990-070C9898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B5523-36F6-4956-8B23-972F24BC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5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ABE53-79C4-4113-9170-34E927E5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8E66-E8F8-4298-9DAE-1AC7BC00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D0EF4-1A65-4738-8C26-763DB41D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67E5-317A-4171-85DD-AF2A1C4A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71E0F7-7964-4095-9618-2112186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13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5DD8-F51B-4430-8344-B661FA84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B1E159-16A6-41E7-84DD-2C9B4A91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19124-F327-4577-80D0-91F4CCF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606EA-0B2D-4FF1-ABC0-F4225D1C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3CBD7-FB7F-41E6-88F7-4A2B11D5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7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EDEA9-DBC0-4107-9F13-9AD80FF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51C0C-A7BC-428B-A568-02DD5D76D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4AAE1-A472-4A4E-94DE-8D86251C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BDC113-61A0-47EE-9F37-E3C41BA7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4F0FB9-C1CD-436A-A615-B815149A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BD0FB-EE18-42AD-A719-1C08F5BC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6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27A6B-CABA-4DD6-819F-612AC6C1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129F3D-53F5-4B77-B5C7-E5BEEAF7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63F89-48F2-4699-889E-371DA42F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3CF1A5-8058-4C89-9569-AC07922FF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EBDB6F-A9BE-4254-A25E-592168586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D2EF2E-66B2-4B81-AF90-66EF9CDE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E1D99A-DD84-49D3-A030-7032981C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DB5A8-C588-451A-A0FB-462047EC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49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C0E1-D105-49DE-9160-DAF67EE5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CBE46A-FA65-4EB8-9573-75FA2486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394FE-AA96-4137-B29B-3BA644CD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D0D3A-5EE5-470E-96E9-CBE8313F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90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5F300A-7752-47FB-BCED-5B3764B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B5593C-8376-457C-AF2B-1A471FEC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C8E7D-23A5-4A5F-B9A5-4101793F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128D1-FB14-433D-8757-F04957FA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309B9-5DC9-47F0-A45F-FFA56196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7E8CD3-A555-49DD-8CFF-5FD32F5F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8EC22-3F00-4EB8-8087-D1E28FDE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65D2D-1BF6-4851-A273-25BA661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451B0-22ED-4F8A-9188-FD3FA5C0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1D4E1-54FE-4492-A1B8-EA32E3A4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A00B31-4C43-470A-8D8C-6B6C82D14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233C10-FCF0-40CC-B6FE-8706EA40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13D8-349D-4C44-9ED5-7D239844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954F34-4DA9-4181-A530-75551A40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A26C4-830B-4F87-8C61-C9CCDF4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5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ED89FB-CBC0-4743-B66D-FE98D97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256AD-3396-4B75-A4CE-087E06F5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47BFF-1B05-4ED3-8E17-5328D6036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ABFD-32F0-4086-BDFB-69A7655A57DB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38784-9DF6-4E2A-A1B5-BE54AE800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73891-5A97-4048-9EFB-AFADB4C50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4059-1EDA-4D0D-B046-850E3C400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7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15A6E71-1CD5-4D35-B89E-E09AD1A3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21176" r="24068" b="6746"/>
          <a:stretch/>
        </p:blipFill>
        <p:spPr>
          <a:xfrm>
            <a:off x="374904" y="896111"/>
            <a:ext cx="3566160" cy="39319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5136F7-4D1F-496B-B2B2-A7893DDA8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2675" r="14568" b="17459"/>
          <a:stretch/>
        </p:blipFill>
        <p:spPr>
          <a:xfrm rot="17815076">
            <a:off x="4071802" y="913615"/>
            <a:ext cx="1814447" cy="1004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EC4ACE-2D2B-4A36-AB96-798391FC1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2675" r="14568" b="17459"/>
          <a:stretch/>
        </p:blipFill>
        <p:spPr>
          <a:xfrm rot="17815076">
            <a:off x="5540938" y="913615"/>
            <a:ext cx="1814447" cy="10049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7EBD721-32BE-49A0-9617-22412EA43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5" t="12675" r="14568" b="17459"/>
          <a:stretch/>
        </p:blipFill>
        <p:spPr>
          <a:xfrm rot="17815076">
            <a:off x="7010074" y="913614"/>
            <a:ext cx="1814447" cy="1004997"/>
          </a:xfrm>
          <a:prstGeom prst="rect">
            <a:avLst/>
          </a:prstGeom>
        </p:spPr>
      </p:pic>
      <p:pic>
        <p:nvPicPr>
          <p:cNvPr id="1026" name="Picture 2" descr="https://ae01.alicdn.com/kf/HTB1QqleKXXXXXXSXFXXq6xXFXXXr/10-st-cke-24-V-12-V-zu-5-V-3-3-V-3-V-DC.jpg">
            <a:extLst>
              <a:ext uri="{FF2B5EF4-FFF2-40B4-BE49-F238E27FC236}">
                <a16:creationId xmlns:a16="http://schemas.microsoft.com/office/drawing/2014/main" id="{8497E588-03F8-43BC-9EBB-9CD7A0311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1" t="26532" r="34756" b="28668"/>
          <a:stretch/>
        </p:blipFill>
        <p:spPr bwMode="auto">
          <a:xfrm rot="5400000">
            <a:off x="10106529" y="3076956"/>
            <a:ext cx="129485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ECF692F-C816-4454-A281-928C0ECA2B96}"/>
              </a:ext>
            </a:extLst>
          </p:cNvPr>
          <p:cNvCxnSpPr>
            <a:cxnSpLocks/>
          </p:cNvCxnSpPr>
          <p:nvPr/>
        </p:nvCxnSpPr>
        <p:spPr>
          <a:xfrm>
            <a:off x="10067544" y="4286740"/>
            <a:ext cx="0" cy="157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D028BFB-FD8A-4FF6-8B0F-A7D71700D9A8}"/>
              </a:ext>
            </a:extLst>
          </p:cNvPr>
          <p:cNvCxnSpPr>
            <a:cxnSpLocks/>
          </p:cNvCxnSpPr>
          <p:nvPr/>
        </p:nvCxnSpPr>
        <p:spPr>
          <a:xfrm flipH="1" flipV="1">
            <a:off x="3044952" y="3813047"/>
            <a:ext cx="7022592" cy="1554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tatics3.seeedstudio.com/product/P3021853_01.jpg">
            <a:extLst>
              <a:ext uri="{FF2B5EF4-FFF2-40B4-BE49-F238E27FC236}">
                <a16:creationId xmlns:a16="http://schemas.microsoft.com/office/drawing/2014/main" id="{EA717BBD-77BF-4945-AAC0-F2AADACA4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1408" b="14892"/>
          <a:stretch/>
        </p:blipFill>
        <p:spPr bwMode="auto">
          <a:xfrm rot="5400000">
            <a:off x="5011674" y="5026992"/>
            <a:ext cx="1906368" cy="17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A19F6D2-5579-463A-97B4-FDC430551963}"/>
              </a:ext>
            </a:extLst>
          </p:cNvPr>
          <p:cNvCxnSpPr>
            <a:cxnSpLocks/>
          </p:cNvCxnSpPr>
          <p:nvPr/>
        </p:nvCxnSpPr>
        <p:spPr>
          <a:xfrm>
            <a:off x="5477256" y="4507992"/>
            <a:ext cx="0" cy="859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348A09-AC6A-48B8-A3FD-AE7C8E5E935C}"/>
              </a:ext>
            </a:extLst>
          </p:cNvPr>
          <p:cNvCxnSpPr>
            <a:cxnSpLocks/>
          </p:cNvCxnSpPr>
          <p:nvPr/>
        </p:nvCxnSpPr>
        <p:spPr>
          <a:xfrm>
            <a:off x="5477256" y="4507992"/>
            <a:ext cx="45902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D05AC1D-ED97-4A4E-9C7B-41A02573E849}"/>
              </a:ext>
            </a:extLst>
          </p:cNvPr>
          <p:cNvCxnSpPr>
            <a:cxnSpLocks/>
          </p:cNvCxnSpPr>
          <p:nvPr/>
        </p:nvCxnSpPr>
        <p:spPr>
          <a:xfrm>
            <a:off x="5019258" y="2075688"/>
            <a:ext cx="945600" cy="3182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9ED3D2B-0A7D-4A95-8D01-DC42C0AC1C2A}"/>
              </a:ext>
            </a:extLst>
          </p:cNvPr>
          <p:cNvCxnSpPr>
            <a:cxnSpLocks/>
          </p:cNvCxnSpPr>
          <p:nvPr/>
        </p:nvCxnSpPr>
        <p:spPr>
          <a:xfrm flipH="1">
            <a:off x="6240210" y="2075688"/>
            <a:ext cx="1717278" cy="30723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C065538-EF6F-45E5-B0B3-4AE479B56964}"/>
              </a:ext>
            </a:extLst>
          </p:cNvPr>
          <p:cNvCxnSpPr>
            <a:cxnSpLocks/>
          </p:cNvCxnSpPr>
          <p:nvPr/>
        </p:nvCxnSpPr>
        <p:spPr>
          <a:xfrm flipH="1">
            <a:off x="5716038" y="2020824"/>
            <a:ext cx="772314" cy="32918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F02583-7C94-449F-949D-8E70DD73BCF8}"/>
              </a:ext>
            </a:extLst>
          </p:cNvPr>
          <p:cNvCxnSpPr>
            <a:cxnSpLocks/>
          </p:cNvCxnSpPr>
          <p:nvPr/>
        </p:nvCxnSpPr>
        <p:spPr>
          <a:xfrm flipH="1" flipV="1">
            <a:off x="8074153" y="1965960"/>
            <a:ext cx="424421" cy="20025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2EFFA89-CD93-40AA-BF83-CD931299B5DB}"/>
              </a:ext>
            </a:extLst>
          </p:cNvPr>
          <p:cNvCxnSpPr>
            <a:cxnSpLocks/>
          </p:cNvCxnSpPr>
          <p:nvPr/>
        </p:nvCxnSpPr>
        <p:spPr>
          <a:xfrm flipH="1" flipV="1">
            <a:off x="6579124" y="1939572"/>
            <a:ext cx="136278" cy="19511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B72481A-394E-41C1-AA37-AEDB0A2D6873}"/>
              </a:ext>
            </a:extLst>
          </p:cNvPr>
          <p:cNvCxnSpPr>
            <a:cxnSpLocks/>
          </p:cNvCxnSpPr>
          <p:nvPr/>
        </p:nvCxnSpPr>
        <p:spPr>
          <a:xfrm flipV="1">
            <a:off x="4682394" y="1965961"/>
            <a:ext cx="442115" cy="19248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D346AC2-16DE-48D4-8D44-7CB32BA30835}"/>
              </a:ext>
            </a:extLst>
          </p:cNvPr>
          <p:cNvSpPr txBox="1"/>
          <p:nvPr/>
        </p:nvSpPr>
        <p:spPr>
          <a:xfrm>
            <a:off x="9435857" y="58120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12V 5A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3E110FB-3FCA-4CE0-A710-CCAB2F9E90A2}"/>
              </a:ext>
            </a:extLst>
          </p:cNvPr>
          <p:cNvCxnSpPr>
            <a:cxnSpLocks/>
          </p:cNvCxnSpPr>
          <p:nvPr/>
        </p:nvCxnSpPr>
        <p:spPr>
          <a:xfrm flipV="1">
            <a:off x="9752770" y="3968496"/>
            <a:ext cx="0" cy="1843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EE47DAC-9FB5-408F-9E9A-2C39437B1AAA}"/>
              </a:ext>
            </a:extLst>
          </p:cNvPr>
          <p:cNvCxnSpPr>
            <a:cxnSpLocks/>
          </p:cNvCxnSpPr>
          <p:nvPr/>
        </p:nvCxnSpPr>
        <p:spPr>
          <a:xfrm>
            <a:off x="226362" y="246888"/>
            <a:ext cx="0" cy="3566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00EF21CD-6C29-43A5-ABCC-49F803F8CACE}"/>
              </a:ext>
            </a:extLst>
          </p:cNvPr>
          <p:cNvCxnSpPr>
            <a:cxnSpLocks/>
          </p:cNvCxnSpPr>
          <p:nvPr/>
        </p:nvCxnSpPr>
        <p:spPr>
          <a:xfrm>
            <a:off x="226362" y="2557272"/>
            <a:ext cx="297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7CEAC7E-55C0-443D-B521-ACABABD451EF}"/>
              </a:ext>
            </a:extLst>
          </p:cNvPr>
          <p:cNvCxnSpPr>
            <a:cxnSpLocks/>
          </p:cNvCxnSpPr>
          <p:nvPr/>
        </p:nvCxnSpPr>
        <p:spPr>
          <a:xfrm>
            <a:off x="226362" y="3813047"/>
            <a:ext cx="297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ACB7C4C-5AF9-42F6-8748-4CE0F5DE147A}"/>
              </a:ext>
            </a:extLst>
          </p:cNvPr>
          <p:cNvCxnSpPr>
            <a:cxnSpLocks/>
          </p:cNvCxnSpPr>
          <p:nvPr/>
        </p:nvCxnSpPr>
        <p:spPr>
          <a:xfrm flipV="1">
            <a:off x="226362" y="231416"/>
            <a:ext cx="9636054" cy="18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DFD5101-9AEB-41FB-9F6A-1BF13B94DCCF}"/>
              </a:ext>
            </a:extLst>
          </p:cNvPr>
          <p:cNvCxnSpPr>
            <a:cxnSpLocks/>
          </p:cNvCxnSpPr>
          <p:nvPr/>
        </p:nvCxnSpPr>
        <p:spPr>
          <a:xfrm flipH="1" flipV="1">
            <a:off x="9873668" y="231416"/>
            <a:ext cx="193876" cy="3380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F3943763-98DD-4709-AF47-FEE79D8C5F7E}"/>
              </a:ext>
            </a:extLst>
          </p:cNvPr>
          <p:cNvSpPr txBox="1"/>
          <p:nvPr/>
        </p:nvSpPr>
        <p:spPr>
          <a:xfrm>
            <a:off x="10042492" y="25590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3,5V &lt;1A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0B37AE8-A604-48FC-AAB5-40BF6B4A557E}"/>
              </a:ext>
            </a:extLst>
          </p:cNvPr>
          <p:cNvCxnSpPr>
            <a:cxnSpLocks/>
          </p:cNvCxnSpPr>
          <p:nvPr/>
        </p:nvCxnSpPr>
        <p:spPr>
          <a:xfrm flipV="1">
            <a:off x="3794111" y="2075688"/>
            <a:ext cx="3973683" cy="745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7257022-A75E-43A0-A9D2-80B40C6714AC}"/>
              </a:ext>
            </a:extLst>
          </p:cNvPr>
          <p:cNvCxnSpPr>
            <a:cxnSpLocks/>
          </p:cNvCxnSpPr>
          <p:nvPr/>
        </p:nvCxnSpPr>
        <p:spPr>
          <a:xfrm flipV="1">
            <a:off x="947593" y="2118779"/>
            <a:ext cx="5397651" cy="926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8664A07-98E0-49F3-88B1-A958DF5930DE}"/>
              </a:ext>
            </a:extLst>
          </p:cNvPr>
          <p:cNvCxnSpPr>
            <a:cxnSpLocks/>
          </p:cNvCxnSpPr>
          <p:nvPr/>
        </p:nvCxnSpPr>
        <p:spPr>
          <a:xfrm flipV="1">
            <a:off x="954421" y="2118778"/>
            <a:ext cx="3884116" cy="1204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6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Bauer</dc:creator>
  <cp:lastModifiedBy>Johannes Bauer</cp:lastModifiedBy>
  <cp:revision>2</cp:revision>
  <dcterms:created xsi:type="dcterms:W3CDTF">2017-12-06T14:14:53Z</dcterms:created>
  <dcterms:modified xsi:type="dcterms:W3CDTF">2017-12-06T14:31:00Z</dcterms:modified>
</cp:coreProperties>
</file>