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57C25-F3DA-F3A1-8ADD-D9266BB3F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6C7380-5683-942C-D283-A324BAB0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B7638-DACD-9E76-83A5-613EE6A4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E01B7-1679-AD8F-B17F-CFB7C715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98F9A-809B-05A9-2505-5C43935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05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8FF85-C6B0-AD7B-EFB4-3A0A001D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8D656B-A143-2FA9-5EB7-1B6D4869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74D25-E992-1FA1-AEB8-46D45CFE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AA3FF-A9A1-9DAE-34F9-5C49FD62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7CF816-D698-A6A5-8D6D-0E90DE64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66D400-5218-26D5-9A6B-DCC27EF5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3123A8-2861-3605-4C41-553BA398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FB3DA-0B50-BFA7-8AAA-7D604F19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2F7E7-3DB4-7B6C-FECC-248D8640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07178-72C4-926D-5EBD-38B67531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B4D6-2FE0-3D65-9DE8-2FADD627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19E87-0762-74E9-8568-25FBB5B0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83329-1944-744E-8B30-37DCD377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ACFB6-BC43-7ABE-2CD5-17FA276E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40C0E-C26F-B3CE-7554-0FD050EE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EC82E-95B2-FD88-2AD2-FB34D0A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98B79A-8077-AA12-EFEB-A44AA41A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2A17E-57EF-A137-4005-CED93014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90C5A-8C74-CDAD-9BD7-92475DE9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45601-6198-8F28-B47E-C5786C3B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0F608-9007-2169-1D9D-98D9FF6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E0F81-5F1E-2668-520B-FB7198CCD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E44C2E-F770-3811-834A-809F994BB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2D6145-4FEE-3737-2DDA-9E0BA1DE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0A60B-FA48-E67D-F51D-3C99F991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2A97A4-D0F5-8200-76E2-25997E1E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21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AA113-B0A1-D977-5ACB-DE3980AB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FAADF4-1779-DE9C-1057-9980D898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123E29-AC74-2104-A799-8D4CA9C9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0CFDC7-083F-D9C3-F331-B69A591B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15C6C0-498F-FF0B-1667-3295D436D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31EDE-2E14-1340-77AD-240F7AA3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CD1DCC-6A46-2B91-6105-4F44F71E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6CB40A-2CB0-4489-7C45-FA6AB570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7F2F8-5361-8ED1-81EE-1C4C0961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97BC6-1FC1-2762-F80F-192943DB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99E4F-3A2C-2CF6-4880-FFDDDDEC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D03866-7FCE-BA94-94D2-D2921AA6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23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C1FB00-181B-D92E-769A-4086B0C3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A4F536-6D99-FAD5-69E9-B334FA5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054B2E-000E-21FE-A5AF-41EBE632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6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FAE64-1CF1-5404-16EC-E8498455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5B61CC-3F7E-EA00-08AE-6B536A53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44657-0228-C53A-CD32-24F5513F6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0921B7-5A51-B7EA-5FE4-4EC6813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C3123C-EA31-461C-E98B-64A76EA2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CDF35-B18B-F120-F655-09C69FF4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8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C9382-FFBC-C36D-4CC3-BE1AAF1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84C33B-E964-0B0B-F34E-6FD58774C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013C8-5CED-8EC0-7E5F-5376EBE5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8CD91-5A3C-12BA-8106-30DF3CE1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F44AAE-D3A3-6AF8-081A-BCAFA127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0F7532-6173-2F4A-1904-17F33A5C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3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477E51-810C-9DB8-2FB8-115680DD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C22713-F04F-8D6D-005D-F1D7B842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3C88D-1925-0D95-89DD-99159593A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5AF6A-50D0-24AF-C946-312AA159C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E4170-1A94-A6A3-0366-932042C02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C76C-AECB-62D8-58D3-E26DFB99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Projektskizze WIE 2023/24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EF5E4-A3E3-93D9-9077-54FA0CB29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Johannes Breitenbach</a:t>
            </a:r>
          </a:p>
        </p:txBody>
      </p:sp>
    </p:spTree>
    <p:extLst>
      <p:ext uri="{BB962C8B-B14F-4D97-AF65-F5344CB8AC3E}">
        <p14:creationId xmlns:p14="http://schemas.microsoft.com/office/powerpoint/2010/main" val="148600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60A05-2485-5F72-46EF-0D238598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Projektidee: Sommerzeltlager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A20B1-30CC-D1CD-29EC-4A3A1CDE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Probleme:</a:t>
            </a:r>
          </a:p>
          <a:p>
            <a:r>
              <a:rPr lang="de-DE" dirty="0"/>
              <a:t>Jährliche Anmeldung noch von Hand ausgefüllt, eingescannt und per E-Mail geschickt</a:t>
            </a:r>
          </a:p>
          <a:p>
            <a:r>
              <a:rPr lang="de-DE" dirty="0"/>
              <a:t>Zeltlager ohne Online-Präsenz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Infos nur über bisherige Teilnehmer/ Eltern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0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60A05-2485-5F72-46EF-0D238598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Projektidee: Sommerzeltlager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A20B1-30CC-D1CD-29EC-4A3A1CDE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Website:</a:t>
            </a:r>
          </a:p>
          <a:p>
            <a:r>
              <a:rPr lang="de-DE" dirty="0"/>
              <a:t>Anmeldeformular online</a:t>
            </a:r>
          </a:p>
          <a:p>
            <a:pPr lvl="1"/>
            <a:r>
              <a:rPr lang="de-DE" dirty="0"/>
              <a:t>Vorerst Möglichkeit zum Hochladen von Anmeldungs-</a:t>
            </a:r>
            <a:r>
              <a:rPr lang="de-DE" dirty="0" err="1"/>
              <a:t>pdf</a:t>
            </a:r>
            <a:endParaRPr lang="de-DE" dirty="0"/>
          </a:p>
          <a:p>
            <a:r>
              <a:rPr lang="de-DE" dirty="0"/>
              <a:t>Website als erste Anlaufstelle</a:t>
            </a:r>
          </a:p>
          <a:p>
            <a:pPr lvl="1"/>
            <a:r>
              <a:rPr lang="de-DE" dirty="0"/>
              <a:t>Was ist ein Zeltlager?</a:t>
            </a:r>
          </a:p>
          <a:p>
            <a:pPr lvl="1"/>
            <a:r>
              <a:rPr lang="de-DE" dirty="0"/>
              <a:t>Wer darf mit?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Flyer und Anmeldung zum herunterladen</a:t>
            </a:r>
          </a:p>
          <a:p>
            <a:r>
              <a:rPr lang="de-DE" dirty="0"/>
              <a:t>Möglichkeit zum selbstständigen Eintragen in E-Mail-Verteiler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1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6C466AA-696E-5B2F-417D-8BC72A27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261656"/>
            <a:ext cx="9239250" cy="559634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A620A48-37DE-DF97-A70A-1991D23C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Landing Page Wireframe</a:t>
            </a:r>
          </a:p>
        </p:txBody>
      </p:sp>
    </p:spTree>
    <p:extLst>
      <p:ext uri="{BB962C8B-B14F-4D97-AF65-F5344CB8AC3E}">
        <p14:creationId xmlns:p14="http://schemas.microsoft.com/office/powerpoint/2010/main" val="222331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B196F-F603-6DC5-14AF-360F41A1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4D2A4-B39F-0C8D-8FE2-B33C08AC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51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Projektskizze WIE 2023/24</vt:lpstr>
      <vt:lpstr>Projektidee: Sommerzeltlager</vt:lpstr>
      <vt:lpstr>Projektidee: Sommerzeltlager</vt:lpstr>
      <vt:lpstr>Landing Page Wireframe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WIE 2023/24</dc:title>
  <dc:creator>Johannes Breitenbach</dc:creator>
  <cp:lastModifiedBy>Johannes Breitenbach</cp:lastModifiedBy>
  <cp:revision>1</cp:revision>
  <dcterms:created xsi:type="dcterms:W3CDTF">2024-03-24T08:45:58Z</dcterms:created>
  <dcterms:modified xsi:type="dcterms:W3CDTF">2024-03-24T08:58:36Z</dcterms:modified>
</cp:coreProperties>
</file>