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57C25-F3DA-F3A1-8ADD-D9266BB3F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6C7380-5683-942C-D283-A324BAB0C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9B7638-DACD-9E76-83A5-613EE6A4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3A22-9FD3-4D4A-AB9C-5002867C0BFD}" type="datetimeFigureOut">
              <a:rPr lang="de-DE" smtClean="0"/>
              <a:t>24.03.2024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9E01B7-1679-AD8F-B17F-CFB7C7159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B98F9A-809B-05A9-2505-5C439358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5B07-06A3-484E-B09A-C6D6CE365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05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8FF85-C6B0-AD7B-EFB4-3A0A001D3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8D656B-A143-2FA9-5EB7-1B6D48692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A74D25-E992-1FA1-AEB8-46D45CFE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3A22-9FD3-4D4A-AB9C-5002867C0BFD}" type="datetimeFigureOut">
              <a:rPr lang="de-DE" smtClean="0"/>
              <a:t>24.03.2024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9AA3FF-A9A1-9DAE-34F9-5C49FD62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7CF816-D698-A6A5-8D6D-0E90DE64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5B07-06A3-484E-B09A-C6D6CE365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966D400-5218-26D5-9A6B-DCC27EF50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3123A8-2861-3605-4C41-553BA398E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DFB3DA-0B50-BFA7-8AAA-7D604F19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3A22-9FD3-4D4A-AB9C-5002867C0BFD}" type="datetimeFigureOut">
              <a:rPr lang="de-DE" smtClean="0"/>
              <a:t>24.03.2024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12F7E7-3DB4-7B6C-FECC-248D8640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007178-72C4-926D-5EBD-38B67531D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5B07-06A3-484E-B09A-C6D6CE365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4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4B4D6-2FE0-3D65-9DE8-2FADD627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719E87-0762-74E9-8568-25FBB5B0C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C83329-1944-744E-8B30-37DCD377A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3A22-9FD3-4D4A-AB9C-5002867C0BFD}" type="datetimeFigureOut">
              <a:rPr lang="de-DE" smtClean="0"/>
              <a:t>24.03.2024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9ACFB6-BC43-7ABE-2CD5-17FA276E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840C0E-C26F-B3CE-7554-0FD050EE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5B07-06A3-484E-B09A-C6D6CE365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73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FEC82E-95B2-FD88-2AD2-FB34D0AA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98B79A-8077-AA12-EFEB-A44AA41AA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E2A17E-57EF-A137-4005-CED930140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3A22-9FD3-4D4A-AB9C-5002867C0BFD}" type="datetimeFigureOut">
              <a:rPr lang="de-DE" smtClean="0"/>
              <a:t>24.03.2024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890C5A-8C74-CDAD-9BD7-92475DE9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E45601-6198-8F28-B47E-C5786C3B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5B07-06A3-484E-B09A-C6D6CE365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02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0F608-9007-2169-1D9D-98D9FF6F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5E0F81-5F1E-2668-520B-FB7198CCD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E44C2E-F770-3811-834A-809F994BB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2D6145-4FEE-3737-2DDA-9E0BA1DE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3A22-9FD3-4D4A-AB9C-5002867C0BFD}" type="datetimeFigureOut">
              <a:rPr lang="de-DE" smtClean="0"/>
              <a:t>24.03.2024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70A60B-FA48-E67D-F51D-3C99F991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2A97A4-D0F5-8200-76E2-25997E1E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5B07-06A3-484E-B09A-C6D6CE365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21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AA113-B0A1-D977-5ACB-DE3980ABE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FAADF4-1779-DE9C-1057-9980D8983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123E29-AC74-2104-A799-8D4CA9C99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80CFDC7-083F-D9C3-F331-B69A591BA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015C6C0-498F-FF0B-1667-3295D436D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831EDE-2E14-1340-77AD-240F7AA3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3A22-9FD3-4D4A-AB9C-5002867C0BFD}" type="datetimeFigureOut">
              <a:rPr lang="de-DE" smtClean="0"/>
              <a:t>24.03.2024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BCD1DCC-6A46-2B91-6105-4F44F71E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6CB40A-2CB0-4489-7C45-FA6AB570E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5B07-06A3-484E-B09A-C6D6CE365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0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B7F2F8-5361-8ED1-81EE-1C4C0961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5297BC6-1FC1-2762-F80F-192943DB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3A22-9FD3-4D4A-AB9C-5002867C0BFD}" type="datetimeFigureOut">
              <a:rPr lang="de-DE" smtClean="0"/>
              <a:t>24.03.2024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099E4F-3A2C-2CF6-4880-FFDDDDEC0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D03866-7FCE-BA94-94D2-D2921AA6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5B07-06A3-484E-B09A-C6D6CE365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23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3C1FB00-181B-D92E-769A-4086B0C3B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3A22-9FD3-4D4A-AB9C-5002867C0BFD}" type="datetimeFigureOut">
              <a:rPr lang="de-DE" smtClean="0"/>
              <a:t>24.03.2024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6A4F536-6D99-FAD5-69E9-B334FA51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054B2E-000E-21FE-A5AF-41EBE632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5B07-06A3-484E-B09A-C6D6CE365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63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FAE64-1CF1-5404-16EC-E8498455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5B61CC-3F7E-EA00-08AE-6B536A53B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844657-0228-C53A-CD32-24F5513F6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0921B7-5A51-B7EA-5FE4-4EC68132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3A22-9FD3-4D4A-AB9C-5002867C0BFD}" type="datetimeFigureOut">
              <a:rPr lang="de-DE" smtClean="0"/>
              <a:t>24.03.2024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C3123C-EA31-461C-E98B-64A76EA2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ACDF35-B18B-F120-F655-09C69FF4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5B07-06A3-484E-B09A-C6D6CE365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82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C9382-FFBC-C36D-4CC3-BE1AAF14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E84C33B-E964-0B0B-F34E-6FD58774C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8013C8-5CED-8EC0-7E5F-5376EBE5F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18CD91-5A3C-12BA-8106-30DF3CE1D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3A22-9FD3-4D4A-AB9C-5002867C0BFD}" type="datetimeFigureOut">
              <a:rPr lang="de-DE" smtClean="0"/>
              <a:t>24.03.2024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F44AAE-D3A3-6AF8-081A-BCAFA127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0F7532-6173-2F4A-1904-17F33A5CD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5B07-06A3-484E-B09A-C6D6CE365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03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9477E51-810C-9DB8-2FB8-115680DD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C22713-F04F-8D6D-005D-F1D7B8427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13C88D-1925-0D95-89DD-99159593A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A3A22-9FD3-4D4A-AB9C-5002867C0BFD}" type="datetimeFigureOut">
              <a:rPr lang="de-DE" smtClean="0"/>
              <a:t>24.03.2024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85AF6A-50D0-24AF-C946-312AA159C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3E4170-1A94-A6A3-0366-932042C02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15B07-06A3-484E-B09A-C6D6CE365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25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C76C-AECB-62D8-58D3-E26DFB99B7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Projektskizze WIE 2023/24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DEF5E4-A3E3-93D9-9077-54FA0CB291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Johannes Breitenbach</a:t>
            </a:r>
          </a:p>
        </p:txBody>
      </p:sp>
    </p:spTree>
    <p:extLst>
      <p:ext uri="{BB962C8B-B14F-4D97-AF65-F5344CB8AC3E}">
        <p14:creationId xmlns:p14="http://schemas.microsoft.com/office/powerpoint/2010/main" val="148600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60A05-2485-5F72-46EF-0D238598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Projektidee: Sommerzeltlager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FA20B1-30CC-D1CD-29EC-4A3A1CDEF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Probleme:</a:t>
            </a:r>
          </a:p>
          <a:p>
            <a:r>
              <a:rPr lang="de-DE" dirty="0"/>
              <a:t>Jährliche Anmeldung noch von Hand ausgefüllt, eingescannt und per E-Mail geschickt</a:t>
            </a:r>
          </a:p>
          <a:p>
            <a:r>
              <a:rPr lang="de-DE" dirty="0"/>
              <a:t>Zeltlager ohne Online-Präsenz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Infos nur über bisherige Teilnehmer/ Eltern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70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60A05-2485-5F72-46EF-0D238598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Projektidee: Sommerzeltlager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FA20B1-30CC-D1CD-29EC-4A3A1CDEF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Website:</a:t>
            </a:r>
          </a:p>
          <a:p>
            <a:r>
              <a:rPr lang="de-DE" dirty="0"/>
              <a:t>Anmeldeformular online</a:t>
            </a:r>
          </a:p>
          <a:p>
            <a:pPr lvl="1"/>
            <a:r>
              <a:rPr lang="de-DE" dirty="0"/>
              <a:t>Vorerst Möglichkeit zum Hochladen von Anmeldungs-</a:t>
            </a:r>
            <a:r>
              <a:rPr lang="de-DE" dirty="0" err="1"/>
              <a:t>pdf</a:t>
            </a:r>
            <a:endParaRPr lang="de-DE" dirty="0"/>
          </a:p>
          <a:p>
            <a:r>
              <a:rPr lang="de-DE" dirty="0"/>
              <a:t>Website als erste Anlaufstelle</a:t>
            </a:r>
          </a:p>
          <a:p>
            <a:pPr lvl="1"/>
            <a:r>
              <a:rPr lang="de-DE" dirty="0"/>
              <a:t>Was ist ein Zeltlager?</a:t>
            </a:r>
          </a:p>
          <a:p>
            <a:pPr lvl="1"/>
            <a:r>
              <a:rPr lang="de-DE" dirty="0"/>
              <a:t>Wer darf mit?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Flyer und Anmeldung zum herunterladen</a:t>
            </a:r>
          </a:p>
          <a:p>
            <a:r>
              <a:rPr lang="de-DE" dirty="0"/>
              <a:t>Möglichkeit zum selbstständigen Eintragen in E-Mail-Verteiler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819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6C466AA-696E-5B2F-417D-8BC72A27D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1261656"/>
            <a:ext cx="9239250" cy="5596344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A620A48-37DE-DF97-A70A-1991D23C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Landing Page Wireframe</a:t>
            </a:r>
          </a:p>
        </p:txBody>
      </p:sp>
    </p:spTree>
    <p:extLst>
      <p:ext uri="{BB962C8B-B14F-4D97-AF65-F5344CB8AC3E}">
        <p14:creationId xmlns:p14="http://schemas.microsoft.com/office/powerpoint/2010/main" val="222331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B196F-F603-6DC5-14AF-360F41A1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Contact Page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BE775BF-ECFC-1C7A-2367-E2C3870F9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415" y="1397278"/>
            <a:ext cx="8515170" cy="4874935"/>
          </a:xfrm>
        </p:spPr>
      </p:pic>
    </p:spTree>
    <p:extLst>
      <p:ext uri="{BB962C8B-B14F-4D97-AF65-F5344CB8AC3E}">
        <p14:creationId xmlns:p14="http://schemas.microsoft.com/office/powerpoint/2010/main" val="131551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D15D5-095A-0520-5BC6-A4BDD4A3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Galerie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DF885F4-B04E-9F5E-4B51-CB4E1738D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530" y="1297941"/>
            <a:ext cx="7208940" cy="5406706"/>
          </a:xfrm>
        </p:spPr>
      </p:pic>
    </p:spTree>
    <p:extLst>
      <p:ext uri="{BB962C8B-B14F-4D97-AF65-F5344CB8AC3E}">
        <p14:creationId xmlns:p14="http://schemas.microsoft.com/office/powerpoint/2010/main" val="2531419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1362C-2F89-D7A2-ED8B-DB14B69F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About </a:t>
            </a:r>
            <a:r>
              <a:rPr lang="de-DE" dirty="0" err="1"/>
              <a:t>us</a:t>
            </a:r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FBEBF476-DA31-7645-20D4-F18D41575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5" t="33133" r="8828" b="4965"/>
          <a:stretch/>
        </p:blipFill>
        <p:spPr>
          <a:xfrm>
            <a:off x="3527828" y="791944"/>
            <a:ext cx="5136344" cy="5989110"/>
          </a:xfrm>
        </p:spPr>
      </p:pic>
    </p:spTree>
    <p:extLst>
      <p:ext uri="{BB962C8B-B14F-4D97-AF65-F5344CB8AC3E}">
        <p14:creationId xmlns:p14="http://schemas.microsoft.com/office/powerpoint/2010/main" val="3477919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Breitbild</PresentationFormat>
  <Paragraphs>21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Projektskizze WIE 2023/24</vt:lpstr>
      <vt:lpstr>Projektidee: Sommerzeltlager</vt:lpstr>
      <vt:lpstr>Projektidee: Sommerzeltlager</vt:lpstr>
      <vt:lpstr>Landing Page Wireframe</vt:lpstr>
      <vt:lpstr>Contact Page</vt:lpstr>
      <vt:lpstr>Galerie</vt:lpstr>
      <vt:lpstr>About 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Projektskizze WIE 2023/24</dc:title>
  <dc:creator>Johannes Breitenbach</dc:creator>
  <cp:lastModifiedBy>Johannes Breitenbach</cp:lastModifiedBy>
  <cp:revision>2</cp:revision>
  <dcterms:created xsi:type="dcterms:W3CDTF">2024-03-24T08:45:58Z</dcterms:created>
  <dcterms:modified xsi:type="dcterms:W3CDTF">2024-03-24T09:29:19Z</dcterms:modified>
</cp:coreProperties>
</file>