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9" r:id="rId2"/>
    <p:sldId id="300" r:id="rId3"/>
    <p:sldId id="261" r:id="rId4"/>
    <p:sldId id="304" r:id="rId5"/>
    <p:sldId id="301" r:id="rId6"/>
    <p:sldId id="305" r:id="rId7"/>
    <p:sldId id="267" r:id="rId8"/>
    <p:sldId id="269" r:id="rId9"/>
    <p:sldId id="270" r:id="rId10"/>
    <p:sldId id="303" r:id="rId11"/>
    <p:sldId id="280" r:id="rId12"/>
    <p:sldId id="282" r:id="rId13"/>
    <p:sldId id="278" r:id="rId14"/>
    <p:sldId id="289" r:id="rId15"/>
    <p:sldId id="307" r:id="rId16"/>
    <p:sldId id="306" r:id="rId17"/>
    <p:sldId id="309" r:id="rId18"/>
    <p:sldId id="311" r:id="rId19"/>
    <p:sldId id="285" r:id="rId20"/>
    <p:sldId id="312" r:id="rId21"/>
    <p:sldId id="313" r:id="rId22"/>
    <p:sldId id="314" r:id="rId23"/>
  </p:sldIdLst>
  <p:sldSz cx="12192000" cy="6858000"/>
  <p:notesSz cx="6797675" cy="9926638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6F6E3B-104A-45A5-B858-6F6EEA272738}">
          <p14:sldIdLst>
            <p14:sldId id="259"/>
            <p14:sldId id="300"/>
          </p14:sldIdLst>
        </p14:section>
        <p14:section name="Was ist Typescript" id="{134A73B7-D516-4AF3-8720-742CBB19596D}">
          <p14:sldIdLst>
            <p14:sldId id="261"/>
            <p14:sldId id="304"/>
          </p14:sldIdLst>
        </p14:section>
        <p14:section name="Was ist JavaScript" id="{733928E9-D156-4A5F-BF8D-9C76365C9EB0}">
          <p14:sldIdLst>
            <p14:sldId id="301"/>
            <p14:sldId id="305"/>
            <p14:sldId id="267"/>
            <p14:sldId id="269"/>
            <p14:sldId id="270"/>
            <p14:sldId id="303"/>
            <p14:sldId id="280"/>
            <p14:sldId id="282"/>
          </p14:sldIdLst>
        </p14:section>
        <p14:section name="Typescript Typensystem" id="{E1A3B6B6-E5E8-4482-B746-6A692F9D4E5F}">
          <p14:sldIdLst>
            <p14:sldId id="278"/>
            <p14:sldId id="289"/>
            <p14:sldId id="307"/>
            <p14:sldId id="306"/>
            <p14:sldId id="309"/>
            <p14:sldId id="311"/>
            <p14:sldId id="285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198" autoAdjust="0"/>
  </p:normalViewPr>
  <p:slideViewPr>
    <p:cSldViewPr snapToGrid="0">
      <p:cViewPr varScale="1">
        <p:scale>
          <a:sx n="51" d="100"/>
          <a:sy n="51" d="100"/>
        </p:scale>
        <p:origin x="18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42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9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519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1200" dirty="0" err="1"/>
              <a:t>Websiten</a:t>
            </a:r>
            <a:r>
              <a:rPr lang="de-DE" sz="1200" dirty="0"/>
              <a:t> waren statisch (nur HTML und CSS)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1995 -&gt; JavaScript wurde von Netscape in Auftrag gegeben, um Java </a:t>
            </a:r>
            <a:r>
              <a:rPr lang="de-DE" sz="1200" dirty="0" err="1"/>
              <a:t>Appletts</a:t>
            </a:r>
            <a:r>
              <a:rPr lang="de-DE" sz="1200" dirty="0"/>
              <a:t> im Browser auszuführen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Amazon gabs seit 10 Monate, Google gibt’s erst in 3 Jahren, Windows 95 erst in ein paar Monaten -&gt; IE gabs noch nicht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Konzepte stammen von Lisp (da einfach und minimalistisch genug), Syntax von Java (damit es nicht ganz so fremd wirkt)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Wurde dann innerhalb von 10 Tagen von Brandon Eich entwickelt, da es in die Beta von Netscape Navigator sollte (</a:t>
            </a:r>
            <a:r>
              <a:rPr lang="de-DE" sz="1200" dirty="0" err="1"/>
              <a:t>Moccha</a:t>
            </a:r>
            <a:r>
              <a:rPr lang="de-DE" sz="1200" dirty="0"/>
              <a:t> -&gt; </a:t>
            </a:r>
            <a:r>
              <a:rPr lang="de-DE" sz="1200" dirty="0" err="1"/>
              <a:t>LiveScript</a:t>
            </a:r>
            <a:r>
              <a:rPr lang="de-DE" sz="1200" dirty="0"/>
              <a:t> -&gt; JavaScript)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1996 mit ES1 veröffentlicht, erste Änderung 1999 mit ES3 (switch, do-</a:t>
            </a:r>
            <a:r>
              <a:rPr lang="de-DE" sz="1200" dirty="0" err="1"/>
              <a:t>while</a:t>
            </a:r>
            <a:r>
              <a:rPr lang="de-DE" sz="1200" dirty="0"/>
              <a:t>, </a:t>
            </a:r>
            <a:r>
              <a:rPr lang="de-DE" sz="1200" dirty="0" err="1"/>
              <a:t>try</a:t>
            </a:r>
            <a:r>
              <a:rPr lang="de-DE" sz="1200" dirty="0"/>
              <a:t>-catch, </a:t>
            </a:r>
            <a:r>
              <a:rPr lang="de-DE" sz="1200" dirty="0" err="1"/>
              <a:t>regex</a:t>
            </a:r>
            <a:r>
              <a:rPr lang="de-DE" sz="1200" dirty="0"/>
              <a:t>, …)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Bis 2003: Entwurf für ES4 (statisches Typsystem, Klassen, Interfaces, Namensräume, etc. incl. Vorläufer für JSX) -&gt; Aufgrund von Browserkrieg tot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2004-2008: Firefox und Chrome kommen auf den Markt, Chrome mit schnellem V8-Compiler -&gt; JavaScript läuft schneller, wird wichtiger,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2009: ES5 (Bugfixes, </a:t>
            </a:r>
            <a:r>
              <a:rPr lang="de-DE" sz="1200" dirty="0" err="1"/>
              <a:t>strict</a:t>
            </a:r>
            <a:r>
              <a:rPr lang="de-DE" sz="1200" dirty="0"/>
              <a:t> </a:t>
            </a:r>
            <a:r>
              <a:rPr lang="de-DE" sz="1200" dirty="0" err="1"/>
              <a:t>mode</a:t>
            </a:r>
            <a:r>
              <a:rPr lang="de-DE" sz="1200" dirty="0"/>
              <a:t>) -&gt; Aktuelle „</a:t>
            </a:r>
            <a:r>
              <a:rPr lang="de-DE" sz="1200" dirty="0" err="1"/>
              <a:t>mindest</a:t>
            </a:r>
            <a:r>
              <a:rPr lang="de-DE" sz="1200" dirty="0"/>
              <a:t> Version“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2015: ES6 (ES2015) (viele Features u.a. aus ES4: </a:t>
            </a:r>
            <a:r>
              <a:rPr lang="de-DE" sz="1200" dirty="0" err="1"/>
              <a:t>class</a:t>
            </a:r>
            <a:r>
              <a:rPr lang="de-DE" sz="1200" dirty="0"/>
              <a:t>, </a:t>
            </a:r>
            <a:r>
              <a:rPr lang="de-DE" sz="1200" dirty="0" err="1"/>
              <a:t>import</a:t>
            </a:r>
            <a:r>
              <a:rPr lang="de-DE" sz="1200" dirty="0"/>
              <a:t>/</a:t>
            </a:r>
            <a:r>
              <a:rPr lang="de-DE" sz="1200" dirty="0" err="1"/>
              <a:t>export</a:t>
            </a:r>
            <a:r>
              <a:rPr lang="de-DE" sz="1200" dirty="0"/>
              <a:t>, </a:t>
            </a:r>
            <a:r>
              <a:rPr lang="de-DE" sz="1200" dirty="0" err="1"/>
              <a:t>let</a:t>
            </a:r>
            <a:r>
              <a:rPr lang="de-DE" sz="1200" dirty="0"/>
              <a:t>, </a:t>
            </a:r>
            <a:r>
              <a:rPr lang="de-DE" sz="1200" dirty="0" err="1"/>
              <a:t>const</a:t>
            </a:r>
            <a:r>
              <a:rPr lang="de-DE" sz="1200" dirty="0"/>
              <a:t>); neue Versionen jährlich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Aktuell ES2021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6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/>
              <a:t>Dynamiches </a:t>
            </a:r>
            <a:r>
              <a:rPr lang="de-DE" dirty="0"/>
              <a:t>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5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03.04.2022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playcode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code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utility-type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code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" TargetMode="External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COL7MC4Pl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code.io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705927" y="0"/>
            <a:ext cx="10801406" cy="6858000"/>
          </a:xfrm>
          <a:prstGeom prst="rect">
            <a:avLst/>
          </a:prstGeom>
        </p:spPr>
        <p:txBody>
          <a:bodyPr vert="horz" lIns="0" tIns="45704" rIns="91408" bIns="45704" rtlCol="0" anchor="ctr">
            <a:normAutofit/>
          </a:bodyPr>
          <a:lstStyle/>
          <a:p>
            <a:pPr algn="ctr" defTabSz="914149">
              <a:spcAft>
                <a:spcPts val="600"/>
              </a:spcAft>
            </a:pPr>
            <a:r>
              <a:rPr lang="en-US" sz="6699" cap="all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Typescript 101</a:t>
            </a:r>
          </a:p>
          <a:p>
            <a:pPr algn="ctr" defTabSz="914149">
              <a:spcAft>
                <a:spcPts val="600"/>
              </a:spcAft>
            </a:pPr>
            <a:endParaRPr lang="en-US" sz="6699" cap="all" dirty="0">
              <a:solidFill>
                <a:schemeClr val="accent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36B-C945-49C2-A18F-A4EDED2A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Flow, </a:t>
            </a:r>
            <a:r>
              <a:rPr lang="en-US" dirty="0" err="1"/>
              <a:t>Schleifen</a:t>
            </a:r>
            <a:r>
              <a:rPr lang="en-US" dirty="0"/>
              <a:t>, </a:t>
            </a:r>
            <a:r>
              <a:rPr lang="en-US" dirty="0" err="1"/>
              <a:t>Iterationen</a:t>
            </a:r>
            <a:endParaRPr lang="de-DE" dirty="0"/>
          </a:p>
        </p:txBody>
      </p:sp>
      <p:pic>
        <p:nvPicPr>
          <p:cNvPr id="25" name="Content Placeholder 24" descr="A picture containing text&#10;&#10;Description automatically generated">
            <a:extLst>
              <a:ext uri="{FF2B5EF4-FFF2-40B4-BE49-F238E27FC236}">
                <a16:creationId xmlns:a16="http://schemas.microsoft.com/office/drawing/2014/main" id="{28ADF664-3737-4863-AC87-896552D01AC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3" y="1611599"/>
            <a:ext cx="1912836" cy="1543206"/>
          </a:xfr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6C8C9F-10A3-4679-B7BB-33E41C99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57" y="2455523"/>
            <a:ext cx="1827851" cy="22104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A1F285D8-9B98-40FD-BF00-D41BD827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48" y="4828471"/>
            <a:ext cx="1734271" cy="1347085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620C3E20-D79B-4CB3-8727-E5344FFE8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97" y="1611599"/>
            <a:ext cx="2695575" cy="1238250"/>
          </a:xfrm>
          <a:prstGeom prst="rect">
            <a:avLst/>
          </a:prstGeom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6CA14BFA-505B-47E0-A981-10FE3577A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43" y="3800657"/>
            <a:ext cx="2357806" cy="25400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481F9E-990F-41BC-9DC8-87745B3CB849}"/>
              </a:ext>
            </a:extLst>
          </p:cNvPr>
          <p:cNvSpPr txBox="1"/>
          <p:nvPr/>
        </p:nvSpPr>
        <p:spPr>
          <a:xfrm>
            <a:off x="9747221" y="4665948"/>
            <a:ext cx="11801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do..while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for..in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for..of</a:t>
            </a: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7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69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8078C1-2DD3-479D-B7BE-A367019A35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2" y="1270000"/>
            <a:ext cx="4964644" cy="48577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C657E-D9A2-4D74-8A6D-9C78B123F62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keine Überladungen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Default-Parameter ans Ende:</a:t>
            </a:r>
          </a:p>
          <a:p>
            <a:pPr>
              <a:buClr>
                <a:schemeClr val="accent2"/>
              </a:buClr>
            </a:pPr>
            <a:endParaRPr lang="de-DE" dirty="0"/>
          </a:p>
          <a:p>
            <a:pPr>
              <a:buClr>
                <a:schemeClr val="accent2"/>
              </a:buClr>
            </a:pPr>
            <a:endParaRPr lang="de-DE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1D83F3-BD5D-4C46-9207-7DD508CC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91" y="2182761"/>
            <a:ext cx="4835137" cy="17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6" y="1269706"/>
            <a:ext cx="5047066" cy="4858213"/>
          </a:xfrm>
        </p:spPr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Erst seit ES6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Syntaktischer Zucker für Konstruktor Funktionen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 (</a:t>
            </a:r>
            <a:r>
              <a:rPr lang="de-DE" dirty="0" err="1"/>
              <a:t>new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09776E-4444-42E7-9604-C78FC9607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43" y="1269706"/>
            <a:ext cx="5463049" cy="41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String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Boolean</a:t>
            </a:r>
          </a:p>
          <a:p>
            <a:pPr>
              <a:buClr>
                <a:schemeClr val="accent2"/>
              </a:buClr>
            </a:pPr>
            <a:endParaRPr lang="de-DE" sz="8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Unkown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(Any)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(Optional)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(Never)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6F01A4-9310-448F-9B3D-B50D0E05D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31" y="1481599"/>
            <a:ext cx="2895136" cy="1947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69538-08D4-4930-9A77-26F52EF79F66}"/>
              </a:ext>
            </a:extLst>
          </p:cNvPr>
          <p:cNvSpPr txBox="1"/>
          <p:nvPr/>
        </p:nvSpPr>
        <p:spPr>
          <a:xfrm>
            <a:off x="4375031" y="369881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4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9AA9-5CE4-45D7-AA8C-894DE18D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r>
              <a:rPr lang="de-DE" dirty="0"/>
              <a:t> &amp;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8AB0375-8951-4B99-9387-AC1D33F03D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94641"/>
            <a:ext cx="4427589" cy="3685534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3102403-AACB-4A92-A160-42C2C98A4DE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13" y="1794641"/>
            <a:ext cx="5221287" cy="3808468"/>
          </a:xfrm>
        </p:spPr>
      </p:pic>
    </p:spTree>
    <p:extLst>
      <p:ext uri="{BB962C8B-B14F-4D97-AF65-F5344CB8AC3E}">
        <p14:creationId xmlns:p14="http://schemas.microsoft.com/office/powerpoint/2010/main" val="61146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FADA-E2B7-4490-8E32-A41269B6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802A9D-8778-47F9-99F5-6592D617AFE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3" y="1485900"/>
            <a:ext cx="7639050" cy="3886200"/>
          </a:xfrm>
        </p:spPr>
      </p:pic>
    </p:spTree>
    <p:extLst>
      <p:ext uri="{BB962C8B-B14F-4D97-AF65-F5344CB8AC3E}">
        <p14:creationId xmlns:p14="http://schemas.microsoft.com/office/powerpoint/2010/main" val="155306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19D1-325B-4B6D-B801-9D0E459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Utility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59E3B05-5463-46DC-9CCB-2D518F7E83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50" y="1390014"/>
            <a:ext cx="7073611" cy="35985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92F4E8-3891-4DAE-B912-F58587C386A3}"/>
              </a:ext>
            </a:extLst>
          </p:cNvPr>
          <p:cNvSpPr txBox="1"/>
          <p:nvPr/>
        </p:nvSpPr>
        <p:spPr>
          <a:xfrm>
            <a:off x="365760" y="6031915"/>
            <a:ext cx="738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https://www.typescriptlang.org/docs/handbook/utility-types.html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52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Genercis</a:t>
            </a:r>
            <a:r>
              <a:rPr lang="de-DE" dirty="0"/>
              <a:t> &amp; Utility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7110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Typescript</a:t>
            </a:r>
            <a:r>
              <a:rPr lang="de-DE" dirty="0"/>
              <a:t> (und JavaScript)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Template Literals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Spread &amp; Rest Operatoren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Destructuring</a:t>
            </a:r>
            <a:r>
              <a:rPr lang="de-DE" dirty="0"/>
              <a:t> von Array &amp; Objekten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r>
              <a:rPr lang="de-DE" dirty="0"/>
              <a:t> / </a:t>
            </a:r>
            <a:r>
              <a:rPr lang="de-DE" dirty="0" err="1"/>
              <a:t>aysnc</a:t>
            </a:r>
            <a:r>
              <a:rPr lang="de-DE" dirty="0"/>
              <a:t> &amp; </a:t>
            </a:r>
            <a:r>
              <a:rPr lang="de-DE" dirty="0" err="1"/>
              <a:t>await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 Methoden</a:t>
            </a:r>
          </a:p>
          <a:p>
            <a:pPr marL="468276" lvl="1" indent="-285750"/>
            <a:r>
              <a:rPr lang="de-DE" dirty="0" err="1"/>
              <a:t>concat</a:t>
            </a:r>
            <a:endParaRPr lang="de-DE" dirty="0"/>
          </a:p>
          <a:p>
            <a:pPr marL="468276" lvl="1" indent="-285750"/>
            <a:r>
              <a:rPr lang="de-DE" dirty="0" err="1"/>
              <a:t>foreach</a:t>
            </a:r>
            <a:endParaRPr lang="de-DE" dirty="0"/>
          </a:p>
          <a:p>
            <a:pPr marL="468276" lvl="1" indent="-285750"/>
            <a:r>
              <a:rPr lang="de-DE" dirty="0" err="1"/>
              <a:t>filter</a:t>
            </a:r>
            <a:endParaRPr lang="de-DE" dirty="0"/>
          </a:p>
          <a:p>
            <a:pPr marL="468276" lvl="1" indent="-285750"/>
            <a:r>
              <a:rPr lang="de-DE" dirty="0"/>
              <a:t>find</a:t>
            </a:r>
          </a:p>
          <a:p>
            <a:pPr marL="468276" lvl="1" indent="-285750"/>
            <a:r>
              <a:rPr lang="de-DE" dirty="0" err="1"/>
              <a:t>some</a:t>
            </a:r>
            <a:r>
              <a:rPr lang="de-DE" dirty="0"/>
              <a:t>	</a:t>
            </a:r>
          </a:p>
          <a:p>
            <a:pPr marL="468276" lvl="1" indent="-285750"/>
            <a:r>
              <a:rPr lang="de-DE" dirty="0" err="1"/>
              <a:t>map</a:t>
            </a:r>
            <a:endParaRPr lang="de-DE" dirty="0"/>
          </a:p>
          <a:p>
            <a:pPr marL="468276" lvl="1" indent="-285750"/>
            <a:r>
              <a:rPr lang="de-DE" dirty="0" err="1"/>
              <a:t>reduce</a:t>
            </a:r>
            <a:endParaRPr lang="de-DE" dirty="0"/>
          </a:p>
          <a:p>
            <a:pPr marL="468276" lvl="1" indent="-285750"/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872B-E81A-40CA-9059-6749AC1659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Optional </a:t>
            </a:r>
            <a:r>
              <a:rPr lang="de-DE" dirty="0" err="1"/>
              <a:t>Chaining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 </a:t>
            </a:r>
            <a:r>
              <a:rPr lang="de-DE" dirty="0" err="1"/>
              <a:t>coalescing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79FAA-97AE-4B91-8324-10D671A0A310}"/>
              </a:ext>
            </a:extLst>
          </p:cNvPr>
          <p:cNvSpPr txBox="1"/>
          <p:nvPr/>
        </p:nvSpPr>
        <p:spPr>
          <a:xfrm>
            <a:off x="6096000" y="279457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3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3C579E-4B21-4DEC-B6D8-1D3668C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C7FEB-AF3E-47DA-8767-A7E4CE37C5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TypeScript?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Wie funktioniert JavaScript?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Typensystem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6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Typescript</a:t>
            </a:r>
            <a:r>
              <a:rPr lang="de-DE" dirty="0"/>
              <a:t> (und JavaScript)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84089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TS </a:t>
            </a:r>
            <a:r>
              <a:rPr lang="de-DE" dirty="0" err="1"/>
              <a:t>Pokedex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54D9AD-B05B-4003-AF28-F7DBCBC9661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747240" y="1270000"/>
            <a:ext cx="4707044" cy="4857750"/>
          </a:xfrm>
        </p:spPr>
      </p:pic>
    </p:spTree>
    <p:extLst>
      <p:ext uri="{BB962C8B-B14F-4D97-AF65-F5344CB8AC3E}">
        <p14:creationId xmlns:p14="http://schemas.microsoft.com/office/powerpoint/2010/main" val="73563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C8A3-CE25-4DF4-8D22-7AE0921D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 und weitere Infos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3D6D-E545-4733-A051-1BBA6435CA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https://www.typescriptlang.org/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https://devblogs.microsoft.com/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https://www.youtube.com/watch?v=cCOL7MC4Pl0</a:t>
            </a:r>
            <a:r>
              <a:rPr lang="de-DE" dirty="0"/>
              <a:t> -&gt; JS Event Loop </a:t>
            </a:r>
            <a:r>
              <a:rPr lang="en-US" dirty="0"/>
              <a:t>💪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4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Erweiterung um neue Features</a:t>
            </a:r>
          </a:p>
          <a:p>
            <a:pPr marL="468276" lvl="1" indent="-285750"/>
            <a:r>
              <a:rPr lang="de-DE" dirty="0"/>
              <a:t>Interfaces</a:t>
            </a:r>
          </a:p>
          <a:p>
            <a:pPr marL="468276" lvl="1" indent="-285750"/>
            <a:r>
              <a:rPr lang="de-DE" dirty="0" err="1"/>
              <a:t>Generics</a:t>
            </a:r>
            <a:endParaRPr lang="de-DE" dirty="0"/>
          </a:p>
          <a:p>
            <a:pPr marL="468276" lvl="1" indent="-285750"/>
            <a:r>
              <a:rPr lang="de-DE" dirty="0"/>
              <a:t>Zukünftige ES-Features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Anreicherung um statisches Typ-System</a:t>
            </a:r>
          </a:p>
          <a:p>
            <a:pPr marL="468276" lvl="1" indent="-285750"/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D360-A33A-4943-ACE9-A56EC938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Content Placeholder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90805FBD-D80D-4B1F-BB40-D2235EF4216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9" y="1193986"/>
            <a:ext cx="8284221" cy="4470028"/>
          </a:xfrm>
        </p:spPr>
      </p:pic>
    </p:spTree>
    <p:extLst>
      <p:ext uri="{BB962C8B-B14F-4D97-AF65-F5344CB8AC3E}">
        <p14:creationId xmlns:p14="http://schemas.microsoft.com/office/powerpoint/2010/main" val="39996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8093-AD39-4F0B-839D-1A2DB83E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Typsystem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3AA8-C953-4367-BE89-3A294BF42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5073903" cy="4858213"/>
          </a:xfrm>
        </p:spPr>
        <p:txBody>
          <a:bodyPr/>
          <a:lstStyle/>
          <a:p>
            <a:r>
              <a:rPr lang="en-US" dirty="0"/>
              <a:t>“primitive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string</a:t>
            </a:r>
            <a:r>
              <a:rPr lang="de-DE" dirty="0"/>
              <a:t>	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boolean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undefinded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</a:t>
            </a:r>
            <a:r>
              <a:rPr lang="de-DE" dirty="0" err="1"/>
              <a:t>symbol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C6928-BFFF-441F-B577-73344504935E}"/>
              </a:ext>
            </a:extLst>
          </p:cNvPr>
          <p:cNvSpPr txBox="1">
            <a:spLocks/>
          </p:cNvSpPr>
          <p:nvPr/>
        </p:nvSpPr>
        <p:spPr>
          <a:xfrm>
            <a:off x="6105508" y="1269706"/>
            <a:ext cx="5073903" cy="4858213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>
            <a:lvl1pPr marL="0" indent="0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2526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5529" indent="-173003" algn="l" defTabSz="91414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642" indent="-184113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22169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3909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84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8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3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“</a:t>
            </a:r>
            <a:r>
              <a:rPr lang="en-US" dirty="0" err="1"/>
              <a:t>komplexe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Date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(…, </a:t>
            </a:r>
            <a:r>
              <a:rPr lang="de-DE" dirty="0" err="1"/>
              <a:t>Map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776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19E-7B81-4568-BF9E-341A0CE1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1460C-1C3A-40FC-8F97-3A9A3D4D44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(Loose)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3676E6-ADAA-4FCC-A0E7-20AC7BFE12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de-DE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6E62C44-8A06-4EF1-A411-77B9E5D3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5" y="2075412"/>
            <a:ext cx="4114100" cy="372673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17A71D-CEE7-439B-9316-2574862D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35" y="2075411"/>
            <a:ext cx="4220959" cy="37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FE11A1-4218-4DF2-8FF3-0C0E514B9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94" y="1217601"/>
            <a:ext cx="3474880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80173E2-EBA9-4EDD-84B8-8DB9DD9E46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8" y="1702619"/>
            <a:ext cx="4988072" cy="4125355"/>
          </a:xfr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DD4988C-37D4-4F22-8185-DAE5DDFEB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60" y="1702619"/>
            <a:ext cx="2698179" cy="1424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93B3CD-FAE1-4D50-9774-A5142698E911}"/>
              </a:ext>
            </a:extLst>
          </p:cNvPr>
          <p:cNvSpPr txBox="1"/>
          <p:nvPr/>
        </p:nvSpPr>
        <p:spPr>
          <a:xfrm>
            <a:off x="7440560" y="37652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5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1F04F3-A842-449E-BE56-C21DC90340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de-DE" dirty="0" err="1"/>
              <a:t>Truthy</a:t>
            </a:r>
            <a:r>
              <a:rPr lang="de-DE" dirty="0"/>
              <a:t>: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4911F6F-4D88-4C63-9A64-4E90F07B3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7" y="1740310"/>
            <a:ext cx="3233300" cy="420329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6674D0B-4DFF-4811-BD5D-C0158FE12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07" y="1740310"/>
            <a:ext cx="3127230" cy="3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623</Words>
  <Application>Microsoft Office PowerPoint</Application>
  <PresentationFormat>Widescreen</PresentationFormat>
  <Paragraphs>146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Folienmaster 1801</vt:lpstr>
      <vt:lpstr>PowerPoint Presentation</vt:lpstr>
      <vt:lpstr>Agenda</vt:lpstr>
      <vt:lpstr>Was ist Typescript?</vt:lpstr>
      <vt:lpstr>PowerPoint Presentation</vt:lpstr>
      <vt:lpstr>Javascript Typsystem</vt:lpstr>
      <vt:lpstr>Equality</vt:lpstr>
      <vt:lpstr>Type Coercion (Number)</vt:lpstr>
      <vt:lpstr>Type Coercion (null, undefined und NAN)</vt:lpstr>
      <vt:lpstr>Truthy und Falsy</vt:lpstr>
      <vt:lpstr>Control Flow, Schleifen, Iterationen</vt:lpstr>
      <vt:lpstr>Functions</vt:lpstr>
      <vt:lpstr>Klassen</vt:lpstr>
      <vt:lpstr>TypeScript Typen</vt:lpstr>
      <vt:lpstr>TypeScript Typen</vt:lpstr>
      <vt:lpstr>Union Types &amp; Intersection Types</vt:lpstr>
      <vt:lpstr>Generics</vt:lpstr>
      <vt:lpstr>Utility Types</vt:lpstr>
      <vt:lpstr>Genercis &amp; Utility Types</vt:lpstr>
      <vt:lpstr>Weitere Typescript (und JavaScript) Features</vt:lpstr>
      <vt:lpstr>Weitere Typescript (und JavaScript) Features</vt:lpstr>
      <vt:lpstr>TS Pokedex</vt:lpstr>
      <vt:lpstr>Quellen und weitere Infos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109</cp:revision>
  <cp:lastPrinted>2019-01-30T14:24:56Z</cp:lastPrinted>
  <dcterms:created xsi:type="dcterms:W3CDTF">2019-01-09T13:40:35Z</dcterms:created>
  <dcterms:modified xsi:type="dcterms:W3CDTF">2022-04-03T15:19:01Z</dcterms:modified>
</cp:coreProperties>
</file>