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72" r:id="rId13"/>
    <p:sldId id="273" r:id="rId14"/>
    <p:sldId id="275" r:id="rId15"/>
    <p:sldId id="276" r:id="rId16"/>
    <p:sldId id="277" r:id="rId17"/>
    <p:sldId id="279" r:id="rId18"/>
    <p:sldId id="278" r:id="rId19"/>
    <p:sldId id="268" r:id="rId20"/>
    <p:sldId id="260" r:id="rId21"/>
  </p:sldIdLst>
  <p:sldSz cx="12192000" cy="685800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974" autoAdjust="0"/>
  </p:normalViewPr>
  <p:slideViewPr>
    <p:cSldViewPr snapToGrid="0">
      <p:cViewPr varScale="1">
        <p:scale>
          <a:sx n="71" d="100"/>
          <a:sy n="7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Demo:</a:t>
            </a:r>
          </a:p>
          <a:p>
            <a:r>
              <a:rPr lang="de-DE" dirty="0" err="1"/>
              <a:t>Let</a:t>
            </a:r>
            <a:r>
              <a:rPr lang="de-DE" dirty="0"/>
              <a:t> stellt sicher, dass eine Variable vor dem Zugriff explizit deklariert werden muss!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26830725"/>
              </p:ext>
            </p:extLst>
          </p:nvPr>
        </p:nvGraphicFramePr>
        <p:xfrm>
          <a:off x="1533094" y="1991470"/>
          <a:ext cx="914482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Verwendung von neuen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577</Words>
  <Application>Microsoft Office PowerPoint</Application>
  <PresentationFormat>Breitbild</PresentationFormat>
  <Paragraphs>176</Paragraphs>
  <Slides>20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Hoisting</vt:lpstr>
      <vt:lpstr>Hoisting</vt:lpstr>
      <vt:lpstr>Scopes</vt:lpstr>
      <vt:lpstr>Scopes</vt:lpstr>
      <vt:lpstr>This</vt:lpstr>
      <vt:lpstr>Strict-Mode</vt:lpstr>
      <vt:lpstr>TypeScript Typen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46</cp:revision>
  <dcterms:created xsi:type="dcterms:W3CDTF">2019-01-09T13:40:35Z</dcterms:created>
  <dcterms:modified xsi:type="dcterms:W3CDTF">2019-01-10T16:29:22Z</dcterms:modified>
</cp:coreProperties>
</file>