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90" r:id="rId39"/>
    <p:sldId id="268" r:id="rId40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8" d="100"/>
          <a:sy n="98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2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4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27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1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47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02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53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17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1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68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73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91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Template Literals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Modules vergleichbar zu ES6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Modules; kann schnell unübersichtlich werden, da schachtelbar</a:t>
            </a:r>
          </a:p>
          <a:p>
            <a:pPr marL="285750" indent="-285750">
              <a:buFontTx/>
              <a:buChar char="-"/>
            </a:pPr>
            <a:r>
              <a:rPr lang="de-DE" dirty="0"/>
              <a:t>ABER: Modules benötigen einen Module-</a:t>
            </a:r>
            <a:r>
              <a:rPr lang="de-DE" dirty="0" err="1"/>
              <a:t>Loader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E603-42FD-4500-8453-4C0A2E8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E12FB-E01F-41D2-956E-DFDD9CB0A1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344134"/>
            <a:ext cx="10791780" cy="4858213"/>
          </a:xfrm>
        </p:spPr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Für JS-Bibliotheken fehlt die Typ-Definition -&gt; keine Syntax-Unterstützung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$: </a:t>
            </a:r>
            <a:r>
              <a:rPr lang="de-DE" dirty="0" err="1"/>
              <a:t>any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ODER: -&gt; </a:t>
            </a:r>
            <a:r>
              <a:rPr lang="de-DE" dirty="0" err="1"/>
              <a:t>d.ts</a:t>
            </a:r>
            <a:r>
              <a:rPr 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7680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08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18</TotalTime>
  <Words>1162</Words>
  <Application>Microsoft Office PowerPoint</Application>
  <PresentationFormat>Widescreen</PresentationFormat>
  <Paragraphs>313</Paragraphs>
  <Slides>39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Trebuchet MS</vt:lpstr>
      <vt:lpstr>Folienmaster 1801</vt:lpstr>
      <vt:lpstr>PowerPoint Presentation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Generics</vt:lpstr>
      <vt:lpstr>JS-Bibliotheken in TS</vt:lpstr>
      <vt:lpstr>JS-Bibliotheken in TS</vt:lpstr>
      <vt:lpstr>Funktionen höherer Ordnung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94</cp:revision>
  <cp:lastPrinted>2019-01-30T14:24:56Z</cp:lastPrinted>
  <dcterms:created xsi:type="dcterms:W3CDTF">2019-01-09T13:40:35Z</dcterms:created>
  <dcterms:modified xsi:type="dcterms:W3CDTF">2020-03-13T14:30:40Z</dcterms:modified>
</cp:coreProperties>
</file>