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78" r:id="rId24"/>
    <p:sldId id="268" r:id="rId25"/>
    <p:sldId id="260" r:id="rId26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790</Words>
  <Application>Microsoft Office PowerPoint</Application>
  <PresentationFormat>Breitbild</PresentationFormat>
  <Paragraphs>230</Paragraphs>
  <Slides>25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TypeScript Typen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66</cp:revision>
  <dcterms:created xsi:type="dcterms:W3CDTF">2019-01-09T13:40:35Z</dcterms:created>
  <dcterms:modified xsi:type="dcterms:W3CDTF">2019-01-13T15:42:43Z</dcterms:modified>
</cp:coreProperties>
</file>