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90" r:id="rId30"/>
    <p:sldId id="268" r:id="rId31"/>
    <p:sldId id="260" r:id="rId32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9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/>
              <a:t>Never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- ES6 kann nicht immer verwendet werden:</a:t>
            </a:r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höherer 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Funktionen können als Parameter übergeben werden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TODO</a:t>
            </a:r>
          </a:p>
          <a:p>
            <a:pPr marL="285750" indent="-285750">
              <a:buFontTx/>
              <a:buChar char="-"/>
            </a:pPr>
            <a:r>
              <a:rPr lang="de-DE"/>
              <a:t>https://www.heise.de/developer/artikel/Konsole-Funktionen-hoeherer-Ordnung-1958717.html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1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914</Words>
  <Application>Microsoft Office PowerPoint</Application>
  <PresentationFormat>Breitbild</PresentationFormat>
  <Paragraphs>254</Paragraphs>
  <Slides>31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Funktionen höherer Ordnung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72</cp:revision>
  <dcterms:created xsi:type="dcterms:W3CDTF">2019-01-09T13:40:35Z</dcterms:created>
  <dcterms:modified xsi:type="dcterms:W3CDTF">2019-01-24T14:07:26Z</dcterms:modified>
</cp:coreProperties>
</file>