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0" r:id="rId31"/>
    <p:sldId id="268" r:id="rId32"/>
    <p:sldId id="260" r:id="rId33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Template Literals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944</Words>
  <Application>Microsoft Office PowerPoint</Application>
  <PresentationFormat>Breitbild</PresentationFormat>
  <Paragraphs>266</Paragraphs>
  <Slides>32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77</cp:revision>
  <dcterms:created xsi:type="dcterms:W3CDTF">2019-01-09T13:40:35Z</dcterms:created>
  <dcterms:modified xsi:type="dcterms:W3CDTF">2019-01-25T15:17:20Z</dcterms:modified>
</cp:coreProperties>
</file>