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9" r:id="rId2"/>
    <p:sldId id="261" r:id="rId3"/>
    <p:sldId id="262" r:id="rId4"/>
    <p:sldId id="265" r:id="rId5"/>
    <p:sldId id="263" r:id="rId6"/>
    <p:sldId id="266" r:id="rId7"/>
    <p:sldId id="267" r:id="rId8"/>
    <p:sldId id="269" r:id="rId9"/>
    <p:sldId id="270" r:id="rId10"/>
    <p:sldId id="271" r:id="rId11"/>
    <p:sldId id="274" r:id="rId12"/>
    <p:sldId id="280" r:id="rId13"/>
    <p:sldId id="281" r:id="rId14"/>
    <p:sldId id="272" r:id="rId15"/>
    <p:sldId id="273" r:id="rId16"/>
    <p:sldId id="282" r:id="rId17"/>
    <p:sldId id="283" r:id="rId18"/>
    <p:sldId id="275" r:id="rId19"/>
    <p:sldId id="276" r:id="rId20"/>
    <p:sldId id="277" r:id="rId21"/>
    <p:sldId id="284" r:id="rId22"/>
    <p:sldId id="279" r:id="rId23"/>
    <p:sldId id="278" r:id="rId24"/>
    <p:sldId id="268" r:id="rId25"/>
    <p:sldId id="260" r:id="rId26"/>
  </p:sldIdLst>
  <p:sldSz cx="12192000" cy="685800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8974" autoAdjust="0"/>
  </p:normalViewPr>
  <p:slideViewPr>
    <p:cSldViewPr snapToGrid="0">
      <p:cViewPr varScale="1">
        <p:scale>
          <a:sx n="90" d="100"/>
          <a:sy n="90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3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Gültig nur in der </a:t>
            </a:r>
            <a:r>
              <a:rPr lang="de-DE" dirty="0" err="1"/>
              <a:t>function</a:t>
            </a:r>
            <a:r>
              <a:rPr lang="de-DE" dirty="0"/>
              <a:t>, in der sie deklariert wurde</a:t>
            </a:r>
          </a:p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9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80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Übergang:</a:t>
            </a:r>
          </a:p>
          <a:p>
            <a:r>
              <a:rPr lang="de-DE" dirty="0" err="1"/>
              <a:t>Wieviele</a:t>
            </a:r>
            <a:r>
              <a:rPr lang="de-DE" dirty="0"/>
              <a:t> Parameter hat die Funktion? -&gt; 2: </a:t>
            </a:r>
            <a:r>
              <a:rPr lang="de-DE" dirty="0" err="1"/>
              <a:t>name</a:t>
            </a:r>
            <a:r>
              <a:rPr lang="de-DE" dirty="0"/>
              <a:t> und ‚</a:t>
            </a:r>
            <a:r>
              <a:rPr lang="de-DE" dirty="0" err="1"/>
              <a:t>this</a:t>
            </a:r>
            <a:r>
              <a:rPr lang="de-DE" dirty="0"/>
              <a:t>‘</a:t>
            </a:r>
          </a:p>
          <a:p>
            <a:r>
              <a:rPr lang="de-DE" dirty="0"/>
              <a:t>This wird implizit übergeben;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7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C# immer ein Objekt der Klasse, indem die Funktion definiert ist</a:t>
            </a:r>
          </a:p>
          <a:p>
            <a:r>
              <a:rPr lang="de-DE" dirty="0"/>
              <a:t>In JS abhängig vom Aufruf der Funktion</a:t>
            </a:r>
          </a:p>
          <a:p>
            <a:r>
              <a:rPr lang="de-DE" dirty="0"/>
              <a:t>‚Der, der mich rief‘</a:t>
            </a:r>
          </a:p>
          <a:p>
            <a:r>
              <a:rPr lang="de-DE" dirty="0"/>
              <a:t>Ermitteln von </a:t>
            </a:r>
            <a:r>
              <a:rPr lang="de-DE" dirty="0" err="1"/>
              <a:t>this</a:t>
            </a:r>
            <a:r>
              <a:rPr lang="de-DE" dirty="0"/>
              <a:t> erfolgt zur Laufzeit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0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Timeout für </a:t>
            </a:r>
            <a:r>
              <a:rPr lang="de-DE" dirty="0" err="1"/>
              <a:t>sayHello</a:t>
            </a:r>
            <a:r>
              <a:rPr lang="de-DE" dirty="0"/>
              <a:t>()</a:t>
            </a:r>
          </a:p>
          <a:p>
            <a:r>
              <a:rPr lang="de-DE" dirty="0"/>
              <a:t>-&gt; Funktion in </a:t>
            </a:r>
            <a:r>
              <a:rPr lang="de-DE" dirty="0" err="1"/>
              <a:t>timeout</a:t>
            </a:r>
            <a:r>
              <a:rPr lang="de-DE" dirty="0"/>
              <a:t> wird als </a:t>
            </a:r>
            <a:r>
              <a:rPr lang="de-DE" dirty="0" err="1"/>
              <a:t>Function-Invocation</a:t>
            </a:r>
            <a:r>
              <a:rPr lang="de-DE" dirty="0"/>
              <a:t> aufgerufen -&gt; </a:t>
            </a:r>
            <a:r>
              <a:rPr lang="de-DE" dirty="0" err="1"/>
              <a:t>this</a:t>
            </a:r>
            <a:r>
              <a:rPr lang="de-DE" dirty="0"/>
              <a:t> &lt;&gt; </a:t>
            </a:r>
            <a:r>
              <a:rPr lang="de-DE" dirty="0" err="1"/>
              <a:t>dog</a:t>
            </a:r>
            <a:r>
              <a:rPr lang="de-DE" dirty="0"/>
              <a:t>; </a:t>
            </a:r>
            <a:r>
              <a:rPr lang="de-DE" dirty="0" err="1"/>
              <a:t>setTimeout</a:t>
            </a:r>
            <a:r>
              <a:rPr lang="de-DE" dirty="0"/>
              <a:t> kann das Objekt nicht wissen</a:t>
            </a:r>
          </a:p>
          <a:p>
            <a:r>
              <a:rPr lang="de-DE" dirty="0"/>
              <a:t>-&gt; Lösung: </a:t>
            </a:r>
            <a:r>
              <a:rPr lang="de-DE" dirty="0" err="1"/>
              <a:t>this</a:t>
            </a:r>
            <a:r>
              <a:rPr lang="de-DE" dirty="0"/>
              <a:t> zwischenspeichern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729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hohe Verbreitung -&gt; keine Breaking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Deshalb harmloses Literal ‚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r>
              <a:rPr lang="de-DE" dirty="0"/>
              <a:t>X wird dem aktuellen Kontext (</a:t>
            </a:r>
            <a:r>
              <a:rPr lang="de-DE" dirty="0" err="1"/>
              <a:t>this</a:t>
            </a:r>
            <a:r>
              <a:rPr lang="de-DE" dirty="0"/>
              <a:t>) hinzugefügt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2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dynamisches Typsystem?</a:t>
            </a:r>
          </a:p>
          <a:p>
            <a:r>
              <a:rPr lang="de-DE" dirty="0"/>
              <a:t>Wie erkenne ich ein Array? </a:t>
            </a:r>
            <a:r>
              <a:rPr lang="de-DE" dirty="0" err="1"/>
              <a:t>Array.isArray</a:t>
            </a:r>
            <a:r>
              <a:rPr lang="de-DE" dirty="0"/>
              <a:t>([]);</a:t>
            </a:r>
          </a:p>
          <a:p>
            <a:r>
              <a:rPr lang="de-DE" dirty="0"/>
              <a:t>(</a:t>
            </a:r>
            <a:r>
              <a:rPr lang="de-DE" dirty="0" err="1"/>
              <a:t>typeof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obwohl eigentlich </a:t>
            </a:r>
            <a:r>
              <a:rPr lang="de-DE" dirty="0" err="1"/>
              <a:t>Object</a:t>
            </a:r>
            <a:r>
              <a:rPr lang="de-DE" dirty="0"/>
              <a:t>; kommt von Lisp)</a:t>
            </a:r>
          </a:p>
          <a:p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boolean</a:t>
            </a:r>
            <a:r>
              <a:rPr lang="de-DE" dirty="0"/>
              <a:t>, </a:t>
            </a:r>
            <a:r>
              <a:rPr lang="de-DE" dirty="0" err="1"/>
              <a:t>undefined</a:t>
            </a:r>
            <a:r>
              <a:rPr lang="de-DE" dirty="0"/>
              <a:t> -&gt; Value-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reference-Types</a:t>
            </a:r>
            <a:endParaRPr lang="de-DE" dirty="0"/>
          </a:p>
          <a:p>
            <a:r>
              <a:rPr lang="de-DE" dirty="0"/>
              <a:t>String (, Symbol) -&gt; Reference-</a:t>
            </a:r>
            <a:r>
              <a:rPr lang="de-DE" dirty="0" err="1"/>
              <a:t>Types</a:t>
            </a:r>
            <a:r>
              <a:rPr lang="de-DE" dirty="0"/>
              <a:t>, die sich wie Value-</a:t>
            </a:r>
            <a:r>
              <a:rPr lang="de-DE" dirty="0" err="1"/>
              <a:t>Types</a:t>
            </a:r>
            <a:r>
              <a:rPr lang="de-DE" dirty="0"/>
              <a:t> verhalten (Unveränderlichkeit)</a:t>
            </a:r>
          </a:p>
          <a:p>
            <a:r>
              <a:rPr lang="de-DE" dirty="0"/>
              <a:t>Dies ist wichtig für die Vergleiche: (nächste Folie)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8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5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0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strings</a:t>
            </a:r>
            <a:r>
              <a:rPr lang="de-DE" dirty="0"/>
              <a:t> (Backticks) -&gt; u.a. Platzhalter, Mehrzeilige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9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 dirty="0" err="1"/>
              <a:t>Dynamsiches</a:t>
            </a:r>
            <a:r>
              <a:rPr lang="de-DE" dirty="0"/>
              <a:t> 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 erst seit ES6 (ES2015)</a:t>
            </a:r>
          </a:p>
          <a:p>
            <a:r>
              <a:rPr lang="de-DE" dirty="0"/>
              <a:t>Var ist das schwächste Schlüsselwort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8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85" y="626918"/>
            <a:ext cx="1620211" cy="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76" y="6372154"/>
            <a:ext cx="900117" cy="1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1A4F555-D06D-4E7A-A7E1-B66AE50D8C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297" y="1269706"/>
            <a:ext cx="10801406" cy="4874420"/>
          </a:xfrm>
        </p:spPr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1331495" y="2197768"/>
            <a:ext cx="948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>
                <a:latin typeface="+mj-lt"/>
              </a:rPr>
              <a:t>Typescript</a:t>
            </a:r>
            <a:r>
              <a:rPr lang="de-DE" sz="8000" dirty="0">
                <a:latin typeface="+mj-lt"/>
              </a:rPr>
              <a:t> Basics</a:t>
            </a:r>
          </a:p>
          <a:p>
            <a:pPr algn="ctr"/>
            <a:endParaRPr lang="de-DE" sz="80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3AC3E2-C46E-4115-BB44-A9B75C54026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59513252"/>
              </p:ext>
            </p:extLst>
          </p:nvPr>
        </p:nvGraphicFramePr>
        <p:xfrm>
          <a:off x="1533094" y="1991470"/>
          <a:ext cx="914482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207">
                  <a:extLst>
                    <a:ext uri="{9D8B030D-6E8A-4147-A177-3AD203B41FA5}">
                      <a16:colId xmlns:a16="http://schemas.microsoft.com/office/drawing/2014/main" val="254879935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939292721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406357847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12657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Erneute Deklaration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Variable überschreiben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Hoisting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1585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CCFFF01-145C-4D35-9A32-48BF83FA6352}"/>
              </a:ext>
            </a:extLst>
          </p:cNvPr>
          <p:cNvSpPr txBox="1"/>
          <p:nvPr/>
        </p:nvSpPr>
        <p:spPr>
          <a:xfrm>
            <a:off x="2588712" y="4762524"/>
            <a:ext cx="703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Erst </a:t>
            </a:r>
            <a:r>
              <a:rPr lang="de-DE" sz="3200" dirty="0" err="1">
                <a:latin typeface="+mj-lt"/>
              </a:rPr>
              <a:t>const</a:t>
            </a:r>
            <a:r>
              <a:rPr lang="de-DE" sz="3200" dirty="0">
                <a:latin typeface="+mj-lt"/>
              </a:rPr>
              <a:t>, dann </a:t>
            </a:r>
            <a:r>
              <a:rPr lang="de-DE" sz="3200" dirty="0" err="1">
                <a:latin typeface="+mj-lt"/>
              </a:rPr>
              <a:t>let</a:t>
            </a:r>
            <a:r>
              <a:rPr lang="de-DE" sz="3200" dirty="0">
                <a:latin typeface="+mj-lt"/>
              </a:rPr>
              <a:t>. Verzichte auf </a:t>
            </a:r>
            <a:r>
              <a:rPr lang="de-DE" sz="3200" dirty="0" err="1">
                <a:latin typeface="+mj-lt"/>
              </a:rPr>
              <a:t>var</a:t>
            </a:r>
            <a:r>
              <a:rPr lang="de-DE" sz="32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4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DED91D-F923-4E1A-BEA2-216A3AE78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19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Definieren einen eigenen Gültigkeitsbereich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Anonymous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737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r>
              <a:rPr lang="de-DE" dirty="0"/>
              <a:t> von </a:t>
            </a:r>
            <a:r>
              <a:rPr lang="de-DE" dirty="0" err="1"/>
              <a:t>var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// …</a:t>
            </a:r>
          </a:p>
          <a:p>
            <a:r>
              <a:rPr lang="de-DE" dirty="0" err="1"/>
              <a:t>var</a:t>
            </a:r>
            <a:r>
              <a:rPr lang="de-DE" dirty="0"/>
              <a:t> x = 23;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dirty="0"/>
              <a:t> x;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  x = 23;</a:t>
            </a:r>
          </a:p>
          <a:p>
            <a:r>
              <a:rPr lang="de-DE" dirty="0"/>
              <a:t>  // ..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812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Erst seit ES5</a:t>
            </a:r>
          </a:p>
          <a:p>
            <a:pPr marL="285750" indent="-285750">
              <a:buFontTx/>
              <a:buChar char="-"/>
            </a:pPr>
            <a:r>
              <a:rPr lang="de-DE" dirty="0"/>
              <a:t>Syntaktischer Zucker für Funktionen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werden!</a:t>
            </a:r>
          </a:p>
        </p:txBody>
      </p:sp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35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C615-3B4C-417D-B5DC-B48FBF6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B0984-B2D5-4BBF-A421-7879057CF3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Global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Variablen sind von überall aus aufrufbar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 ist nur innerhalb des Scopes aufrufbar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r>
              <a:rPr lang="de-DE" dirty="0"/>
              <a:t> (nur bei </a:t>
            </a: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)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Deklaration auf dem Global </a:t>
            </a:r>
            <a:r>
              <a:rPr lang="de-DE" dirty="0" err="1"/>
              <a:t>Scope</a:t>
            </a:r>
            <a:r>
              <a:rPr lang="de-DE" dirty="0"/>
              <a:t> sollten vermieden werden!</a:t>
            </a:r>
          </a:p>
        </p:txBody>
      </p:sp>
    </p:spTree>
    <p:extLst>
      <p:ext uri="{BB962C8B-B14F-4D97-AF65-F5344CB8AC3E}">
        <p14:creationId xmlns:p14="http://schemas.microsoft.com/office/powerpoint/2010/main" val="36570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D6E2-5ED5-4DBA-A5D5-D6B83D9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3A8D4-6858-49F0-8B86-B10F5A2338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3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Verwendung von neuen ES-Features</a:t>
            </a:r>
          </a:p>
          <a:p>
            <a:pPr marL="285750" indent="-285750">
              <a:buFontTx/>
              <a:buChar char="-"/>
            </a:pPr>
            <a:r>
              <a:rPr lang="de-DE" dirty="0"/>
              <a:t>Anreicherung um statisches Typ-System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Implizite </a:t>
            </a:r>
            <a:r>
              <a:rPr lang="de-DE" dirty="0"/>
              <a:t>Übergabe: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selbst aufrufen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auf Objekt aufrufen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Explizites Übergeben von </a:t>
            </a:r>
            <a:r>
              <a:rPr lang="de-DE" dirty="0" err="1"/>
              <a:t>this</a:t>
            </a:r>
            <a:r>
              <a:rPr lang="de-DE" dirty="0"/>
              <a:t> an Funktionen: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myFunction.call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23, 42);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myFunction.apply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[23, 42]);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bindedFunction</a:t>
            </a:r>
            <a:r>
              <a:rPr lang="de-DE" dirty="0"/>
              <a:t> = </a:t>
            </a:r>
            <a:r>
              <a:rPr lang="de-DE" dirty="0" err="1"/>
              <a:t>myFunction.bind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); -&gt; </a:t>
            </a:r>
            <a:r>
              <a:rPr lang="de-DE" dirty="0" err="1"/>
              <a:t>bindedFunction</a:t>
            </a:r>
            <a:r>
              <a:rPr lang="de-DE" dirty="0"/>
              <a:t>(23, 42)</a:t>
            </a:r>
          </a:p>
        </p:txBody>
      </p:sp>
    </p:spTree>
    <p:extLst>
      <p:ext uri="{BB962C8B-B14F-4D97-AF65-F5344CB8AC3E}">
        <p14:creationId xmlns:p14="http://schemas.microsoft.com/office/powerpoint/2010/main" val="37298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88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1E2F-5D3B-4FB7-A46D-97252DF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-Mode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A3FAC-7F1F-43E2-B43B-870A2735CB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JavaScript verzeiht viele Fehler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Versucht Fehler eigenständig zu korrigieren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r>
              <a:rPr lang="de-DE" dirty="0"/>
              <a:t>x = 23;</a:t>
            </a:r>
          </a:p>
          <a:p>
            <a:r>
              <a:rPr lang="de-DE" dirty="0"/>
              <a:t>console.log(x);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 ist sauberer, lesbarer, wartbarer </a:t>
            </a:r>
          </a:p>
          <a:p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03504F-51E2-4BA0-8083-3DA4108A4E64}"/>
              </a:ext>
            </a:extLst>
          </p:cNvPr>
          <p:cNvSpPr txBox="1"/>
          <p:nvPr/>
        </p:nvSpPr>
        <p:spPr>
          <a:xfrm>
            <a:off x="2369974" y="3736133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en-US" dirty="0" err="1"/>
              <a:t>ReferenceError</a:t>
            </a:r>
            <a:r>
              <a:rPr lang="en-US" dirty="0"/>
              <a:t>: x is not defined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8B43D-448C-433E-9870-51D5660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11CF-87BD-48B3-8558-1926A06064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www.typescriptlang.org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https://medium.freecodecamp.org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https://www.w3schools.com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goloJS</a:t>
            </a:r>
            <a:r>
              <a:rPr lang="de-DE" dirty="0"/>
              <a:t> (</a:t>
            </a:r>
            <a:r>
              <a:rPr lang="de-DE" dirty="0" err="1"/>
              <a:t>dotnetpro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395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8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2B8A-35AC-4D49-9E1F-F6498E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TypSystem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89A59-D921-423F-8E38-4AC5D5F84E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Dynamisches Typsystem:</a:t>
            </a:r>
          </a:p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(Symbol)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Date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Array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AFF4BA2-E404-4FD0-8F84-8510BB64EADD}"/>
              </a:ext>
            </a:extLst>
          </p:cNvPr>
          <p:cNvSpPr/>
          <p:nvPr/>
        </p:nvSpPr>
        <p:spPr>
          <a:xfrm>
            <a:off x="2554357" y="2515442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852E5B-1D68-4EDE-A4AE-E2BF8852A29E}"/>
              </a:ext>
            </a:extLst>
          </p:cNvPr>
          <p:cNvSpPr txBox="1"/>
          <p:nvPr/>
        </p:nvSpPr>
        <p:spPr>
          <a:xfrm>
            <a:off x="4899991" y="2660375"/>
            <a:ext cx="320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„primitive Typen“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790B786-9F55-4481-BE0D-5CDBCDE1E302}"/>
              </a:ext>
            </a:extLst>
          </p:cNvPr>
          <p:cNvSpPr/>
          <p:nvPr/>
        </p:nvSpPr>
        <p:spPr>
          <a:xfrm>
            <a:off x="2554357" y="4713651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19F170-8626-4BE1-A6CF-9A8F01440C9D}"/>
              </a:ext>
            </a:extLst>
          </p:cNvPr>
          <p:cNvSpPr txBox="1"/>
          <p:nvPr/>
        </p:nvSpPr>
        <p:spPr>
          <a:xfrm>
            <a:off x="4899991" y="4858584"/>
            <a:ext cx="3432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„komplexe Typen“</a:t>
            </a:r>
          </a:p>
        </p:txBody>
      </p:sp>
    </p:spTree>
    <p:extLst>
      <p:ext uri="{BB962C8B-B14F-4D97-AF65-F5344CB8AC3E}">
        <p14:creationId xmlns:p14="http://schemas.microsoft.com/office/powerpoint/2010/main" val="6407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=== / !== (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== / !=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519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F7F48-C9E8-498E-B5EC-22D27F4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F068B-F835-4193-BF60-8C046D670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71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47AE0-BCDE-4D9F-80D5-89F0150D38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Primitive Datentypen werden wie folgt in „</a:t>
            </a:r>
            <a:r>
              <a:rPr lang="de-DE" dirty="0" err="1"/>
              <a:t>Number</a:t>
            </a:r>
            <a:r>
              <a:rPr lang="de-DE" dirty="0"/>
              <a:t>“ umgewandelt: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(null) 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undefined</a:t>
            </a:r>
            <a:r>
              <a:rPr lang="de-DE" dirty="0"/>
              <a:t>)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		1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 12 “)		12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(“-12.34“)	-12.34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(“\n“)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(“12s“)	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(123)		123</a:t>
            </a:r>
          </a:p>
        </p:txBody>
      </p:sp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8722-B306-4DBE-A25A-47A3A94A23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10791780" cy="48582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null == 0			</a:t>
            </a: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null	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r>
              <a:rPr lang="de-DE" dirty="0"/>
              <a:t>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r>
              <a:rPr lang="de-DE" dirty="0"/>
              <a:t> === </a:t>
            </a:r>
            <a:r>
              <a:rPr lang="de-DE" dirty="0" err="1"/>
              <a:t>NaN</a:t>
            </a:r>
            <a:r>
              <a:rPr lang="de-DE" dirty="0"/>
              <a:t>			</a:t>
            </a:r>
            <a:r>
              <a:rPr lang="de-DE" dirty="0" err="1"/>
              <a:t>false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value</a:t>
            </a:r>
            <a:r>
              <a:rPr lang="de-DE" dirty="0"/>
              <a:t> !== </a:t>
            </a:r>
            <a:r>
              <a:rPr lang="de-DE" dirty="0" err="1"/>
              <a:t>value</a:t>
            </a:r>
            <a:r>
              <a:rPr lang="de-DE" dirty="0"/>
              <a:t>)		</a:t>
            </a:r>
            <a:r>
              <a:rPr lang="de-DE" dirty="0" err="1"/>
              <a:t>value</a:t>
            </a:r>
            <a:r>
              <a:rPr lang="de-DE" dirty="0"/>
              <a:t> =&gt; </a:t>
            </a:r>
            <a:r>
              <a:rPr lang="de-DE" dirty="0" err="1"/>
              <a:t>NaN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0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‘‘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Truthy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Alles andere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Auch ‘0‘!!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772</Words>
  <Application>Microsoft Office PowerPoint</Application>
  <PresentationFormat>Breitbild</PresentationFormat>
  <Paragraphs>215</Paragraphs>
  <Slides>25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Folienmaster 1801</vt:lpstr>
      <vt:lpstr>PowerPoint-Präsentation</vt:lpstr>
      <vt:lpstr>Was ist Typescript?</vt:lpstr>
      <vt:lpstr>Javascript TypSystem</vt:lpstr>
      <vt:lpstr>Triple Equality vs. Double Equality</vt:lpstr>
      <vt:lpstr>Triple Equality vs. Double Equality</vt:lpstr>
      <vt:lpstr>Type Coercion</vt:lpstr>
      <vt:lpstr>Type Coercion (Number)</vt:lpstr>
      <vt:lpstr>Type Coercion (null, undefined und NAN)</vt:lpstr>
      <vt:lpstr>Truthy und Falsy</vt:lpstr>
      <vt:lpstr>var, let, const</vt:lpstr>
      <vt:lpstr>var, let, const</vt:lpstr>
      <vt:lpstr>Funktionen</vt:lpstr>
      <vt:lpstr>Funktionen</vt:lpstr>
      <vt:lpstr>Hoisting von var</vt:lpstr>
      <vt:lpstr>Hoisting</vt:lpstr>
      <vt:lpstr>Klassen</vt:lpstr>
      <vt:lpstr>Klassen</vt:lpstr>
      <vt:lpstr>Scopes</vt:lpstr>
      <vt:lpstr>Scopes</vt:lpstr>
      <vt:lpstr>This</vt:lpstr>
      <vt:lpstr>This</vt:lpstr>
      <vt:lpstr>Strict-Mode</vt:lpstr>
      <vt:lpstr>TypeScript Typen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59</cp:revision>
  <dcterms:created xsi:type="dcterms:W3CDTF">2019-01-09T13:40:35Z</dcterms:created>
  <dcterms:modified xsi:type="dcterms:W3CDTF">2019-01-12T16:37:28Z</dcterms:modified>
</cp:coreProperties>
</file>