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78" r:id="rId24"/>
    <p:sldId id="268" r:id="rId25"/>
    <p:sldId id="260" r:id="rId26"/>
  </p:sldIdLst>
  <p:sldSz cx="12192000" cy="685800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974" autoAdjust="0"/>
  </p:normalViewPr>
  <p:slideViewPr>
    <p:cSldViewPr snapToGrid="0">
      <p:cViewPr varScale="1">
        <p:scale>
          <a:sx n="90" d="100"/>
          <a:sy n="90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  <a:p>
            <a:r>
              <a:rPr lang="de-DE" dirty="0"/>
              <a:t>This wird implizit übergeben;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Timeout für </a:t>
            </a:r>
            <a:r>
              <a:rPr lang="de-DE" dirty="0" err="1"/>
              <a:t>sayHello</a:t>
            </a:r>
            <a:r>
              <a:rPr lang="de-DE" dirty="0"/>
              <a:t>()</a:t>
            </a:r>
          </a:p>
          <a:p>
            <a:r>
              <a:rPr lang="de-DE" dirty="0"/>
              <a:t>-&gt; Funktion in </a:t>
            </a:r>
            <a:r>
              <a:rPr lang="de-DE" dirty="0" err="1"/>
              <a:t>timeout</a:t>
            </a:r>
            <a:r>
              <a:rPr lang="de-DE" dirty="0"/>
              <a:t> wird als </a:t>
            </a:r>
            <a:r>
              <a:rPr lang="de-DE" dirty="0" err="1"/>
              <a:t>Function-Invocation</a:t>
            </a:r>
            <a:r>
              <a:rPr lang="de-DE" dirty="0"/>
              <a:t> aufgerufen -&gt; </a:t>
            </a:r>
            <a:r>
              <a:rPr lang="de-DE" dirty="0" err="1"/>
              <a:t>this</a:t>
            </a:r>
            <a:r>
              <a:rPr lang="de-DE" dirty="0"/>
              <a:t> &lt;&gt; </a:t>
            </a:r>
            <a:r>
              <a:rPr lang="de-DE" dirty="0" err="1"/>
              <a:t>dog</a:t>
            </a:r>
            <a:r>
              <a:rPr lang="de-DE" dirty="0"/>
              <a:t>; </a:t>
            </a:r>
            <a:r>
              <a:rPr lang="de-DE" dirty="0" err="1"/>
              <a:t>setTimeout</a:t>
            </a:r>
            <a:r>
              <a:rPr lang="de-DE" dirty="0"/>
              <a:t> kann das Objekt nicht wissen</a:t>
            </a:r>
          </a:p>
          <a:p>
            <a:r>
              <a:rPr lang="de-DE" dirty="0"/>
              <a:t>-&gt; Lösung: </a:t>
            </a:r>
            <a:r>
              <a:rPr lang="de-DE" dirty="0" err="1"/>
              <a:t>this</a:t>
            </a:r>
            <a:r>
              <a:rPr lang="de-DE" dirty="0"/>
              <a:t> zwischenspeichern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729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12.01.2019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ES5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Verwendung von neuen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Implizite 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772</Words>
  <Application>Microsoft Office PowerPoint</Application>
  <PresentationFormat>Breitbild</PresentationFormat>
  <Paragraphs>215</Paragraphs>
  <Slides>25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TypeScript Typen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58</cp:revision>
  <dcterms:created xsi:type="dcterms:W3CDTF">2019-01-09T13:40:35Z</dcterms:created>
  <dcterms:modified xsi:type="dcterms:W3CDTF">2019-01-12T16:18:33Z</dcterms:modified>
</cp:coreProperties>
</file>