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0" r:id="rId37"/>
    <p:sldId id="268" r:id="rId38"/>
    <p:sldId id="260" r:id="rId39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18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9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es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/>
              <a:t>Never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Template Literals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Arrow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Default Parameter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Spread &amp; Rest Operatoren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Destructuring</a:t>
            </a:r>
            <a:r>
              <a:rPr lang="de-DE" dirty="0"/>
              <a:t> Arrays &amp; Objects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ABER: ES6 kann nicht immer verwendet werden:</a:t>
            </a:r>
          </a:p>
          <a:p>
            <a:pPr marL="468276" lvl="1" indent="-285750">
              <a:buFontTx/>
              <a:buChar char="-"/>
            </a:pPr>
            <a:r>
              <a:rPr lang="de-DE" dirty="0">
                <a:hlinkClick r:id="rId3"/>
              </a:rPr>
              <a:t>ES6 Support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(ab ES6)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62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Ähnlich zu ES6-Klassen, aber: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sind typisiert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haben </a:t>
            </a:r>
            <a:r>
              <a:rPr lang="de-DE" dirty="0" err="1"/>
              <a:t>Zugriffsmodifizierer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können Interfaces implementieren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können abstrakt sein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856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3944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>
                <a:solidFill>
                  <a:srgbClr val="FF0000"/>
                </a:solidFill>
              </a:rPr>
              <a:t>ÜBUNG?</a:t>
            </a:r>
          </a:p>
        </p:txBody>
      </p:sp>
    </p:spTree>
    <p:extLst>
      <p:ext uri="{BB962C8B-B14F-4D97-AF65-F5344CB8AC3E}">
        <p14:creationId xmlns:p14="http://schemas.microsoft.com/office/powerpoint/2010/main" val="415914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Helfen dabei, den Code zu strukturieren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Beugen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Collisions</a:t>
            </a:r>
            <a:r>
              <a:rPr lang="de-DE" dirty="0"/>
              <a:t> vor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Modules kommen aus ES6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Namespaces</a:t>
            </a:r>
            <a:r>
              <a:rPr lang="de-DE" dirty="0"/>
              <a:t> sind gut für kleinere Projekte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Nicht so restriktiv wie Modules, kann schnell unübersichtlich werden</a:t>
            </a:r>
          </a:p>
          <a:p>
            <a:r>
              <a:rPr lang="de-DE" dirty="0"/>
              <a:t>- ABER: Modules benötigen einen Module-</a:t>
            </a:r>
            <a:r>
              <a:rPr lang="de-DE" dirty="0" err="1"/>
              <a:t>Loader</a:t>
            </a: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Modules &gt; </a:t>
            </a:r>
            <a:r>
              <a:rPr lang="de-DE" dirty="0" err="1"/>
              <a:t>Namespaces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991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998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9E603-42FD-4500-8453-4C0A2E87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E12FB-E01F-41D2-956E-DFDD9CB0A1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344134"/>
            <a:ext cx="10791780" cy="4858213"/>
          </a:xfrm>
        </p:spPr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3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höherer 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Funktionen können als Parameter übergeben werden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TODO</a:t>
            </a:r>
          </a:p>
          <a:p>
            <a:pPr marL="285750" indent="-285750">
              <a:buFontTx/>
              <a:buChar char="-"/>
            </a:pPr>
            <a:r>
              <a:rPr lang="de-DE"/>
              <a:t>https://www.heise.de/developer/artikel/Konsole-Funktionen-hoeherer-Ordnung-1958717.html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15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1018</Words>
  <Application>Microsoft Office PowerPoint</Application>
  <PresentationFormat>Breitbild</PresentationFormat>
  <Paragraphs>291</Paragraphs>
  <Slides>38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2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Neue Features (ab ES6)</vt:lpstr>
      <vt:lpstr>Klassen</vt:lpstr>
      <vt:lpstr>Klassen</vt:lpstr>
      <vt:lpstr>Klassen</vt:lpstr>
      <vt:lpstr>NameSpaces und Modules</vt:lpstr>
      <vt:lpstr>NameSpaces und Modules</vt:lpstr>
      <vt:lpstr>Generics</vt:lpstr>
      <vt:lpstr>Funktionen höherer Ordnung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85</cp:revision>
  <dcterms:created xsi:type="dcterms:W3CDTF">2019-01-09T13:40:35Z</dcterms:created>
  <dcterms:modified xsi:type="dcterms:W3CDTF">2019-01-27T16:23:12Z</dcterms:modified>
</cp:coreProperties>
</file>