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86" r:id="rId24"/>
    <p:sldId id="287" r:id="rId25"/>
    <p:sldId id="278" r:id="rId26"/>
    <p:sldId id="288" r:id="rId27"/>
    <p:sldId id="289" r:id="rId28"/>
    <p:sldId id="285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90" r:id="rId39"/>
    <p:sldId id="268" r:id="rId40"/>
    <p:sldId id="260" r:id="rId41"/>
  </p:sldIdLst>
  <p:sldSz cx="12192000" cy="685800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74" autoAdjust="0"/>
  </p:normalViewPr>
  <p:slideViewPr>
    <p:cSldViewPr snapToGrid="0">
      <p:cViewPr varScale="1">
        <p:scale>
          <a:sx n="92" d="100"/>
          <a:sy n="92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Demo:</a:t>
            </a:r>
          </a:p>
          <a:p>
            <a:r>
              <a:rPr lang="de-DE" dirty="0" err="1"/>
              <a:t>Let</a:t>
            </a:r>
            <a:r>
              <a:rPr lang="de-DE" dirty="0"/>
              <a:t> stellt sicher, dass eine Variable vor dem Zugriff explizit deklariert werden muss!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0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183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49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es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ES6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Erweiterung um neue Features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Interfaces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Generics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Zukünftige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Implizite </a:t>
            </a:r>
            <a:r>
              <a:rPr lang="de-DE" dirty="0"/>
              <a:t>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TypeScript</a:t>
            </a:r>
            <a:r>
              <a:rPr lang="de-DE" dirty="0"/>
              <a:t> wird in JavaScript </a:t>
            </a:r>
            <a:r>
              <a:rPr lang="de-DE" dirty="0" err="1"/>
              <a:t>compiliert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Anlegen der </a:t>
            </a:r>
            <a:r>
              <a:rPr lang="de-DE" dirty="0" err="1"/>
              <a:t>tsconfig.json</a:t>
            </a:r>
            <a:r>
              <a:rPr lang="de-DE" dirty="0"/>
              <a:t> mittels „</a:t>
            </a:r>
            <a:r>
              <a:rPr lang="de-DE" dirty="0" err="1"/>
              <a:t>tsc</a:t>
            </a:r>
            <a:r>
              <a:rPr lang="de-DE" dirty="0"/>
              <a:t> --</a:t>
            </a:r>
            <a:r>
              <a:rPr lang="de-DE" dirty="0" err="1"/>
              <a:t>init</a:t>
            </a:r>
            <a:r>
              <a:rPr lang="de-DE" dirty="0"/>
              <a:t>„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tsconfig.json</a:t>
            </a:r>
            <a:r>
              <a:rPr lang="de-DE" dirty="0"/>
              <a:t> steuert die Compiler-Optionen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„Übersetzen“ mittels „</a:t>
            </a:r>
            <a:r>
              <a:rPr lang="de-DE" dirty="0" err="1"/>
              <a:t>tsc</a:t>
            </a:r>
            <a:r>
              <a:rPr lang="de-DE" dirty="0"/>
              <a:t> </a:t>
            </a:r>
            <a:r>
              <a:rPr lang="de-DE" dirty="0" err="1"/>
              <a:t>filename.ts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tsc</a:t>
            </a:r>
            <a:r>
              <a:rPr lang="de-DE" dirty="0"/>
              <a:t> --watch“ übersetzt nach Speichern</a:t>
            </a:r>
          </a:p>
        </p:txBody>
      </p:sp>
    </p:spTree>
    <p:extLst>
      <p:ext uri="{BB962C8B-B14F-4D97-AF65-F5344CB8AC3E}">
        <p14:creationId xmlns:p14="http://schemas.microsoft.com/office/powerpoint/2010/main" val="20667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4346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Array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225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Neue Features (ab ES6)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Template Literals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Arrow </a:t>
            </a:r>
            <a:r>
              <a:rPr lang="de-DE" dirty="0" err="1"/>
              <a:t>Functions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Default Parameter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Spread &amp; Rest Operatoren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Destructuring</a:t>
            </a:r>
            <a:r>
              <a:rPr lang="de-DE" dirty="0"/>
              <a:t> Arrays &amp; Objects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ABER: ES6 kann nicht immer verwendet werden:</a:t>
            </a:r>
          </a:p>
          <a:p>
            <a:pPr marL="468276" lvl="1" indent="-285750">
              <a:buFontTx/>
              <a:buChar char="-"/>
            </a:pPr>
            <a:r>
              <a:rPr lang="de-DE" dirty="0">
                <a:hlinkClick r:id="rId3"/>
              </a:rPr>
              <a:t>ES6 Support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Features (ab ES6)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625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Ähnlich zu ES6-Klassen, aber: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Properties sind typisiert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Properties haben </a:t>
            </a:r>
            <a:r>
              <a:rPr lang="de-DE" dirty="0" err="1"/>
              <a:t>Zugriffsmodifizierer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können Interfaces implementieren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können abstrakt sein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8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3944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>
                <a:solidFill>
                  <a:srgbClr val="FF0000"/>
                </a:solidFill>
              </a:rPr>
              <a:t>ÜBUNG?</a:t>
            </a:r>
          </a:p>
        </p:txBody>
      </p:sp>
    </p:spTree>
    <p:extLst>
      <p:ext uri="{BB962C8B-B14F-4D97-AF65-F5344CB8AC3E}">
        <p14:creationId xmlns:p14="http://schemas.microsoft.com/office/powerpoint/2010/main" val="4159146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455D-A66C-4BA9-B430-E96416D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NameSpaces</a:t>
            </a:r>
            <a:r>
              <a:rPr lang="de-DE" dirty="0"/>
              <a:t> und Modules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6381C-4FCA-401B-BDFC-B15EF4F65D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Helfen dabei, den Code zu strukturieren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Beugen </a:t>
            </a: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Collisions</a:t>
            </a:r>
            <a:r>
              <a:rPr lang="de-DE" dirty="0"/>
              <a:t> vor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Modules vergleichbar zu ES6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Namespaces</a:t>
            </a:r>
            <a:r>
              <a:rPr lang="de-DE" dirty="0"/>
              <a:t> sind gut für kleinere Projekte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Nicht so restriktiv wie Modules; kann schnell unübersichtlich werden, da schachtelbar</a:t>
            </a:r>
          </a:p>
          <a:p>
            <a:pPr marL="285750" indent="-285750">
              <a:buFontTx/>
              <a:buChar char="-"/>
            </a:pPr>
            <a:r>
              <a:rPr lang="de-DE" dirty="0"/>
              <a:t>ABER: Modules benötigen einen Module-</a:t>
            </a:r>
            <a:r>
              <a:rPr lang="de-DE"/>
              <a:t>Loader</a:t>
            </a: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Modules &gt; </a:t>
            </a:r>
            <a:r>
              <a:rPr lang="de-DE" dirty="0" err="1"/>
              <a:t>Namespaces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99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455D-A66C-4BA9-B430-E96416D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NameSpaces</a:t>
            </a:r>
            <a:r>
              <a:rPr lang="de-DE" dirty="0"/>
              <a:t> und Modules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6381C-4FCA-401B-BDFC-B15EF4F65D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9980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9E603-42FD-4500-8453-4C0A2E87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E12FB-E01F-41D2-956E-DFDD9CB0A1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344134"/>
            <a:ext cx="10791780" cy="4858213"/>
          </a:xfrm>
        </p:spPr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36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F70E-9EFE-45E4-900A-A91C9ED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JS-Bibliotheken in 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89A00-CF3F-49E8-B81B-E6CFFF4F7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Für JS-Bibliotheken fehlt die Typ-Definition -&gt; keine Syntax-Unterstützung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declare</a:t>
            </a:r>
            <a:r>
              <a:rPr lang="de-DE" dirty="0"/>
              <a:t> </a:t>
            </a:r>
            <a:r>
              <a:rPr lang="de-DE" dirty="0" err="1"/>
              <a:t>var</a:t>
            </a:r>
            <a:r>
              <a:rPr lang="de-DE" dirty="0"/>
              <a:t> $: </a:t>
            </a:r>
            <a:r>
              <a:rPr lang="de-DE" dirty="0" err="1"/>
              <a:t>any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ODER: -&gt; </a:t>
            </a:r>
            <a:r>
              <a:rPr lang="de-DE" dirty="0" err="1"/>
              <a:t>d.ts</a:t>
            </a:r>
            <a:r>
              <a:rPr lang="de-DE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76808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F70E-9EFE-45E4-900A-A91C9ED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JS-Bibliotheken in 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89A00-CF3F-49E8-B81B-E6CFFF4F7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20856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höherer 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Funktionen können als Parameter übergeben werden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TODO</a:t>
            </a:r>
          </a:p>
          <a:p>
            <a:pPr marL="285750" indent="-285750">
              <a:buFontTx/>
              <a:buChar char="-"/>
            </a:pPr>
            <a:r>
              <a:rPr lang="de-DE"/>
              <a:t>https://www.heise.de/developer/artikel/Konsole-Funktionen-hoeherer-Ordnung-1958717.html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215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1046</Words>
  <Application>Microsoft Office PowerPoint</Application>
  <PresentationFormat>Breitbild</PresentationFormat>
  <Paragraphs>297</Paragraphs>
  <Slides>40</Slides>
  <Notes>23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Vorbereitung TypeScript (mit VS-Code)</vt:lpstr>
      <vt:lpstr>Vorbereitung TypeScript (mit VS-Code)</vt:lpstr>
      <vt:lpstr>TypeScript Typen</vt:lpstr>
      <vt:lpstr>TypeScript Typen</vt:lpstr>
      <vt:lpstr>TypeScript Typen</vt:lpstr>
      <vt:lpstr>Neue Features (ab ES6)</vt:lpstr>
      <vt:lpstr>Neue Features (ab ES6)</vt:lpstr>
      <vt:lpstr>Klassen</vt:lpstr>
      <vt:lpstr>Klassen</vt:lpstr>
      <vt:lpstr>Klassen</vt:lpstr>
      <vt:lpstr>NameSpaces und Modules</vt:lpstr>
      <vt:lpstr>NameSpaces und Modules</vt:lpstr>
      <vt:lpstr>Generics</vt:lpstr>
      <vt:lpstr>JS-Bibliotheken in TS</vt:lpstr>
      <vt:lpstr>JS-Bibliotheken in TS</vt:lpstr>
      <vt:lpstr>Funktionen höherer Ordnung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88</cp:revision>
  <dcterms:created xsi:type="dcterms:W3CDTF">2019-01-09T13:40:35Z</dcterms:created>
  <dcterms:modified xsi:type="dcterms:W3CDTF">2019-01-30T14:17:15Z</dcterms:modified>
</cp:coreProperties>
</file>