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A52A3-BC12-4EB5-A9CA-BDE6AA8EC0AC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DA8DCF-D193-4937-8F8C-EA7226531858}">
      <dgm:prSet phldrT="[Text]"/>
      <dgm:spPr/>
      <dgm:t>
        <a:bodyPr/>
        <a:lstStyle/>
        <a:p>
          <a:r>
            <a:rPr lang="en-US" dirty="0"/>
            <a:t>W1</a:t>
          </a:r>
        </a:p>
      </dgm:t>
    </dgm:pt>
    <dgm:pt modelId="{FA6FF389-AC04-4DD2-A72D-0BC782CBA10A}" type="parTrans" cxnId="{1B00C629-8916-4D6C-BCC1-DF97DA9BBE4F}">
      <dgm:prSet/>
      <dgm:spPr/>
      <dgm:t>
        <a:bodyPr/>
        <a:lstStyle/>
        <a:p>
          <a:endParaRPr lang="en-US"/>
        </a:p>
      </dgm:t>
    </dgm:pt>
    <dgm:pt modelId="{4E165827-62AC-4E20-A3A5-A049F19FA99B}" type="sibTrans" cxnId="{1B00C629-8916-4D6C-BCC1-DF97DA9BBE4F}">
      <dgm:prSet/>
      <dgm:spPr/>
      <dgm:t>
        <a:bodyPr/>
        <a:lstStyle/>
        <a:p>
          <a:endParaRPr lang="en-US"/>
        </a:p>
      </dgm:t>
    </dgm:pt>
    <dgm:pt modelId="{1F6B4506-2A35-4CC6-B676-616896FBBD3D}">
      <dgm:prSet phldrT="[Text]"/>
      <dgm:spPr/>
      <dgm:t>
        <a:bodyPr/>
        <a:lstStyle/>
        <a:p>
          <a:r>
            <a:rPr lang="en-US" dirty="0"/>
            <a:t>Planning and first ideas for improvements</a:t>
          </a:r>
        </a:p>
      </dgm:t>
    </dgm:pt>
    <dgm:pt modelId="{FFF17A9C-D72A-4B2F-97AC-9E09ADD47983}" type="parTrans" cxnId="{3D1AB659-49D5-4922-9A72-87973383F2FA}">
      <dgm:prSet/>
      <dgm:spPr/>
      <dgm:t>
        <a:bodyPr/>
        <a:lstStyle/>
        <a:p>
          <a:endParaRPr lang="en-US"/>
        </a:p>
      </dgm:t>
    </dgm:pt>
    <dgm:pt modelId="{F38BC07D-3505-4734-88D1-C9A43096C806}" type="sibTrans" cxnId="{3D1AB659-49D5-4922-9A72-87973383F2FA}">
      <dgm:prSet/>
      <dgm:spPr/>
      <dgm:t>
        <a:bodyPr/>
        <a:lstStyle/>
        <a:p>
          <a:endParaRPr lang="en-US"/>
        </a:p>
      </dgm:t>
    </dgm:pt>
    <dgm:pt modelId="{11269D20-4187-4686-80CA-C5FE06B8B2F8}">
      <dgm:prSet phldrT="[Text]"/>
      <dgm:spPr/>
      <dgm:t>
        <a:bodyPr/>
        <a:lstStyle/>
        <a:p>
          <a:r>
            <a:rPr lang="en-US" dirty="0"/>
            <a:t>W2</a:t>
          </a:r>
        </a:p>
      </dgm:t>
    </dgm:pt>
    <dgm:pt modelId="{272A6B89-1BE3-4BE1-B638-ED135F06E8DF}" type="parTrans" cxnId="{C7293765-D4EB-484F-B71C-EB5BB3225401}">
      <dgm:prSet/>
      <dgm:spPr/>
      <dgm:t>
        <a:bodyPr/>
        <a:lstStyle/>
        <a:p>
          <a:endParaRPr lang="en-US"/>
        </a:p>
      </dgm:t>
    </dgm:pt>
    <dgm:pt modelId="{3997510B-C699-4E14-8472-EA5CC82135FF}" type="sibTrans" cxnId="{C7293765-D4EB-484F-B71C-EB5BB3225401}">
      <dgm:prSet/>
      <dgm:spPr/>
      <dgm:t>
        <a:bodyPr/>
        <a:lstStyle/>
        <a:p>
          <a:endParaRPr lang="en-US"/>
        </a:p>
      </dgm:t>
    </dgm:pt>
    <dgm:pt modelId="{B00985DD-BFF5-454B-A587-5990812A7C93}">
      <dgm:prSet phldrT="[Text]"/>
      <dgm:spPr/>
      <dgm:t>
        <a:bodyPr/>
        <a:lstStyle/>
        <a:p>
          <a:r>
            <a:rPr lang="en-US" dirty="0"/>
            <a:t>Unit-Test for Controller and Model</a:t>
          </a:r>
        </a:p>
      </dgm:t>
    </dgm:pt>
    <dgm:pt modelId="{07660F5F-4C8B-4053-A277-D8F8EE21E3FF}" type="parTrans" cxnId="{53EC1F23-20FB-41E6-A889-71608BC77AD2}">
      <dgm:prSet/>
      <dgm:spPr/>
      <dgm:t>
        <a:bodyPr/>
        <a:lstStyle/>
        <a:p>
          <a:endParaRPr lang="en-US"/>
        </a:p>
      </dgm:t>
    </dgm:pt>
    <dgm:pt modelId="{1E7B6DA0-5415-4A8E-9E26-41DA8364D094}" type="sibTrans" cxnId="{53EC1F23-20FB-41E6-A889-71608BC77AD2}">
      <dgm:prSet/>
      <dgm:spPr/>
      <dgm:t>
        <a:bodyPr/>
        <a:lstStyle/>
        <a:p>
          <a:endParaRPr lang="en-US"/>
        </a:p>
      </dgm:t>
    </dgm:pt>
    <dgm:pt modelId="{3E311037-AF48-4D06-9E41-574150B00B99}">
      <dgm:prSet phldrT="[Text]"/>
      <dgm:spPr/>
      <dgm:t>
        <a:bodyPr/>
        <a:lstStyle/>
        <a:p>
          <a:r>
            <a:rPr lang="en-US" dirty="0"/>
            <a:t>W3</a:t>
          </a:r>
        </a:p>
      </dgm:t>
    </dgm:pt>
    <dgm:pt modelId="{87FEA84D-75DB-49F4-9382-60192DDFC4B6}" type="parTrans" cxnId="{969A6AC2-3665-4BF6-B187-94EFA4595C81}">
      <dgm:prSet/>
      <dgm:spPr/>
      <dgm:t>
        <a:bodyPr/>
        <a:lstStyle/>
        <a:p>
          <a:endParaRPr lang="en-US"/>
        </a:p>
      </dgm:t>
    </dgm:pt>
    <dgm:pt modelId="{A06C11EF-467C-4173-A62F-AA1E3C7113C7}" type="sibTrans" cxnId="{969A6AC2-3665-4BF6-B187-94EFA4595C81}">
      <dgm:prSet/>
      <dgm:spPr/>
      <dgm:t>
        <a:bodyPr/>
        <a:lstStyle/>
        <a:p>
          <a:endParaRPr lang="en-US"/>
        </a:p>
      </dgm:t>
    </dgm:pt>
    <dgm:pt modelId="{05D06E45-FDD9-45BC-AEC4-FB844AFFC7D8}">
      <dgm:prSet phldrT="[Text]"/>
      <dgm:spPr/>
      <dgm:t>
        <a:bodyPr/>
        <a:lstStyle/>
        <a:p>
          <a:r>
            <a:rPr lang="en-US" dirty="0"/>
            <a:t>OpenCL improvements</a:t>
          </a:r>
        </a:p>
      </dgm:t>
    </dgm:pt>
    <dgm:pt modelId="{529137B7-D236-4656-B0C9-884D8BE9207D}" type="parTrans" cxnId="{C2E35E09-F664-42CD-ACF1-DA1A97A3EB6E}">
      <dgm:prSet/>
      <dgm:spPr/>
      <dgm:t>
        <a:bodyPr/>
        <a:lstStyle/>
        <a:p>
          <a:endParaRPr lang="en-US"/>
        </a:p>
      </dgm:t>
    </dgm:pt>
    <dgm:pt modelId="{2B624F14-7B5D-4DF0-822C-62302936F1BA}" type="sibTrans" cxnId="{C2E35E09-F664-42CD-ACF1-DA1A97A3EB6E}">
      <dgm:prSet/>
      <dgm:spPr/>
      <dgm:t>
        <a:bodyPr/>
        <a:lstStyle/>
        <a:p>
          <a:endParaRPr lang="en-US"/>
        </a:p>
      </dgm:t>
    </dgm:pt>
    <dgm:pt modelId="{0EF987F3-7B6A-4E20-9780-6FE849362296}">
      <dgm:prSet phldrT="[Text]"/>
      <dgm:spPr/>
      <dgm:t>
        <a:bodyPr/>
        <a:lstStyle/>
        <a:p>
          <a:r>
            <a:rPr lang="en-US" dirty="0"/>
            <a:t>Tests from the requirements analysis</a:t>
          </a:r>
        </a:p>
      </dgm:t>
    </dgm:pt>
    <dgm:pt modelId="{302C2A6F-5DFE-4CE3-9DCB-4D3794E7F875}" type="parTrans" cxnId="{D00BBAEE-5C62-4CFB-8649-B962896065AF}">
      <dgm:prSet/>
      <dgm:spPr/>
      <dgm:t>
        <a:bodyPr/>
        <a:lstStyle/>
        <a:p>
          <a:endParaRPr lang="en-US"/>
        </a:p>
      </dgm:t>
    </dgm:pt>
    <dgm:pt modelId="{EED7768C-0CC1-45C2-82E1-B04C7BBB317D}" type="sibTrans" cxnId="{D00BBAEE-5C62-4CFB-8649-B962896065AF}">
      <dgm:prSet/>
      <dgm:spPr/>
      <dgm:t>
        <a:bodyPr/>
        <a:lstStyle/>
        <a:p>
          <a:endParaRPr lang="en-US"/>
        </a:p>
      </dgm:t>
    </dgm:pt>
    <dgm:pt modelId="{D8D54048-4B54-40B0-AA9C-5E33A4DBC613}">
      <dgm:prSet phldrT="[Text]"/>
      <dgm:spPr/>
      <dgm:t>
        <a:bodyPr/>
        <a:lstStyle/>
        <a:p>
          <a:r>
            <a:rPr lang="en-US" dirty="0"/>
            <a:t>Beautify view</a:t>
          </a:r>
        </a:p>
      </dgm:t>
    </dgm:pt>
    <dgm:pt modelId="{89353BA6-130A-496F-9B36-4AFB4CEA1CEC}" type="parTrans" cxnId="{C196035E-230C-4A4B-929E-D4AF4AA390A2}">
      <dgm:prSet/>
      <dgm:spPr/>
      <dgm:t>
        <a:bodyPr/>
        <a:lstStyle/>
        <a:p>
          <a:endParaRPr lang="en-US"/>
        </a:p>
      </dgm:t>
    </dgm:pt>
    <dgm:pt modelId="{78FF0040-7CC5-4E48-80A4-9765BE6C9663}" type="sibTrans" cxnId="{C196035E-230C-4A4B-929E-D4AF4AA390A2}">
      <dgm:prSet/>
      <dgm:spPr/>
      <dgm:t>
        <a:bodyPr/>
        <a:lstStyle/>
        <a:p>
          <a:endParaRPr lang="en-US"/>
        </a:p>
      </dgm:t>
    </dgm:pt>
    <dgm:pt modelId="{34B2C026-7D41-470E-AFEC-FA4F6D923BB3}">
      <dgm:prSet phldrT="[Text]"/>
      <dgm:spPr/>
      <dgm:t>
        <a:bodyPr/>
        <a:lstStyle/>
        <a:p>
          <a:r>
            <a:rPr lang="en-US" dirty="0"/>
            <a:t>Presentation and documentation</a:t>
          </a:r>
        </a:p>
      </dgm:t>
    </dgm:pt>
    <dgm:pt modelId="{EA0FAFC7-54C5-48CB-BEAA-07E840536ABE}" type="parTrans" cxnId="{F9825F40-A44B-448C-A0AB-8D7E3D0AB369}">
      <dgm:prSet/>
      <dgm:spPr/>
      <dgm:t>
        <a:bodyPr/>
        <a:lstStyle/>
        <a:p>
          <a:endParaRPr lang="en-US"/>
        </a:p>
      </dgm:t>
    </dgm:pt>
    <dgm:pt modelId="{63A2632E-CB61-4F69-B93C-E71F01EDA5D0}" type="sibTrans" cxnId="{F9825F40-A44B-448C-A0AB-8D7E3D0AB369}">
      <dgm:prSet/>
      <dgm:spPr/>
      <dgm:t>
        <a:bodyPr/>
        <a:lstStyle/>
        <a:p>
          <a:endParaRPr lang="en-US"/>
        </a:p>
      </dgm:t>
    </dgm:pt>
    <dgm:pt modelId="{91B8BC68-B1DC-4442-9D58-A2D6FE9D5285}">
      <dgm:prSet phldrT="[Text]"/>
      <dgm:spPr/>
      <dgm:t>
        <a:bodyPr/>
        <a:lstStyle/>
        <a:p>
          <a:r>
            <a:rPr lang="en-US" dirty="0"/>
            <a:t>Code formatting</a:t>
          </a:r>
        </a:p>
      </dgm:t>
    </dgm:pt>
    <dgm:pt modelId="{82F7A6EB-FBBF-4638-A857-07685AD83F40}" type="parTrans" cxnId="{56466518-16C2-4D9A-B31B-A87A4B01B2C0}">
      <dgm:prSet/>
      <dgm:spPr/>
    </dgm:pt>
    <dgm:pt modelId="{EA3D786A-16AC-4A17-99E3-D8410C38BB38}" type="sibTrans" cxnId="{56466518-16C2-4D9A-B31B-A87A4B01B2C0}">
      <dgm:prSet/>
      <dgm:spPr/>
    </dgm:pt>
    <dgm:pt modelId="{DB0F662C-C53B-4EF2-A0AF-4D3C007DF530}" type="pres">
      <dgm:prSet presAssocID="{84DA52A3-BC12-4EB5-A9CA-BDE6AA8EC0AC}" presName="linearFlow" presStyleCnt="0">
        <dgm:presLayoutVars>
          <dgm:dir/>
          <dgm:animLvl val="lvl"/>
          <dgm:resizeHandles val="exact"/>
        </dgm:presLayoutVars>
      </dgm:prSet>
      <dgm:spPr/>
    </dgm:pt>
    <dgm:pt modelId="{3FF55A75-0230-4648-AA80-9877D2B5B3C7}" type="pres">
      <dgm:prSet presAssocID="{05DA8DCF-D193-4937-8F8C-EA7226531858}" presName="composite" presStyleCnt="0"/>
      <dgm:spPr/>
    </dgm:pt>
    <dgm:pt modelId="{9556F91F-4BC8-4258-BB41-E54C1A7EF367}" type="pres">
      <dgm:prSet presAssocID="{05DA8DCF-D193-4937-8F8C-EA72265318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5156840-EA3B-4FCC-92AD-D5DE54507564}" type="pres">
      <dgm:prSet presAssocID="{05DA8DCF-D193-4937-8F8C-EA7226531858}" presName="descendantText" presStyleLbl="alignAcc1" presStyleIdx="0" presStyleCnt="3">
        <dgm:presLayoutVars>
          <dgm:bulletEnabled val="1"/>
        </dgm:presLayoutVars>
      </dgm:prSet>
      <dgm:spPr/>
    </dgm:pt>
    <dgm:pt modelId="{7B381E69-8858-44DA-8561-4386FE314DB3}" type="pres">
      <dgm:prSet presAssocID="{4E165827-62AC-4E20-A3A5-A049F19FA99B}" presName="sp" presStyleCnt="0"/>
      <dgm:spPr/>
    </dgm:pt>
    <dgm:pt modelId="{AE99F2B4-ABA0-4DCF-B033-C2906BA70EF8}" type="pres">
      <dgm:prSet presAssocID="{11269D20-4187-4686-80CA-C5FE06B8B2F8}" presName="composite" presStyleCnt="0"/>
      <dgm:spPr/>
    </dgm:pt>
    <dgm:pt modelId="{E2F2DEA3-54B4-4B06-8BE2-84D7C67AAB96}" type="pres">
      <dgm:prSet presAssocID="{11269D20-4187-4686-80CA-C5FE06B8B2F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B1EEE46-E77E-43DB-A60F-AE80873933BE}" type="pres">
      <dgm:prSet presAssocID="{11269D20-4187-4686-80CA-C5FE06B8B2F8}" presName="descendantText" presStyleLbl="alignAcc1" presStyleIdx="1" presStyleCnt="3">
        <dgm:presLayoutVars>
          <dgm:bulletEnabled val="1"/>
        </dgm:presLayoutVars>
      </dgm:prSet>
      <dgm:spPr/>
    </dgm:pt>
    <dgm:pt modelId="{8DE16101-42F1-4C45-A626-8CBA43827FA7}" type="pres">
      <dgm:prSet presAssocID="{3997510B-C699-4E14-8472-EA5CC82135FF}" presName="sp" presStyleCnt="0"/>
      <dgm:spPr/>
    </dgm:pt>
    <dgm:pt modelId="{348BB80D-5B10-4A36-AE3F-5B2086DCED1D}" type="pres">
      <dgm:prSet presAssocID="{3E311037-AF48-4D06-9E41-574150B00B99}" presName="composite" presStyleCnt="0"/>
      <dgm:spPr/>
    </dgm:pt>
    <dgm:pt modelId="{AEE0996C-1A30-4528-8C2C-5ED687973377}" type="pres">
      <dgm:prSet presAssocID="{3E311037-AF48-4D06-9E41-574150B00B99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94C90BB9-93C2-4193-8D8B-D809C6E13ECD}" type="pres">
      <dgm:prSet presAssocID="{3E311037-AF48-4D06-9E41-574150B00B9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E35E09-F664-42CD-ACF1-DA1A97A3EB6E}" srcId="{3E311037-AF48-4D06-9E41-574150B00B99}" destId="{05D06E45-FDD9-45BC-AEC4-FB844AFFC7D8}" srcOrd="0" destOrd="0" parTransId="{529137B7-D236-4656-B0C9-884D8BE9207D}" sibTransId="{2B624F14-7B5D-4DF0-822C-62302936F1BA}"/>
    <dgm:cxn modelId="{760FE009-D6BA-41EA-B012-DFE8EB0887F5}" type="presOf" srcId="{84DA52A3-BC12-4EB5-A9CA-BDE6AA8EC0AC}" destId="{DB0F662C-C53B-4EF2-A0AF-4D3C007DF530}" srcOrd="0" destOrd="0" presId="urn:microsoft.com/office/officeart/2005/8/layout/chevron2"/>
    <dgm:cxn modelId="{9089B20F-55A9-445C-BEEA-42EABF1F29E0}" type="presOf" srcId="{0EF987F3-7B6A-4E20-9780-6FE849362296}" destId="{94C90BB9-93C2-4193-8D8B-D809C6E13ECD}" srcOrd="0" destOrd="1" presId="urn:microsoft.com/office/officeart/2005/8/layout/chevron2"/>
    <dgm:cxn modelId="{56466518-16C2-4D9A-B31B-A87A4B01B2C0}" srcId="{11269D20-4187-4686-80CA-C5FE06B8B2F8}" destId="{91B8BC68-B1DC-4442-9D58-A2D6FE9D5285}" srcOrd="2" destOrd="0" parTransId="{82F7A6EB-FBBF-4638-A857-07685AD83F40}" sibTransId="{EA3D786A-16AC-4A17-99E3-D8410C38BB38}"/>
    <dgm:cxn modelId="{53EC1F23-20FB-41E6-A889-71608BC77AD2}" srcId="{11269D20-4187-4686-80CA-C5FE06B8B2F8}" destId="{B00985DD-BFF5-454B-A587-5990812A7C93}" srcOrd="0" destOrd="0" parTransId="{07660F5F-4C8B-4053-A277-D8F8EE21E3FF}" sibTransId="{1E7B6DA0-5415-4A8E-9E26-41DA8364D094}"/>
    <dgm:cxn modelId="{1B00C629-8916-4D6C-BCC1-DF97DA9BBE4F}" srcId="{84DA52A3-BC12-4EB5-A9CA-BDE6AA8EC0AC}" destId="{05DA8DCF-D193-4937-8F8C-EA7226531858}" srcOrd="0" destOrd="0" parTransId="{FA6FF389-AC04-4DD2-A72D-0BC782CBA10A}" sibTransId="{4E165827-62AC-4E20-A3A5-A049F19FA99B}"/>
    <dgm:cxn modelId="{66684B3E-6EEF-43EE-8AB0-21167E667618}" type="presOf" srcId="{05D06E45-FDD9-45BC-AEC4-FB844AFFC7D8}" destId="{94C90BB9-93C2-4193-8D8B-D809C6E13ECD}" srcOrd="0" destOrd="0" presId="urn:microsoft.com/office/officeart/2005/8/layout/chevron2"/>
    <dgm:cxn modelId="{F9825F40-A44B-448C-A0AB-8D7E3D0AB369}" srcId="{3E311037-AF48-4D06-9E41-574150B00B99}" destId="{34B2C026-7D41-470E-AFEC-FA4F6D923BB3}" srcOrd="2" destOrd="0" parTransId="{EA0FAFC7-54C5-48CB-BEAA-07E840536ABE}" sibTransId="{63A2632E-CB61-4F69-B93C-E71F01EDA5D0}"/>
    <dgm:cxn modelId="{C196035E-230C-4A4B-929E-D4AF4AA390A2}" srcId="{11269D20-4187-4686-80CA-C5FE06B8B2F8}" destId="{D8D54048-4B54-40B0-AA9C-5E33A4DBC613}" srcOrd="1" destOrd="0" parTransId="{89353BA6-130A-496F-9B36-4AFB4CEA1CEC}" sibTransId="{78FF0040-7CC5-4E48-80A4-9765BE6C9663}"/>
    <dgm:cxn modelId="{C7293765-D4EB-484F-B71C-EB5BB3225401}" srcId="{84DA52A3-BC12-4EB5-A9CA-BDE6AA8EC0AC}" destId="{11269D20-4187-4686-80CA-C5FE06B8B2F8}" srcOrd="1" destOrd="0" parTransId="{272A6B89-1BE3-4BE1-B638-ED135F06E8DF}" sibTransId="{3997510B-C699-4E14-8472-EA5CC82135FF}"/>
    <dgm:cxn modelId="{3D1AB659-49D5-4922-9A72-87973383F2FA}" srcId="{05DA8DCF-D193-4937-8F8C-EA7226531858}" destId="{1F6B4506-2A35-4CC6-B676-616896FBBD3D}" srcOrd="0" destOrd="0" parTransId="{FFF17A9C-D72A-4B2F-97AC-9E09ADD47983}" sibTransId="{F38BC07D-3505-4734-88D1-C9A43096C806}"/>
    <dgm:cxn modelId="{CF007E82-EF31-4467-94C0-244744068059}" type="presOf" srcId="{B00985DD-BFF5-454B-A587-5990812A7C93}" destId="{7B1EEE46-E77E-43DB-A60F-AE80873933BE}" srcOrd="0" destOrd="0" presId="urn:microsoft.com/office/officeart/2005/8/layout/chevron2"/>
    <dgm:cxn modelId="{4E5149B3-D331-4091-A78C-9078072DCC9F}" type="presOf" srcId="{34B2C026-7D41-470E-AFEC-FA4F6D923BB3}" destId="{94C90BB9-93C2-4193-8D8B-D809C6E13ECD}" srcOrd="0" destOrd="2" presId="urn:microsoft.com/office/officeart/2005/8/layout/chevron2"/>
    <dgm:cxn modelId="{D6F440BA-B1F2-41A6-AE42-E67378BD93A6}" type="presOf" srcId="{3E311037-AF48-4D06-9E41-574150B00B99}" destId="{AEE0996C-1A30-4528-8C2C-5ED687973377}" srcOrd="0" destOrd="0" presId="urn:microsoft.com/office/officeart/2005/8/layout/chevron2"/>
    <dgm:cxn modelId="{969A6AC2-3665-4BF6-B187-94EFA4595C81}" srcId="{84DA52A3-BC12-4EB5-A9CA-BDE6AA8EC0AC}" destId="{3E311037-AF48-4D06-9E41-574150B00B99}" srcOrd="2" destOrd="0" parTransId="{87FEA84D-75DB-49F4-9382-60192DDFC4B6}" sibTransId="{A06C11EF-467C-4173-A62F-AA1E3C7113C7}"/>
    <dgm:cxn modelId="{90F04CD0-AD34-4BC9-B64B-ACF7EB78CF99}" type="presOf" srcId="{91B8BC68-B1DC-4442-9D58-A2D6FE9D5285}" destId="{7B1EEE46-E77E-43DB-A60F-AE80873933BE}" srcOrd="0" destOrd="2" presId="urn:microsoft.com/office/officeart/2005/8/layout/chevron2"/>
    <dgm:cxn modelId="{3EF3F6E9-0D80-4EB2-B2E3-CE72ECAE60A6}" type="presOf" srcId="{1F6B4506-2A35-4CC6-B676-616896FBBD3D}" destId="{75156840-EA3B-4FCC-92AD-D5DE54507564}" srcOrd="0" destOrd="0" presId="urn:microsoft.com/office/officeart/2005/8/layout/chevron2"/>
    <dgm:cxn modelId="{7C3196EB-AAB6-4AB8-8DFB-9338AD43137D}" type="presOf" srcId="{D8D54048-4B54-40B0-AA9C-5E33A4DBC613}" destId="{7B1EEE46-E77E-43DB-A60F-AE80873933BE}" srcOrd="0" destOrd="1" presId="urn:microsoft.com/office/officeart/2005/8/layout/chevron2"/>
    <dgm:cxn modelId="{D00BBAEE-5C62-4CFB-8649-B962896065AF}" srcId="{3E311037-AF48-4D06-9E41-574150B00B99}" destId="{0EF987F3-7B6A-4E20-9780-6FE849362296}" srcOrd="1" destOrd="0" parTransId="{302C2A6F-5DFE-4CE3-9DCB-4D3794E7F875}" sibTransId="{EED7768C-0CC1-45C2-82E1-B04C7BBB317D}"/>
    <dgm:cxn modelId="{F89511FA-E3B2-43B1-A62F-D42DBDF5E631}" type="presOf" srcId="{11269D20-4187-4686-80CA-C5FE06B8B2F8}" destId="{E2F2DEA3-54B4-4B06-8BE2-84D7C67AAB96}" srcOrd="0" destOrd="0" presId="urn:microsoft.com/office/officeart/2005/8/layout/chevron2"/>
    <dgm:cxn modelId="{E327CAFE-5468-49BB-9A3C-DD68373606E4}" type="presOf" srcId="{05DA8DCF-D193-4937-8F8C-EA7226531858}" destId="{9556F91F-4BC8-4258-BB41-E54C1A7EF367}" srcOrd="0" destOrd="0" presId="urn:microsoft.com/office/officeart/2005/8/layout/chevron2"/>
    <dgm:cxn modelId="{95D247AE-10B0-40D4-8242-B297DEBC6E3D}" type="presParOf" srcId="{DB0F662C-C53B-4EF2-A0AF-4D3C007DF530}" destId="{3FF55A75-0230-4648-AA80-9877D2B5B3C7}" srcOrd="0" destOrd="0" presId="urn:microsoft.com/office/officeart/2005/8/layout/chevron2"/>
    <dgm:cxn modelId="{3F54D1F6-7FB0-48A4-A631-AA56F7D2276C}" type="presParOf" srcId="{3FF55A75-0230-4648-AA80-9877D2B5B3C7}" destId="{9556F91F-4BC8-4258-BB41-E54C1A7EF367}" srcOrd="0" destOrd="0" presId="urn:microsoft.com/office/officeart/2005/8/layout/chevron2"/>
    <dgm:cxn modelId="{14DA2DA1-3915-4C9E-BE31-432292F26C8D}" type="presParOf" srcId="{3FF55A75-0230-4648-AA80-9877D2B5B3C7}" destId="{75156840-EA3B-4FCC-92AD-D5DE54507564}" srcOrd="1" destOrd="0" presId="urn:microsoft.com/office/officeart/2005/8/layout/chevron2"/>
    <dgm:cxn modelId="{BBB6A4FE-FB6A-4867-A78C-313749F54909}" type="presParOf" srcId="{DB0F662C-C53B-4EF2-A0AF-4D3C007DF530}" destId="{7B381E69-8858-44DA-8561-4386FE314DB3}" srcOrd="1" destOrd="0" presId="urn:microsoft.com/office/officeart/2005/8/layout/chevron2"/>
    <dgm:cxn modelId="{CFA40B0E-ED4C-491B-A483-AD05615D517F}" type="presParOf" srcId="{DB0F662C-C53B-4EF2-A0AF-4D3C007DF530}" destId="{AE99F2B4-ABA0-4DCF-B033-C2906BA70EF8}" srcOrd="2" destOrd="0" presId="urn:microsoft.com/office/officeart/2005/8/layout/chevron2"/>
    <dgm:cxn modelId="{BA74B2C7-EAB3-4943-B682-9E9AC0B37E43}" type="presParOf" srcId="{AE99F2B4-ABA0-4DCF-B033-C2906BA70EF8}" destId="{E2F2DEA3-54B4-4B06-8BE2-84D7C67AAB96}" srcOrd="0" destOrd="0" presId="urn:microsoft.com/office/officeart/2005/8/layout/chevron2"/>
    <dgm:cxn modelId="{857E1B2E-1CAF-4D01-9631-141822060BCB}" type="presParOf" srcId="{AE99F2B4-ABA0-4DCF-B033-C2906BA70EF8}" destId="{7B1EEE46-E77E-43DB-A60F-AE80873933BE}" srcOrd="1" destOrd="0" presId="urn:microsoft.com/office/officeart/2005/8/layout/chevron2"/>
    <dgm:cxn modelId="{E4732671-6F99-41DF-AB9E-3A6814A66C1E}" type="presParOf" srcId="{DB0F662C-C53B-4EF2-A0AF-4D3C007DF530}" destId="{8DE16101-42F1-4C45-A626-8CBA43827FA7}" srcOrd="3" destOrd="0" presId="urn:microsoft.com/office/officeart/2005/8/layout/chevron2"/>
    <dgm:cxn modelId="{4CEC5715-5707-4815-84E3-84B4081B6530}" type="presParOf" srcId="{DB0F662C-C53B-4EF2-A0AF-4D3C007DF530}" destId="{348BB80D-5B10-4A36-AE3F-5B2086DCED1D}" srcOrd="4" destOrd="0" presId="urn:microsoft.com/office/officeart/2005/8/layout/chevron2"/>
    <dgm:cxn modelId="{3C1D747B-6A31-4B20-8E20-372DA05EC4C7}" type="presParOf" srcId="{348BB80D-5B10-4A36-AE3F-5B2086DCED1D}" destId="{AEE0996C-1A30-4528-8C2C-5ED687973377}" srcOrd="0" destOrd="0" presId="urn:microsoft.com/office/officeart/2005/8/layout/chevron2"/>
    <dgm:cxn modelId="{32D9E0F4-F796-4936-9C20-72E3DC29565C}" type="presParOf" srcId="{348BB80D-5B10-4A36-AE3F-5B2086DCED1D}" destId="{94C90BB9-93C2-4193-8D8B-D809C6E13EC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91F-4BC8-4258-BB41-E54C1A7EF367}">
      <dsp:nvSpPr>
        <dsp:cNvPr id="0" name=""/>
        <dsp:cNvSpPr/>
      </dsp:nvSpPr>
      <dsp:spPr>
        <a:xfrm rot="5400000">
          <a:off x="-252028" y="253204"/>
          <a:ext cx="1680191" cy="11761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W1</a:t>
          </a:r>
        </a:p>
      </dsp:txBody>
      <dsp:txXfrm rot="-5400000">
        <a:off x="1" y="589242"/>
        <a:ext cx="1176134" cy="504057"/>
      </dsp:txXfrm>
    </dsp:sp>
    <dsp:sp modelId="{75156840-EA3B-4FCC-92AD-D5DE54507564}">
      <dsp:nvSpPr>
        <dsp:cNvPr id="0" name=""/>
        <dsp:cNvSpPr/>
      </dsp:nvSpPr>
      <dsp:spPr>
        <a:xfrm rot="5400000">
          <a:off x="3116637" y="-1939328"/>
          <a:ext cx="1092124" cy="4973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Planning and first ideas for improvements</a:t>
          </a:r>
        </a:p>
      </dsp:txBody>
      <dsp:txXfrm rot="-5400000">
        <a:off x="1176134" y="54488"/>
        <a:ext cx="4919818" cy="985498"/>
      </dsp:txXfrm>
    </dsp:sp>
    <dsp:sp modelId="{E2F2DEA3-54B4-4B06-8BE2-84D7C67AAB96}">
      <dsp:nvSpPr>
        <dsp:cNvPr id="0" name=""/>
        <dsp:cNvSpPr/>
      </dsp:nvSpPr>
      <dsp:spPr>
        <a:xfrm rot="5400000">
          <a:off x="-252028" y="1740100"/>
          <a:ext cx="1680191" cy="11761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W2</a:t>
          </a:r>
        </a:p>
      </dsp:txBody>
      <dsp:txXfrm rot="-5400000">
        <a:off x="1" y="2076138"/>
        <a:ext cx="1176134" cy="504057"/>
      </dsp:txXfrm>
    </dsp:sp>
    <dsp:sp modelId="{7B1EEE46-E77E-43DB-A60F-AE80873933BE}">
      <dsp:nvSpPr>
        <dsp:cNvPr id="0" name=""/>
        <dsp:cNvSpPr/>
      </dsp:nvSpPr>
      <dsp:spPr>
        <a:xfrm rot="5400000">
          <a:off x="3116637" y="-452431"/>
          <a:ext cx="1092124" cy="4973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Unit-Test for Controller and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Beautify view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Code formatting</a:t>
          </a:r>
        </a:p>
      </dsp:txBody>
      <dsp:txXfrm rot="-5400000">
        <a:off x="1176134" y="1541385"/>
        <a:ext cx="4919818" cy="985498"/>
      </dsp:txXfrm>
    </dsp:sp>
    <dsp:sp modelId="{AEE0996C-1A30-4528-8C2C-5ED687973377}">
      <dsp:nvSpPr>
        <dsp:cNvPr id="0" name=""/>
        <dsp:cNvSpPr/>
      </dsp:nvSpPr>
      <dsp:spPr>
        <a:xfrm rot="5400000">
          <a:off x="-252028" y="3226997"/>
          <a:ext cx="1680191" cy="11761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W3</a:t>
          </a:r>
        </a:p>
      </dsp:txBody>
      <dsp:txXfrm rot="-5400000">
        <a:off x="1" y="3563035"/>
        <a:ext cx="1176134" cy="504057"/>
      </dsp:txXfrm>
    </dsp:sp>
    <dsp:sp modelId="{94C90BB9-93C2-4193-8D8B-D809C6E13ECD}">
      <dsp:nvSpPr>
        <dsp:cNvPr id="0" name=""/>
        <dsp:cNvSpPr/>
      </dsp:nvSpPr>
      <dsp:spPr>
        <a:xfrm rot="5400000">
          <a:off x="3116637" y="1034465"/>
          <a:ext cx="1092124" cy="4973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OpenCL improvements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Tests from the requirements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Presentation and documentation</a:t>
          </a:r>
        </a:p>
      </dsp:txBody>
      <dsp:txXfrm rot="-5400000">
        <a:off x="1176134" y="3028282"/>
        <a:ext cx="4919818" cy="98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E19D-D865-408E-9748-6ABD79AD1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F215E9-34D2-437C-8BDF-0D994738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990BB-31E5-45EB-BE36-866B4269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9A1E7-9FA7-4DA5-B2DF-1E399B5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1CAD3-7FFC-48C8-9159-F19CFCE7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8BD2D-D7BC-4A37-BE12-3A817FE6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65420-8AD4-449F-9B8D-ECF5BAD5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F2699-75F1-4A5F-A309-3E48E74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8DF37-FF14-446B-8F13-7F570D3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56536-E923-4F30-8E19-299C9DD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D2CF4E-0C7E-439D-BC0A-FEB8F02D9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8A942-3B3C-409D-BC01-55869B3D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ADB7B-11B3-4064-BB88-EC31B9C5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AB2C7-5340-488C-8E8A-DF37F071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A0299-C565-478E-9D98-F078267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F2C3D-5238-4383-B760-C2F1157B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3DA78-C329-4EAB-9706-FD4445BB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35DC99-C96F-49E6-873B-E7F7A227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F9CF-0EB8-44ED-A2FA-5128801E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763C64-C4D4-4497-94B8-75E5917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F61CF-63C6-4928-9141-DF046622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0C2B8-2A8F-4293-8EF3-E47DC416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41F75-C3C8-45F8-B734-276189E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98E7D-4801-4F77-B1E9-B5A48BA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188F9-A3E4-442B-BE81-086E80F8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64882-D735-40B1-BB05-A3142A5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B588F-2B66-4599-979E-3B80C951E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C20B-8834-43F2-813F-EDB9FAB3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2D5902-3898-494A-9B3E-B7E966E5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4F733-BDFC-415A-82C9-93CB942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3C89ED-35CF-4FF7-820C-EFED3FA8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0CFE-36EE-43D9-940F-8F3FC513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80473-2C09-4241-9AC8-60411FA8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B3945-BCB9-4D3B-8CD8-05FC489A8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7318EE-17C2-4C55-9016-5BC26448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4F7D5B-AED2-461A-A50A-527573C3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4A6C7D-AE13-426E-808A-C97697C9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A3A675-512F-4A3A-A5B9-30E55507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239541-C300-40B0-9B21-FF9AD17E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4AEE6-8354-4CF9-94CD-DD276E8D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CA4DC5-B6D8-43B9-87D1-90A5FFBB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2717F-2BA0-4B24-8428-780B229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ED000F-8AA9-437A-9901-22E3B90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0F8120-28C2-4472-9C8F-0B954C4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60B47A-AB87-48BC-B6C4-267E107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EB3E5-9CD1-4F29-9820-1C36D20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B003-398D-4540-ABCC-FC96CEB9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CF34A-18A7-43ED-9A0F-22195148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8ABA4C-175D-4B44-9C49-07B89E91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F4D58-574E-4EE5-A45A-0761665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10371-3F9F-4CCB-AA0F-66608BBA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7B3909-B001-45B1-B7AB-22513911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DBC5-E81A-47B9-81E1-85C8D5CF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63E08A-A4AA-467E-A06F-914AE3707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1348D1-D6AB-4005-B2FA-A95C4AAE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57693-DA24-4566-A265-3C37F4FF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FA646D-2B1D-4844-8459-D442614D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5BF8F4-C1DD-4541-9E17-33135D4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5EECC3-B89A-48C2-869D-D532E9D5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50E25-355C-46FE-9C0D-9A3D4C87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1031C0-C191-42DE-857B-5BA8D7680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DEC3-639D-46CC-B294-79181BD65B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AD6C4-1358-454A-8734-A7B9B5337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A61CA-ED83-450B-B904-CAA9DF40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FA34-ADF3-45B5-9717-C68366D33E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C2E1104-9439-49B3-9F48-595D97652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049887"/>
              </p:ext>
            </p:extLst>
          </p:nvPr>
        </p:nvGraphicFramePr>
        <p:xfrm>
          <a:off x="3021366" y="1677881"/>
          <a:ext cx="6149266" cy="46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47E7F9E-4B7E-43BC-A675-2A10C930ACC1}"/>
              </a:ext>
            </a:extLst>
          </p:cNvPr>
          <p:cNvSpPr txBox="1"/>
          <p:nvPr/>
        </p:nvSpPr>
        <p:spPr>
          <a:xfrm>
            <a:off x="3205304" y="408373"/>
            <a:ext cx="5781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Timeline for the quality insurance</a:t>
            </a:r>
          </a:p>
        </p:txBody>
      </p:sp>
    </p:spTree>
    <p:extLst>
      <p:ext uri="{BB962C8B-B14F-4D97-AF65-F5344CB8AC3E}">
        <p14:creationId xmlns:p14="http://schemas.microsoft.com/office/powerpoint/2010/main" val="41366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Häring</dc:creator>
  <cp:lastModifiedBy>Johannes Häring</cp:lastModifiedBy>
  <cp:revision>3</cp:revision>
  <dcterms:created xsi:type="dcterms:W3CDTF">2020-02-28T02:37:41Z</dcterms:created>
  <dcterms:modified xsi:type="dcterms:W3CDTF">2020-02-28T09:40:25Z</dcterms:modified>
</cp:coreProperties>
</file>