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009682"/>
    <a:srgbClr val="FFCCCC"/>
    <a:srgbClr val="FFABAB"/>
    <a:srgbClr val="0000FF"/>
    <a:srgbClr val="FD9795"/>
    <a:srgbClr val="FF9999"/>
    <a:srgbClr val="F98007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74307" autoAdjust="0"/>
  </p:normalViewPr>
  <p:slideViewPr>
    <p:cSldViewPr snapToGrid="0">
      <p:cViewPr varScale="1">
        <p:scale>
          <a:sx n="81" d="100"/>
          <a:sy n="81" d="100"/>
        </p:scale>
        <p:origin x="16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designed what…</a:t>
            </a:r>
          </a:p>
          <a:p>
            <a:r>
              <a:rPr lang="en-US" dirty="0"/>
              <a:t>6 eyes principle </a:t>
            </a:r>
            <a:r>
              <a:rPr lang="en-US" dirty="0">
                <a:sym typeface="Wingdings" panose="05000000000000000000" pitchFamily="2" charset="2"/>
              </a:rPr>
              <a:t> 2 Reviewer</a:t>
            </a:r>
          </a:p>
          <a:p>
            <a:r>
              <a:rPr lang="en-US" dirty="0" err="1">
                <a:sym typeface="Wingdings" panose="05000000000000000000" pitchFamily="2" charset="2"/>
              </a:rPr>
              <a:t>Pairprogamming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MVC</a:t>
            </a:r>
          </a:p>
          <a:p>
            <a:r>
              <a:rPr lang="en-US" dirty="0">
                <a:sym typeface="Wingdings" panose="05000000000000000000" pitchFamily="2" charset="2"/>
              </a:rPr>
              <a:t>Observer pattern</a:t>
            </a:r>
          </a:p>
          <a:p>
            <a:r>
              <a:rPr lang="en-US" dirty="0">
                <a:sym typeface="Wingdings" panose="05000000000000000000" pitchFamily="2" charset="2"/>
              </a:rPr>
              <a:t>Controller pushes to the view and pulls from the view</a:t>
            </a:r>
          </a:p>
          <a:p>
            <a:r>
              <a:rPr lang="en-US" dirty="0">
                <a:sym typeface="Wingdings" panose="05000000000000000000" pitchFamily="2" charset="2"/>
              </a:rPr>
              <a:t>Controller pushes to the model and pulls from the 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FileStorage</a:t>
            </a:r>
            <a:r>
              <a:rPr lang="en-US" dirty="0">
                <a:sym typeface="Wingdings" panose="05000000000000000000" pitchFamily="2" charset="2"/>
              </a:rPr>
              <a:t> as external package to access files</a:t>
            </a:r>
          </a:p>
          <a:p>
            <a:r>
              <a:rPr lang="en-US" dirty="0">
                <a:sym typeface="Wingdings" panose="05000000000000000000" pitchFamily="2" charset="2"/>
              </a:rPr>
              <a:t>OpenCV as external package to manipulate the camera and videos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QT as view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9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94847" y="6461061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5983550" y="6444107"/>
            <a:ext cx="24275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PSE – Neural Network based Image Classification System on Heterogeneous Platforms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Colloquium Design Phase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8" y="2874969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>
                <a:solidFill>
                  <a:srgbClr val="000000"/>
                </a:solidFill>
              </a:rPr>
              <a:t>Dimitrov, </a:t>
            </a:r>
            <a:r>
              <a:rPr lang="en-GB" sz="1600" b="1" dirty="0" err="1">
                <a:solidFill>
                  <a:srgbClr val="000000"/>
                </a:solidFill>
              </a:rPr>
              <a:t>Drehwald</a:t>
            </a:r>
            <a:r>
              <a:rPr lang="en-GB" sz="1600" b="1" dirty="0">
                <a:solidFill>
                  <a:srgbClr val="000000"/>
                </a:solidFill>
              </a:rPr>
              <a:t>, </a:t>
            </a:r>
            <a:r>
              <a:rPr lang="en-GB" sz="1600" b="1" dirty="0" err="1">
                <a:solidFill>
                  <a:srgbClr val="000000"/>
                </a:solidFill>
              </a:rPr>
              <a:t>Guneshka</a:t>
            </a:r>
            <a:r>
              <a:rPr lang="en-GB" sz="1600" b="1" dirty="0">
                <a:solidFill>
                  <a:srgbClr val="000000"/>
                </a:solidFill>
              </a:rPr>
              <a:t>, Häring, </a:t>
            </a:r>
            <a:r>
              <a:rPr lang="en-GB" sz="1600" b="1" dirty="0" err="1">
                <a:solidFill>
                  <a:srgbClr val="000000"/>
                </a:solidFill>
              </a:rPr>
              <a:t>Stangel</a:t>
            </a:r>
            <a:endParaRPr lang="en-GB" sz="16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FD186-A062-485A-9314-8EBFED13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3E92E-8410-43A2-864C-6299AA9D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of image classification</a:t>
            </a:r>
          </a:p>
          <a:p>
            <a:pPr lvl="1"/>
            <a:r>
              <a:rPr lang="en-US" dirty="0"/>
              <a:t>Class diagrams of the process in the controller</a:t>
            </a:r>
          </a:p>
          <a:p>
            <a:pPr lvl="1"/>
            <a:r>
              <a:rPr lang="en-US" dirty="0"/>
              <a:t>Sequence diagram for getting the image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9551B-67BB-4FA0-B23F-E157C26A77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6DC489-6C95-4D1A-97DD-717292A7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0A551-81CF-4DA5-9E11-323394DA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DBE75-A83B-408D-B8D9-CC9EA16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B8799E-1CA8-4073-ADC7-43730AAF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A7BED-FB02-4DA8-AA4C-ECADFE28B2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867FAE-3577-4648-A4A9-812A826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FFA0E9D-4A5E-4874-A900-984244F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0" y="1234579"/>
            <a:ext cx="7200000" cy="511242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5F0B07C-46C9-40D7-90BB-B54939B38C5F}"/>
              </a:ext>
            </a:extLst>
          </p:cNvPr>
          <p:cNvSpPr/>
          <p:nvPr/>
        </p:nvSpPr>
        <p:spPr>
          <a:xfrm>
            <a:off x="5332476" y="1594104"/>
            <a:ext cx="601980" cy="441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1582FF-F6AA-48D5-90A0-E07AFFA0D84B}"/>
              </a:ext>
            </a:extLst>
          </p:cNvPr>
          <p:cNvSpPr/>
          <p:nvPr/>
        </p:nvSpPr>
        <p:spPr>
          <a:xfrm>
            <a:off x="5248655" y="1525524"/>
            <a:ext cx="763119" cy="571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B5180C-4D50-476A-A32B-253AEDB01ED9}"/>
              </a:ext>
            </a:extLst>
          </p:cNvPr>
          <p:cNvSpPr/>
          <p:nvPr/>
        </p:nvSpPr>
        <p:spPr>
          <a:xfrm>
            <a:off x="5914238" y="4038600"/>
            <a:ext cx="763119" cy="3945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B9B81E-EE73-4FCF-B227-5AF2B2B760F6}"/>
              </a:ext>
            </a:extLst>
          </p:cNvPr>
          <p:cNvSpPr/>
          <p:nvPr/>
        </p:nvSpPr>
        <p:spPr>
          <a:xfrm>
            <a:off x="5233821" y="3424962"/>
            <a:ext cx="763119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5074E8-7BCD-43A9-9793-32CE7BF4E1AF}"/>
              </a:ext>
            </a:extLst>
          </p:cNvPr>
          <p:cNvSpPr/>
          <p:nvPr/>
        </p:nvSpPr>
        <p:spPr>
          <a:xfrm>
            <a:off x="4198061" y="4236720"/>
            <a:ext cx="594919" cy="4648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330F81-1DA7-412F-BC29-FAB83474F44B}"/>
              </a:ext>
            </a:extLst>
          </p:cNvPr>
          <p:cNvSpPr/>
          <p:nvPr/>
        </p:nvSpPr>
        <p:spPr>
          <a:xfrm>
            <a:off x="4198061" y="4863618"/>
            <a:ext cx="550723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8C1369-6CFE-45B5-A508-00C30091A96B}"/>
              </a:ext>
            </a:extLst>
          </p:cNvPr>
          <p:cNvSpPr/>
          <p:nvPr/>
        </p:nvSpPr>
        <p:spPr>
          <a:xfrm>
            <a:off x="5960364" y="4543032"/>
            <a:ext cx="716993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DFC4BA7-BB08-4B40-8AC0-E9AF2BF0BC05}"/>
              </a:ext>
            </a:extLst>
          </p:cNvPr>
          <p:cNvSpPr/>
          <p:nvPr/>
        </p:nvSpPr>
        <p:spPr>
          <a:xfrm>
            <a:off x="5937300" y="5324857"/>
            <a:ext cx="716993" cy="394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2F8BDC-6F71-4070-BB72-A2D234E3EAB8}"/>
              </a:ext>
            </a:extLst>
          </p:cNvPr>
          <p:cNvSpPr/>
          <p:nvPr/>
        </p:nvSpPr>
        <p:spPr>
          <a:xfrm>
            <a:off x="7014972" y="4548378"/>
            <a:ext cx="815093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3E013AB-0087-44D2-9A12-995741D60325}"/>
              </a:ext>
            </a:extLst>
          </p:cNvPr>
          <p:cNvSpPr/>
          <p:nvPr/>
        </p:nvSpPr>
        <p:spPr>
          <a:xfrm>
            <a:off x="5029200" y="4863618"/>
            <a:ext cx="593550" cy="40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EEE072-C663-41C3-80FE-01174D7E191E}"/>
              </a:ext>
            </a:extLst>
          </p:cNvPr>
          <p:cNvSpPr/>
          <p:nvPr/>
        </p:nvSpPr>
        <p:spPr>
          <a:xfrm>
            <a:off x="3170635" y="4602520"/>
            <a:ext cx="540712" cy="40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087B22A-9530-4101-922F-23AFA27CE1C7}"/>
              </a:ext>
            </a:extLst>
          </p:cNvPr>
          <p:cNvSpPr/>
          <p:nvPr/>
        </p:nvSpPr>
        <p:spPr>
          <a:xfrm>
            <a:off x="2098888" y="3560173"/>
            <a:ext cx="815093" cy="41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DB7C-D855-442A-BC32-2C7D36A9215D}"/>
              </a:ext>
            </a:extLst>
          </p:cNvPr>
          <p:cNvSpPr/>
          <p:nvPr/>
        </p:nvSpPr>
        <p:spPr>
          <a:xfrm>
            <a:off x="1328614" y="4348280"/>
            <a:ext cx="1585367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AFD061-1E16-460A-B236-7DC3C2674CCA}"/>
              </a:ext>
            </a:extLst>
          </p:cNvPr>
          <p:cNvSpPr/>
          <p:nvPr/>
        </p:nvSpPr>
        <p:spPr>
          <a:xfrm>
            <a:off x="3158127" y="4236720"/>
            <a:ext cx="553219" cy="336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37040E2-24C2-4947-B9AB-E2E3D1DA5EC6}"/>
              </a:ext>
            </a:extLst>
          </p:cNvPr>
          <p:cNvSpPr/>
          <p:nvPr/>
        </p:nvSpPr>
        <p:spPr>
          <a:xfrm>
            <a:off x="3125815" y="4599472"/>
            <a:ext cx="647609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33B17C8-4949-4531-970A-C96BC583E10C}"/>
              </a:ext>
            </a:extLst>
          </p:cNvPr>
          <p:cNvSpPr/>
          <p:nvPr/>
        </p:nvSpPr>
        <p:spPr>
          <a:xfrm>
            <a:off x="6199879" y="1594105"/>
            <a:ext cx="542297" cy="441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1211D0-9B4E-4B70-945E-A72395F59055}"/>
              </a:ext>
            </a:extLst>
          </p:cNvPr>
          <p:cNvSpPr txBox="1"/>
          <p:nvPr/>
        </p:nvSpPr>
        <p:spPr>
          <a:xfrm>
            <a:off x="975360" y="1304544"/>
            <a:ext cx="215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Stefi</a:t>
            </a:r>
            <a:endParaRPr lang="en-US" sz="1400" dirty="0"/>
          </a:p>
          <a:p>
            <a:r>
              <a:rPr lang="en-US" sz="1400" dirty="0" err="1"/>
              <a:t>Dimitar</a:t>
            </a:r>
            <a:endParaRPr lang="en-US" sz="1400" dirty="0"/>
          </a:p>
          <a:p>
            <a:r>
              <a:rPr lang="en-US" sz="1400" dirty="0"/>
              <a:t>Manuel</a:t>
            </a:r>
          </a:p>
          <a:p>
            <a:r>
              <a:rPr lang="en-US" sz="1400" dirty="0"/>
              <a:t>Paul</a:t>
            </a:r>
          </a:p>
          <a:p>
            <a:r>
              <a:rPr lang="en-US" sz="1400" dirty="0"/>
              <a:t>Johannes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DD0E63-8B14-430C-A35E-BC4F2CA94126}"/>
              </a:ext>
            </a:extLst>
          </p:cNvPr>
          <p:cNvSpPr/>
          <p:nvPr/>
        </p:nvSpPr>
        <p:spPr>
          <a:xfrm>
            <a:off x="883653" y="1440180"/>
            <a:ext cx="99373" cy="853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3FF584-DF56-499D-84D4-CEAB19283AEB}"/>
              </a:ext>
            </a:extLst>
          </p:cNvPr>
          <p:cNvSpPr/>
          <p:nvPr/>
        </p:nvSpPr>
        <p:spPr>
          <a:xfrm>
            <a:off x="881836" y="1659636"/>
            <a:ext cx="99373" cy="8534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DA51CB-2D8F-4867-A90F-699BE9363C3A}"/>
              </a:ext>
            </a:extLst>
          </p:cNvPr>
          <p:cNvSpPr/>
          <p:nvPr/>
        </p:nvSpPr>
        <p:spPr>
          <a:xfrm>
            <a:off x="884819" y="1859798"/>
            <a:ext cx="99373" cy="85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958DB51-34A4-4231-A36C-D62C3DB662E6}"/>
              </a:ext>
            </a:extLst>
          </p:cNvPr>
          <p:cNvSpPr/>
          <p:nvPr/>
        </p:nvSpPr>
        <p:spPr>
          <a:xfrm>
            <a:off x="881836" y="2059198"/>
            <a:ext cx="99373" cy="85344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B2246-042C-4FAA-BEF7-EE949DEB9571}"/>
              </a:ext>
            </a:extLst>
          </p:cNvPr>
          <p:cNvSpPr/>
          <p:nvPr/>
        </p:nvSpPr>
        <p:spPr>
          <a:xfrm>
            <a:off x="883653" y="2283470"/>
            <a:ext cx="99373" cy="853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inferencing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Grafik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44959A-FF73-4F16-AA11-1E45E1A8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6" y="1141252"/>
            <a:ext cx="737672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dispatcher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6E56AD-3165-4FC1-B073-B4982222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158205"/>
            <a:ext cx="783445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4ADC09-2A7B-4630-9C67-490335AA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3" y="1158205"/>
            <a:ext cx="824727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the predictor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53D4A0C-3924-472F-A9CC-C117A2C0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489363"/>
            <a:ext cx="8640000" cy="47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</a:t>
            </a:r>
            <a:r>
              <a:rPr lang="en-US" dirty="0" err="1"/>
              <a:t>getImage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82E4136-6288-4C5E-9225-D165E3CE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0" y="1141252"/>
            <a:ext cx="7434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12619-2BC8-46BC-A2E5-89C623D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en-US" dirty="0"/>
              <a:t>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E3B2B-57BC-488F-B204-35E3BF8D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246909"/>
            <a:ext cx="8356600" cy="4845916"/>
          </a:xfrm>
        </p:spPr>
        <p:txBody>
          <a:bodyPr/>
          <a:lstStyle/>
          <a:p>
            <a:r>
              <a:rPr lang="en-US" dirty="0"/>
              <a:t>Christmas!</a:t>
            </a:r>
          </a:p>
          <a:p>
            <a:endParaRPr lang="en-US" dirty="0"/>
          </a:p>
          <a:p>
            <a:r>
              <a:rPr lang="en-US" dirty="0"/>
              <a:t>Implementation phase with Manuel as responsible person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ultimatum: 31.01.2020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C10B7-6440-4C84-8C50-684950195E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A3C77-F718-460E-91A4-9FD9AD7D4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E1856-6CA5-48B5-BD2F-A4AEA03F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676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344</Words>
  <Application>Microsoft Office PowerPoint</Application>
  <PresentationFormat>Bildschirmpräsentation (4:3)</PresentationFormat>
  <Paragraphs>68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KIT-Masterslides-EN-SDQ</vt:lpstr>
      <vt:lpstr>PowerPoint-Präsentation</vt:lpstr>
      <vt:lpstr>Roadmap</vt:lpstr>
      <vt:lpstr>Package design</vt:lpstr>
      <vt:lpstr>Process of image classification   – class diagram of inferencing</vt:lpstr>
      <vt:lpstr>Process of image classification   – class diagram of dispatcher</vt:lpstr>
      <vt:lpstr>Process of image classification   – class diagram</vt:lpstr>
      <vt:lpstr>Process of image classification   – class diagram of the predictor</vt:lpstr>
      <vt:lpstr>Process of image classification   – getImage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Johannes Häring</cp:lastModifiedBy>
  <cp:revision>1389</cp:revision>
  <cp:lastPrinted>2016-01-22T17:58:34Z</cp:lastPrinted>
  <dcterms:created xsi:type="dcterms:W3CDTF">2010-10-20T15:21:04Z</dcterms:created>
  <dcterms:modified xsi:type="dcterms:W3CDTF">2019-12-19T18:19:28Z</dcterms:modified>
</cp:coreProperties>
</file>