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009682"/>
    <a:srgbClr val="FFCCCC"/>
    <a:srgbClr val="FFABAB"/>
    <a:srgbClr val="0000FF"/>
    <a:srgbClr val="FD9795"/>
    <a:srgbClr val="FF9999"/>
    <a:srgbClr val="F98007"/>
    <a:srgbClr val="FB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 autoAdjust="0"/>
    <p:restoredTop sz="74307" autoAdjust="0"/>
  </p:normalViewPr>
  <p:slideViewPr>
    <p:cSldViewPr snapToGrid="0">
      <p:cViewPr varScale="1">
        <p:scale>
          <a:sx n="63" d="100"/>
          <a:sy n="63" d="100"/>
        </p:scale>
        <p:origin x="21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INSTITUTE OF COMPUTER ENGINEERING (ITEC) – CHAIR FOR DEPENDABLE NANO COMPUTING (CDNC)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94847" y="6461061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5983550" y="6444107"/>
            <a:ext cx="24275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375" y="1530746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PSE – Neural Network based Image Classification System on Heterogeneous Platforms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Colloquium Design Phase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66318" y="2874969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>
                <a:solidFill>
                  <a:srgbClr val="000000"/>
                </a:solidFill>
              </a:rPr>
              <a:t>Dimitrov, </a:t>
            </a:r>
            <a:r>
              <a:rPr lang="en-GB" sz="1600" b="1" dirty="0" err="1">
                <a:solidFill>
                  <a:srgbClr val="000000"/>
                </a:solidFill>
              </a:rPr>
              <a:t>Drehwald</a:t>
            </a:r>
            <a:r>
              <a:rPr lang="en-GB" sz="1600" b="1" dirty="0">
                <a:solidFill>
                  <a:srgbClr val="000000"/>
                </a:solidFill>
              </a:rPr>
              <a:t>, </a:t>
            </a:r>
            <a:r>
              <a:rPr lang="en-GB" sz="1600" b="1" dirty="0" err="1">
                <a:solidFill>
                  <a:srgbClr val="000000"/>
                </a:solidFill>
              </a:rPr>
              <a:t>Guneshka</a:t>
            </a:r>
            <a:r>
              <a:rPr lang="en-GB" sz="1600" b="1" dirty="0">
                <a:solidFill>
                  <a:srgbClr val="000000"/>
                </a:solidFill>
              </a:rPr>
              <a:t>, Häring, </a:t>
            </a:r>
            <a:r>
              <a:rPr lang="en-GB" sz="1600" b="1" dirty="0" err="1">
                <a:solidFill>
                  <a:srgbClr val="000000"/>
                </a:solidFill>
              </a:rPr>
              <a:t>Stangel</a:t>
            </a:r>
            <a:endParaRPr lang="en-GB" sz="160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325" y="231527"/>
            <a:ext cx="1299795" cy="100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24</Words>
  <Application>Microsoft Office PowerPoint</Application>
  <PresentationFormat>Bildschirmpräsentation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KIT-Masterslides-EN-SDQ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Johannes Häring</cp:lastModifiedBy>
  <cp:revision>1385</cp:revision>
  <cp:lastPrinted>2016-01-22T17:58:34Z</cp:lastPrinted>
  <dcterms:created xsi:type="dcterms:W3CDTF">2010-10-20T15:21:04Z</dcterms:created>
  <dcterms:modified xsi:type="dcterms:W3CDTF">2019-12-19T15:19:40Z</dcterms:modified>
</cp:coreProperties>
</file>