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300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1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423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89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99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49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68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5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40A2-30A3-4BCD-B5BC-546A5D4B81ED}" type="datetimeFigureOut">
              <a:rPr lang="de-AT" smtClean="0"/>
              <a:t>14.09.2017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4697-9DE3-42B9-ABD5-8B3BF29C33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89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95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Testen der Funktionen von </a:t>
            </a:r>
            <a:r>
              <a:rPr lang="de-AT" dirty="0" err="1" smtClean="0"/>
              <a:t>Alfresco</a:t>
            </a:r>
            <a:r>
              <a:rPr lang="de-AT" dirty="0" smtClean="0"/>
              <a:t> Community Edition</a:t>
            </a:r>
          </a:p>
          <a:p>
            <a:endParaRPr lang="de-AT" dirty="0"/>
          </a:p>
          <a:p>
            <a:r>
              <a:rPr lang="de-AT" dirty="0" smtClean="0"/>
              <a:t>Einlesen und arbeiten mit der REST API von </a:t>
            </a:r>
            <a:r>
              <a:rPr lang="de-AT" dirty="0" err="1" smtClean="0"/>
              <a:t>Alfresco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Filesystem nachbauen (grundlegende Funktionen)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71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243222" cy="5760640"/>
          </a:xfrm>
        </p:spPr>
      </p:pic>
    </p:spTree>
    <p:extLst>
      <p:ext uri="{BB962C8B-B14F-4D97-AF65-F5344CB8AC3E}">
        <p14:creationId xmlns:p14="http://schemas.microsoft.com/office/powerpoint/2010/main" val="25727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58018" cy="5256584"/>
          </a:xfrm>
        </p:spPr>
      </p:pic>
    </p:spTree>
    <p:extLst>
      <p:ext uri="{BB962C8B-B14F-4D97-AF65-F5344CB8AC3E}">
        <p14:creationId xmlns:p14="http://schemas.microsoft.com/office/powerpoint/2010/main" val="142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noch zu tun ist: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Funktionen des Filesystems erweitern</a:t>
            </a:r>
          </a:p>
          <a:p>
            <a:endParaRPr lang="de-AT" dirty="0"/>
          </a:p>
          <a:p>
            <a:r>
              <a:rPr lang="de-AT" dirty="0" smtClean="0"/>
              <a:t>Rechtesystem von der Schule (LDAP) auf </a:t>
            </a:r>
            <a:r>
              <a:rPr lang="de-AT" dirty="0" err="1" smtClean="0"/>
              <a:t>Alfresco</a:t>
            </a:r>
            <a:r>
              <a:rPr lang="de-AT" dirty="0" smtClean="0"/>
              <a:t> übertragen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52035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Was bisher geschah:</vt:lpstr>
      <vt:lpstr>PowerPoint-Präsentation</vt:lpstr>
      <vt:lpstr>PowerPoint-Präsentation</vt:lpstr>
      <vt:lpstr>Was noch zu tun ist: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Holzer</dc:creator>
  <cp:lastModifiedBy>Johannes Holzer</cp:lastModifiedBy>
  <cp:revision>4</cp:revision>
  <dcterms:created xsi:type="dcterms:W3CDTF">2017-09-13T11:30:16Z</dcterms:created>
  <dcterms:modified xsi:type="dcterms:W3CDTF">2017-09-14T10:22:51Z</dcterms:modified>
</cp:coreProperties>
</file>