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AFB7-84BB-4D37-9DB0-D9CDAEC2A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148E4-6FD9-4AAD-AF37-E2E6AA41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6DFA-8104-416A-9619-B03F9F3E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39CD-58C4-4CD1-9D8D-33B203AC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1E49-E0ED-4A24-99C2-60AB3505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94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75FA-970B-43FA-A461-3524BB09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9EFD-D5EA-4762-8DEC-11D28DBBB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10BD-C112-4FF9-8702-719AEEE6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C2E1-4CE0-4989-AC6B-32D6D342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5D5D-5037-46B2-876F-6600597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4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E0E52-9766-4203-BF70-12458FDC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235BE-A384-4EE5-AC14-6E144606F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B429-41A5-499A-A5DA-7B0246CC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2197-C9AE-42F2-9843-1A29C598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F742-7EA5-4B00-A5E4-84D66985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4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6896-20B2-455D-972F-D6E62DBF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2AB0-7A99-4911-9435-5B1D12D4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D949-EF13-4030-9162-D87FECBD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A117-0CC4-4F84-A455-25113F35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F485-3188-44B9-A501-90C29940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52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E14-9716-464F-9710-D75E3436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A6A9-0142-41B8-8A7C-B6A90CFD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D838-5FA2-4D25-BF30-EA9BCE6F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59DB-6A04-4CEC-80D7-EADE1C8F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51C-47E5-4C43-A9F2-B7617CE7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280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FEFF-7962-4120-82CC-91BD1A2E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2E51-961B-4D94-A961-CE2E6EC6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62EB6-9BF5-446F-92F1-6BE17267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5BBC-FA14-465F-95B3-99374EE0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21A9-D61F-4500-8505-2A9F580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4B9D6-04CD-40D5-BFCC-F83754CA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4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CB22-2D08-41B0-8A22-715701D5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44256-9CB8-4789-934B-53019C27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9FCE2-5C09-44CD-B595-8B81A924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722E0-8E76-46B8-8C11-241D2B6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2AD09-2F6F-4C8A-8BD0-537D6093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70A01-8140-4D2E-8640-EC9BFEE4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E4A10-EE0A-4976-8671-33D52FBA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65DE6-B026-4640-AC74-3D7B6719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5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5821-C33A-4A5F-A090-40F1940E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E2319-7DF8-4400-9ABC-2BE8F1D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0015A-CD54-43B9-85F9-5C07406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4DE1-761F-4433-A5AF-6E23D92C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3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5F393-0B14-4907-AE61-5BB32ABD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C0FDC-4062-4A3C-B1EA-385B2AF9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4FE1-3095-453F-8328-27B43BF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2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1A47-FCA5-49F7-8F43-0E5EA9F2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161A-5A8D-4DF7-A7B8-BAAB714A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E490C-431F-405F-A0DB-2111FDA2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E696-1C9C-4E8C-BFBD-742182FB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5F76B-F1C3-4A24-BF2A-2D9F39CB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52DC-FB6A-479B-A79F-0CBFF6B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754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E73E-D5EB-400F-937E-A63D8D10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D50A8-BD99-41CA-8E72-F6C2976BF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605F-6B4E-4368-8ED0-3A0423BEA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45BE5-1BB0-4E42-9A47-DAD2D055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C2649-A474-47AE-987D-B702F164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6A3D2-A178-4618-AC7E-21793990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44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792DE-CD7A-4C47-97D2-C93229D3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D9C54-D899-4E5D-9109-D7101A16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44FD-E977-4BB1-99AF-FE43F738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7922-FEEA-4751-A062-A4F1B11E2DEC}" type="datetimeFigureOut">
              <a:rPr lang="LID4096" smtClean="0"/>
              <a:t>08/31/2020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5-B39D-4436-A5EC-636D48EDB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E78D-172D-4329-8320-00E83EEC3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8BFD-FFD2-407B-B5EB-D1820A05793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9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98BB956-25DD-47A2-8F4E-76E3F9519770}"/>
              </a:ext>
            </a:extLst>
          </p:cNvPr>
          <p:cNvSpPr/>
          <p:nvPr/>
        </p:nvSpPr>
        <p:spPr>
          <a:xfrm>
            <a:off x="5062193" y="1517715"/>
            <a:ext cx="1838213" cy="6598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  <a:endParaRPr lang="LID4096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4696408-2322-45EA-A7BF-C83BAB9B84AF}"/>
              </a:ext>
            </a:extLst>
          </p:cNvPr>
          <p:cNvSpPr/>
          <p:nvPr/>
        </p:nvSpPr>
        <p:spPr>
          <a:xfrm>
            <a:off x="6900406" y="2482391"/>
            <a:ext cx="1838213" cy="6598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CounterSteps.js</a:t>
            </a:r>
            <a:endParaRPr lang="LID4096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94949F7-341D-4983-9B84-B4D2C6F3159D}"/>
              </a:ext>
            </a:extLst>
          </p:cNvPr>
          <p:cNvSpPr/>
          <p:nvPr/>
        </p:nvSpPr>
        <p:spPr>
          <a:xfrm>
            <a:off x="3461470" y="2482391"/>
            <a:ext cx="1838213" cy="65987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Button.js</a:t>
            </a:r>
            <a:endParaRPr lang="LID4096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E52795C-050C-4E27-A3F3-6D9EC0578955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4380577" y="1847653"/>
            <a:ext cx="681616" cy="634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 descr="onCurrentInput">
            <a:extLst>
              <a:ext uri="{FF2B5EF4-FFF2-40B4-BE49-F238E27FC236}">
                <a16:creationId xmlns:a16="http://schemas.microsoft.com/office/drawing/2014/main" id="{89D068A3-E65A-42F1-B9D6-3C3857AB0AAE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7042592" y="1705469"/>
            <a:ext cx="634737" cy="919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2C4632-7712-4DFB-9937-D0181800427A}"/>
              </a:ext>
            </a:extLst>
          </p:cNvPr>
          <p:cNvSpPr txBox="1"/>
          <p:nvPr/>
        </p:nvSpPr>
        <p:spPr>
          <a:xfrm>
            <a:off x="6970635" y="1553872"/>
            <a:ext cx="1767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Event </a:t>
            </a:r>
            <a:r>
              <a:rPr lang="de-DE" sz="1400" dirty="0" err="1"/>
              <a:t>onCurrentInput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7CF33-5302-4E94-9FF8-030EBE47C4DE}"/>
              </a:ext>
            </a:extLst>
          </p:cNvPr>
          <p:cNvSpPr txBox="1"/>
          <p:nvPr/>
        </p:nvSpPr>
        <p:spPr>
          <a:xfrm>
            <a:off x="3294209" y="1553871"/>
            <a:ext cx="159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Props</a:t>
            </a:r>
            <a:r>
              <a:rPr lang="de-DE" sz="1400" dirty="0"/>
              <a:t> </a:t>
            </a:r>
            <a:r>
              <a:rPr lang="de-DE" sz="1400" dirty="0" err="1"/>
              <a:t>counterSteps</a:t>
            </a:r>
            <a:endParaRPr lang="LID4096" sz="14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0AC4E1-28E9-43FB-8BA6-3CC4980747F1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 flipH="1" flipV="1">
            <a:off x="4698600" y="1859568"/>
            <a:ext cx="964676" cy="1600723"/>
          </a:xfrm>
          <a:prstGeom prst="bentConnector3">
            <a:avLst>
              <a:gd name="adj1" fmla="val -23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23C979-8EC8-4880-8188-DACA8CBFB803}"/>
              </a:ext>
            </a:extLst>
          </p:cNvPr>
          <p:cNvSpPr txBox="1"/>
          <p:nvPr/>
        </p:nvSpPr>
        <p:spPr>
          <a:xfrm>
            <a:off x="4296946" y="3417544"/>
            <a:ext cx="2117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Event </a:t>
            </a:r>
            <a:r>
              <a:rPr lang="de-DE" sz="1400" dirty="0" err="1"/>
              <a:t>onCounterIncreased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89480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2</cp:revision>
  <dcterms:created xsi:type="dcterms:W3CDTF">2020-08-31T13:53:17Z</dcterms:created>
  <dcterms:modified xsi:type="dcterms:W3CDTF">2020-08-31T14:03:25Z</dcterms:modified>
</cp:coreProperties>
</file>