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4914E-0969-4752-90BF-06BDF7BD5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02D8D6-705E-4A86-8C50-EB062F241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4EBB8-C9E8-4089-BC06-9DEA7760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8A2E0C-DFC3-4D89-99B8-76038329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92DD6C-1895-45ED-9537-FA530BA7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98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48F0E-4AB2-4130-8A4F-84697AFF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7796E1-62B0-4B77-AE73-1601C0D1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F3CB74-CE32-48ED-9C58-896339A6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384CB6-AFFB-44BB-B259-B028B6D2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180F8-FFC2-4954-B19A-630BD2BC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4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E64BF0-99A4-41CC-AAAC-E37F1B81B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9E9BD5-DFD6-4C98-A559-83785718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4CF797-5D3C-4F5D-9648-2CA52CE8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87AF6A-C90C-4384-8589-C67C0F33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8CB85D-9CA6-4127-9B10-FA5A322B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E426F-44D6-4D57-9B24-808B6A5C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414F9-5F45-43AC-86B9-E2E30379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01358-291A-42F1-8D00-E1AA86ED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EBBC8-FFA0-4512-9B95-7188AC8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03E3B-1ADE-40EC-B3D7-F3C58B01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1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B896A-E67C-4384-897D-2A89D203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4BA0A4-05DC-432D-A88B-B58C13B1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B78CE-5C36-47DB-A19B-8F04259E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ECAA07-2A00-4E9D-B7A8-9EB8B367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B9E57-5CFA-4ACA-B2F6-4E9C0767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4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F8869-DF7C-413E-9D05-0F905F0F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A2B31-3D7C-408A-8675-AA1CBD79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C19B4D-4D25-4700-97E7-B10ACA4E9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26AF1-4A02-4CF8-8521-45E3BCAA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1AEFF-1DBF-4A18-8CDB-724B5011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EBC6FB-8149-4D71-AE7A-D000A1A0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79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FB0C3-6262-4D78-B271-51B5B1D1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F5D18-B9DC-4CC9-B3D9-5A66F1DE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AEB5AF-C116-4F11-88B4-AA2A5FB7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E157FB-6B7E-494E-9BB5-F4025254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0A2A7-D710-4165-B977-B82CD1F5F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86098-F2C3-46F7-9C6C-486F434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73F9BD-6471-441A-BC5E-74EAF90D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36DCDE-6793-49DC-952D-3FE4E9F5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00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00B5F-F8B9-425C-97FC-61A302E7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104547-BDCC-46F8-AFF1-378CB722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4A3F23-C9F3-425B-B9DF-74667271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2F4EF-9B64-4927-812B-0A5B6569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5F660B-FA14-4837-B51A-B4E0370F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3F2F0-E840-45EC-86EA-DC584B6B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B52092-BD5E-4095-A5AE-B2669564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6C8C8-6C81-4FEA-995C-DC02F46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32648-DE7A-4729-A151-3F7F7357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9803B-F20E-481B-80D8-AC873CBE7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95C58D-611C-42C1-81FE-49A17A6A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0FF59-6EC6-4D7E-817A-EE4E97F1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24CE15-8330-473D-96EB-0E862292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27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628B9-0548-4AF3-9F98-ED87C7B5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8D6C28-69D0-467B-89A0-BB5A4C86F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76E096-34CE-4141-A16B-7F0B84F4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25C43D-7309-4661-88E9-2D6FAE3C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41DC0F-F88D-46D2-957C-684AB8FE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469D4-880E-4081-AD7C-B37BFBCC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7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2C0B5C-0C13-4A8D-A775-E0699B03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D9DA6-6784-4E9B-8EF8-1FF65076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44ECD-896F-4E28-997D-AA361F7AB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E32F-5E05-43DB-B938-369A12D4E909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F1681-7395-49CA-B716-AD738C639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FAB2F-BBF4-4076-8CD0-EF803CD91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21975-55CA-428F-B1FA-1B78A615F6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C649-2984-4FD8-8F8E-7EAFE94DE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7AB64C-6C67-41DF-8B71-CA0258FCE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81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TheRubiksCube</dc:creator>
  <cp:lastModifiedBy>TheRubiksCube</cp:lastModifiedBy>
  <cp:revision>1</cp:revision>
  <dcterms:created xsi:type="dcterms:W3CDTF">2021-06-17T07:21:58Z</dcterms:created>
  <dcterms:modified xsi:type="dcterms:W3CDTF">2021-06-17T07:22:37Z</dcterms:modified>
</cp:coreProperties>
</file>