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5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85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2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3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1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5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420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00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50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72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82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57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86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4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58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6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3BCE32F-5E05-43DB-B938-369A12D4E909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499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C649-2984-4FD8-8F8E-7EAFE94D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496" y="3525209"/>
            <a:ext cx="4998404" cy="1147864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 err="1"/>
              <a:t>CamerAscii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7AB64C-6C67-41DF-8B71-CA0258FC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de-DE" sz="200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E8E53E-352A-4864-A10E-84C3885FC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0" r="14444" b="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6817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A6DC8-0884-457F-9324-7BD2C531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2600"/>
            <a:ext cx="9905998" cy="1257300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CF14C-8D99-41E5-8461-EF0518BD1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2401"/>
            <a:ext cx="9905998" cy="1447799"/>
          </a:xfrm>
        </p:spPr>
        <p:txBody>
          <a:bodyPr/>
          <a:lstStyle/>
          <a:p>
            <a:r>
              <a:rPr lang="de-DE" dirty="0"/>
              <a:t>Buchsbaum Lukas (Angewandte Informatik)</a:t>
            </a:r>
          </a:p>
          <a:p>
            <a:r>
              <a:rPr lang="de-DE" dirty="0" err="1"/>
              <a:t>Ladurner</a:t>
            </a:r>
            <a:r>
              <a:rPr lang="de-DE" dirty="0"/>
              <a:t> Johannes (Angewandte Informatik)</a:t>
            </a:r>
          </a:p>
        </p:txBody>
      </p:sp>
    </p:spTree>
    <p:extLst>
      <p:ext uri="{BB962C8B-B14F-4D97-AF65-F5344CB8AC3E}">
        <p14:creationId xmlns:p14="http://schemas.microsoft.com/office/powerpoint/2010/main" val="208449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4AF34-BFD0-4928-9D25-1303B0DF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200"/>
            <a:ext cx="9905998" cy="1905000"/>
          </a:xfrm>
        </p:spPr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&amp; Prototype</a:t>
            </a:r>
          </a:p>
        </p:txBody>
      </p:sp>
      <p:pic>
        <p:nvPicPr>
          <p:cNvPr id="5" name="Inhaltsplatzhalter 4" descr="Ein Bild, das Hund, Säugetier enthält.&#10;&#10;Automatisch generierte Beschreibung">
            <a:extLst>
              <a:ext uri="{FF2B5EF4-FFF2-40B4-BE49-F238E27FC236}">
                <a16:creationId xmlns:a16="http://schemas.microsoft.com/office/drawing/2014/main" id="{69CFE82D-A340-4962-B4C6-B97D64721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676400"/>
            <a:ext cx="3797426" cy="19050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600F791-7736-4200-8295-1772E95AC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3" y="4343400"/>
            <a:ext cx="3872664" cy="1905000"/>
          </a:xfrm>
          <a:prstGeom prst="rect">
            <a:avLst/>
          </a:prstGeom>
        </p:spPr>
      </p:pic>
      <p:pic>
        <p:nvPicPr>
          <p:cNvPr id="8" name="WhatsApp Video 2021-06-18 at 09.14.11">
            <a:hlinkClick r:id="" action="ppaction://media"/>
            <a:extLst>
              <a:ext uri="{FF2B5EF4-FFF2-40B4-BE49-F238E27FC236}">
                <a16:creationId xmlns:a16="http://schemas.microsoft.com/office/drawing/2014/main" id="{B49F88A5-10EA-4A0E-953F-3DF8CCC8C4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162800" y="1422400"/>
            <a:ext cx="2654300" cy="48260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E76AFA8-2E31-43B1-8E67-43730A80C218}"/>
              </a:ext>
            </a:extLst>
          </p:cNvPr>
          <p:cNvCxnSpPr>
            <a:cxnSpLocks/>
          </p:cNvCxnSpPr>
          <p:nvPr/>
        </p:nvCxnSpPr>
        <p:spPr>
          <a:xfrm>
            <a:off x="2836445" y="3695700"/>
            <a:ext cx="0" cy="5334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5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D47FC-C975-4AD7-BD96-F3E7773B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1500"/>
            <a:ext cx="9905998" cy="1206500"/>
          </a:xfrm>
        </p:spPr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88D80-9987-44BC-8ABD-35AAF310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6550"/>
            <a:ext cx="9905998" cy="2933700"/>
          </a:xfrm>
        </p:spPr>
        <p:txBody>
          <a:bodyPr>
            <a:normAutofit/>
          </a:bodyPr>
          <a:lstStyle/>
          <a:p>
            <a:r>
              <a:rPr lang="en-US" dirty="0"/>
              <a:t>App to convert images to ASCII art</a:t>
            </a:r>
          </a:p>
          <a:p>
            <a:r>
              <a:rPr lang="en-US" dirty="0"/>
              <a:t>Live conversion what the camera sees</a:t>
            </a:r>
          </a:p>
          <a:p>
            <a:r>
              <a:rPr lang="en-US" dirty="0"/>
              <a:t>Choose pictures from the gallery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Change quality/size of the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Change brightness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Save the images to the clipboard</a:t>
            </a:r>
          </a:p>
        </p:txBody>
      </p:sp>
    </p:spTree>
    <p:extLst>
      <p:ext uri="{BB962C8B-B14F-4D97-AF65-F5344CB8AC3E}">
        <p14:creationId xmlns:p14="http://schemas.microsoft.com/office/powerpoint/2010/main" val="70660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Pflanze, Blume, Gänseblümchen enthält.&#10;&#10;Automatisch generierte Beschreibung">
            <a:extLst>
              <a:ext uri="{FF2B5EF4-FFF2-40B4-BE49-F238E27FC236}">
                <a16:creationId xmlns:a16="http://schemas.microsoft.com/office/drawing/2014/main" id="{4FF1880B-3102-4924-AAD2-3BB47119A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t="28695" r="37691" b="48980"/>
          <a:stretch/>
        </p:blipFill>
        <p:spPr>
          <a:xfrm>
            <a:off x="7262149" y="2572290"/>
            <a:ext cx="3650443" cy="263365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4E2FFD-3CA0-4035-A9F9-9895A0C3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52" y="394158"/>
            <a:ext cx="9905998" cy="1612899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</p:txBody>
      </p:sp>
      <p:pic>
        <p:nvPicPr>
          <p:cNvPr id="1026" name="Picture 2" descr="White flower with yellow bud public domain free photos for download  2592x3872 1.17MB">
            <a:extLst>
              <a:ext uri="{FF2B5EF4-FFF2-40B4-BE49-F238E27FC236}">
                <a16:creationId xmlns:a16="http://schemas.microsoft.com/office/drawing/2014/main" id="{A129751C-254B-4AB1-8F4E-EABC1E49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8" y="2375080"/>
            <a:ext cx="1890932" cy="283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ite flower with yellow bud public domain free photos for download  2592x3872 1.17MB">
            <a:extLst>
              <a:ext uri="{FF2B5EF4-FFF2-40B4-BE49-F238E27FC236}">
                <a16:creationId xmlns:a16="http://schemas.microsoft.com/office/drawing/2014/main" id="{04AED6BF-18E1-4175-8899-B57B1D11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19" y="2375080"/>
            <a:ext cx="1890932" cy="283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FCEAFE-3E77-4153-B820-A8C93E2BEA3B}"/>
              </a:ext>
            </a:extLst>
          </p:cNvPr>
          <p:cNvCxnSpPr>
            <a:cxnSpLocks/>
          </p:cNvCxnSpPr>
          <p:nvPr/>
        </p:nvCxnSpPr>
        <p:spPr>
          <a:xfrm>
            <a:off x="2578100" y="3790515"/>
            <a:ext cx="1193800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3CBF0A7-F522-471B-AE07-971364A3B762}"/>
              </a:ext>
            </a:extLst>
          </p:cNvPr>
          <p:cNvCxnSpPr>
            <a:cxnSpLocks/>
          </p:cNvCxnSpPr>
          <p:nvPr/>
        </p:nvCxnSpPr>
        <p:spPr>
          <a:xfrm flipV="1">
            <a:off x="7670800" y="2007057"/>
            <a:ext cx="863600" cy="14219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F42096D-F4AC-45FB-AFC4-BE11762C5EC2}"/>
              </a:ext>
            </a:extLst>
          </p:cNvPr>
          <p:cNvSpPr txBox="1"/>
          <p:nvPr/>
        </p:nvSpPr>
        <p:spPr>
          <a:xfrm>
            <a:off x="8660650" y="1342471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215      0</a:t>
            </a:r>
          </a:p>
          <a:p>
            <a:r>
              <a:rPr lang="de-DE" sz="1600" dirty="0"/>
              <a:t>230  =  0  = `_`</a:t>
            </a:r>
          </a:p>
          <a:p>
            <a:r>
              <a:rPr lang="de-DE" sz="1600" dirty="0"/>
              <a:t>70        1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D02EA8F-3AF6-43CE-8B45-69BBF2DD4656}"/>
              </a:ext>
            </a:extLst>
          </p:cNvPr>
          <p:cNvCxnSpPr>
            <a:cxnSpLocks/>
          </p:cNvCxnSpPr>
          <p:nvPr/>
        </p:nvCxnSpPr>
        <p:spPr>
          <a:xfrm>
            <a:off x="5905500" y="3790515"/>
            <a:ext cx="11938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70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64</Words>
  <Application>Microsoft Office PowerPoint</Application>
  <PresentationFormat>Breitbild</PresentationFormat>
  <Paragraphs>16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Netz</vt:lpstr>
      <vt:lpstr>CamerAscii</vt:lpstr>
      <vt:lpstr>Team</vt:lpstr>
      <vt:lpstr>Idea &amp; Prototype</vt:lpstr>
      <vt:lpstr>Features</vt:lpstr>
      <vt:lpstr>How the conversion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TheRubiksCube</dc:creator>
  <cp:lastModifiedBy>TheRubiksCube</cp:lastModifiedBy>
  <cp:revision>21</cp:revision>
  <dcterms:created xsi:type="dcterms:W3CDTF">2021-06-17T07:21:58Z</dcterms:created>
  <dcterms:modified xsi:type="dcterms:W3CDTF">2021-06-18T07:31:17Z</dcterms:modified>
</cp:coreProperties>
</file>