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03EB-A2D4-4FE7-B50D-2D649B253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C7294A-52FD-4F71-AF2A-21ABAA42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3DE7C-CF28-4914-8535-54F849A1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098A6-023F-4F0F-A391-97DD43BC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045F8-8745-477E-AF2E-F8EC59A8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AA35-CCD4-4CF8-9499-BA7DBFAA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AA4083-3187-43E1-8FD4-98786409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9D545-5590-4977-BA87-7089F7FC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C6784-FF45-4D33-AD3D-A66904BE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0E8F9-1334-4879-8A97-0CD1ADE9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23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DAA5B-34D6-45EE-8203-6F43B430C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2DC87C-21F7-4E5D-9393-5F9288A7D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EB4D0-82EF-440D-8A8C-047FF79F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10FCF-3058-47AE-BD2B-EB1701D5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9561CE-A251-45EF-889E-7E4DE39F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91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"/>
          <a:stretch/>
        </p:blipFill>
        <p:spPr>
          <a:xfrm>
            <a:off x="-16984" y="0"/>
            <a:ext cx="1220898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28700" y="400051"/>
            <a:ext cx="6553200" cy="63103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Press Start 2P" charset="0"/>
                <a:ea typeface="Press Start 2P" charset="0"/>
                <a:cs typeface="Press Start 2P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5100" y="6286500"/>
            <a:ext cx="1600200" cy="273844"/>
          </a:xfrm>
        </p:spPr>
        <p:txBody>
          <a:bodyPr/>
          <a:lstStyle>
            <a:lvl1pPr>
              <a:defRPr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9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495FD-3E6E-4AF3-880B-3929CF92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731D0-2A38-4C9F-8891-1D91EFCC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B78D7-DCC2-4A91-B22A-DDD6397B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5FE8C-B01E-424D-8AB2-AF6704C9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22E8C-8544-441C-942B-9664EE87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8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744F6-81C4-49B9-88D1-1A47BE09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4B881-A2B6-4D62-AB8C-8F224768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5D61C-041D-457B-B184-F9A38F9D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4C8CD-F967-4F37-8182-3B00B1B8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55D97-4691-428C-B52B-E52595D8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D3388-51C3-4D08-B808-29F08B7B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C8A4F-A31C-43FD-B5B4-05C1093C8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7B5F4A-1110-4F2E-8601-FBE88F15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58B252-D142-47C8-AB5D-122C3D0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73BF20-AC73-4BF7-A49C-CCBA37F4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B2BC38-D98D-4053-8190-EC8026B3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16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5A497-D0A8-4598-9963-F46FFE4E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5EFD2E-B52B-4AC0-891E-9F36A654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751935-E7BE-4E1D-8F2D-003AAB27C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200F96-0527-4968-954F-D41291030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64895-40FB-4AC8-940E-E8BD093CD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C0B7F1-54C0-4743-9263-A8FC576A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58A1B3-07DC-4F14-B43E-0A49AE18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877D16-D17A-44B1-A8B5-9808B862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7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77BA7-3953-4EBE-9299-E5F17C06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6C3321-947D-4883-B3A7-ECD7421A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E8B737-4C8A-476F-B5AD-F64AEA29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C8BAFA-D750-45C1-917D-448E6CDC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65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5A28E4-F286-43BC-879C-0C5BB6B1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BF2F59-452F-49A6-9416-34CB9B5A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C39DCD-2408-416D-B8CB-190F1C4E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35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370F1-5AA8-4319-9FAC-77B506D0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0B085-1266-42A5-896C-426754DF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F696FB-849A-49AF-846E-85C56182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EB1ADA-F15F-4DFB-B621-CE70CBB5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9BABE-2AEA-48E1-BEC6-6CC72BE4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E53AD1-2A2B-47E0-80E2-93D9E99E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8B7A5-688A-463D-9360-0F9FA7C3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CADA2D-AEB4-464C-9580-9F265E9C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C5E6A3-96B6-4E9C-B574-41987639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62FF5-7265-41C3-86D6-FC3773D2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91A8D4-A7FA-4451-B715-0533D583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5F9F0B-FBA9-4C0F-82CD-8297A17D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4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345854-CA6B-4731-B92F-915D3957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199B6-A0F9-4B90-86C4-08C06290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9EC29-C5B4-4345-8FB8-8074A21A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2A09-13A0-4B7E-BAC2-8135D2B0136A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5A620-E496-469F-B9DF-4F898EC07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20421-1399-47D6-983B-04FDCD57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AFC7-D872-4B49-A9BA-AD7659AF0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63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3">
            <a:extLst>
              <a:ext uri="{FF2B5EF4-FFF2-40B4-BE49-F238E27FC236}">
                <a16:creationId xmlns:a16="http://schemas.microsoft.com/office/drawing/2014/main" id="{C68F8B55-09F4-4F4F-9758-064FBE9D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26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70663A-8ED2-4783-81D5-4FF7FEF95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372" y="1012874"/>
            <a:ext cx="10513255" cy="1526418"/>
          </a:xfrm>
        </p:spPr>
        <p:txBody>
          <a:bodyPr>
            <a:normAutofit/>
          </a:bodyPr>
          <a:lstStyle/>
          <a:p>
            <a:r>
              <a:rPr lang="de-DE" sz="5000" dirty="0">
                <a:latin typeface="Pixeled" panose="00000400000000000000" pitchFamily="2" charset="0"/>
              </a:rPr>
              <a:t>DOCTOR WHOHAN</a:t>
            </a:r>
          </a:p>
        </p:txBody>
      </p:sp>
    </p:spTree>
    <p:extLst>
      <p:ext uri="{BB962C8B-B14F-4D97-AF65-F5344CB8AC3E}">
        <p14:creationId xmlns:p14="http://schemas.microsoft.com/office/powerpoint/2010/main" val="31405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4644377" y="2107981"/>
            <a:ext cx="2247900" cy="2247900"/>
          </a:xfrm>
          <a:prstGeom prst="rect">
            <a:avLst/>
          </a:prstGeom>
          <a:solidFill>
            <a:srgbClr val="68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2" name="Rectángulo 11"/>
          <p:cNvSpPr/>
          <p:nvPr/>
        </p:nvSpPr>
        <p:spPr>
          <a:xfrm>
            <a:off x="1162050" y="2107981"/>
            <a:ext cx="2247900" cy="2247900"/>
          </a:xfrm>
          <a:prstGeom prst="rect">
            <a:avLst/>
          </a:prstGeom>
          <a:solidFill>
            <a:srgbClr val="68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4" name="TextBox 1"/>
          <p:cNvSpPr txBox="1"/>
          <p:nvPr/>
        </p:nvSpPr>
        <p:spPr>
          <a:xfrm>
            <a:off x="1162050" y="4724400"/>
            <a:ext cx="2441374" cy="671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zh-CN" sz="1875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Johannes </a:t>
            </a:r>
            <a:r>
              <a:rPr lang="en-US" altLang="zh-CN" sz="1875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Ladurner</a:t>
            </a:r>
            <a:endParaRPr lang="en-US" altLang="zh-CN" sz="1875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2550"/>
              </a:lnSpc>
            </a:pPr>
            <a:r>
              <a:rPr lang="en-US" altLang="zh-CN" sz="1875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joladurner@edu.aau.at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51196" y="4724400"/>
            <a:ext cx="2202526" cy="671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zh-CN" sz="1875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Lukas </a:t>
            </a:r>
            <a:r>
              <a:rPr lang="en-US" altLang="zh-CN" sz="1875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Buchsbaum</a:t>
            </a:r>
            <a:endParaRPr lang="en-US" altLang="zh-CN" sz="1875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2550"/>
              </a:lnSpc>
            </a:pPr>
            <a:r>
              <a:rPr lang="en-US" altLang="zh-CN" sz="1875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lukasbu@edu.aau.at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62050" y="866915"/>
            <a:ext cx="9115425" cy="8725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66675" algn="l"/>
              </a:tabLst>
            </a:pPr>
            <a:r>
              <a:rPr lang="en-US" altLang="zh-CN" sz="45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Team</a:t>
            </a:r>
          </a:p>
          <a:p>
            <a:pPr>
              <a:lnSpc>
                <a:spcPts val="1575"/>
              </a:lnSpc>
              <a:tabLst>
                <a:tab pos="66675" algn="l"/>
              </a:tabLst>
            </a:pPr>
            <a:r>
              <a:rPr lang="en-US" altLang="zh-CN" sz="1350" dirty="0"/>
              <a:t>	</a:t>
            </a:r>
            <a:endParaRPr lang="en-US" altLang="zh-CN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8300" y="2343150"/>
            <a:ext cx="1409700" cy="18573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6839" y="2314575"/>
            <a:ext cx="1095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838200" y="859398"/>
            <a:ext cx="9115425" cy="6617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66675" algn="l"/>
              </a:tabLst>
            </a:pPr>
            <a:r>
              <a:rPr lang="de-DE" sz="4500" dirty="0">
                <a:solidFill>
                  <a:srgbClr val="FFFFFF"/>
                </a:solidFill>
                <a:latin typeface="Press Start 2P" charset="0"/>
              </a:rPr>
              <a:t>Konzept</a:t>
            </a:r>
            <a:endParaRPr lang="en-US" altLang="zh-CN" sz="4500" dirty="0">
              <a:solidFill>
                <a:srgbClr val="FFFFFF"/>
              </a:solidFill>
              <a:latin typeface="Press Start 2P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C0F42C-F046-4977-90FE-87B838639E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dirty="0" err="1">
                <a:solidFill>
                  <a:srgbClr val="FFFFFF"/>
                </a:solidFill>
                <a:latin typeface="Press Start 2P" charset="0"/>
              </a:rPr>
              <a:t>SpielerIn</a:t>
            </a:r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 in der Rolle eines Arztes in der Corona-Epidemie</a:t>
            </a:r>
          </a:p>
          <a:p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Reaktionsspiel mit mehreren Tasten</a:t>
            </a:r>
          </a:p>
          <a:p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Side-</a:t>
            </a:r>
            <a:r>
              <a:rPr lang="de-DE" sz="3000" dirty="0" err="1">
                <a:solidFill>
                  <a:srgbClr val="FFFFFF"/>
                </a:solidFill>
                <a:latin typeface="Press Start 2P" charset="0"/>
              </a:rPr>
              <a:t>Scroller</a:t>
            </a:r>
            <a:endParaRPr lang="de-DE" sz="3000" dirty="0">
              <a:solidFill>
                <a:srgbClr val="FFFFFF"/>
              </a:solidFill>
              <a:latin typeface="Press Start 2P" charset="0"/>
            </a:endParaRPr>
          </a:p>
          <a:p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Zunehmender Schwierigkeitsgrad</a:t>
            </a:r>
          </a:p>
          <a:p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Upgrade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694890" y="854604"/>
            <a:ext cx="9115425" cy="8725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66675" algn="l"/>
              </a:tabLst>
            </a:pPr>
            <a:r>
              <a:rPr lang="de-DE" sz="4500" dirty="0">
                <a:solidFill>
                  <a:srgbClr val="FFFFFF"/>
                </a:solidFill>
                <a:latin typeface="Press Start 2P" charset="0"/>
              </a:rPr>
              <a:t>Erste Schritte</a:t>
            </a:r>
            <a:endParaRPr lang="en-US" altLang="zh-CN" sz="4500" dirty="0">
              <a:solidFill>
                <a:srgbClr val="FFFFFF"/>
              </a:solidFill>
              <a:latin typeface="Press Start 2P" charset="0"/>
            </a:endParaRPr>
          </a:p>
          <a:p>
            <a:pPr>
              <a:lnSpc>
                <a:spcPts val="1575"/>
              </a:lnSpc>
              <a:tabLst>
                <a:tab pos="66675" algn="l"/>
              </a:tabLst>
            </a:pPr>
            <a:r>
              <a:rPr lang="en-US" altLang="zh-CN" sz="1350" dirty="0"/>
              <a:t>	</a:t>
            </a:r>
            <a:endParaRPr lang="en-US" altLang="zh-CN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963354-44DB-4A83-9865-7AF462F3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5" y="1825625"/>
            <a:ext cx="5180564" cy="348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FirstSteps">
            <a:hlinkClick r:id="" action="ppaction://media"/>
            <a:extLst>
              <a:ext uri="{FF2B5EF4-FFF2-40B4-BE49-F238E27FC236}">
                <a16:creationId xmlns:a16="http://schemas.microsoft.com/office/drawing/2014/main" id="{4D4A91A1-48E5-41BC-930D-62AC57A615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1825625"/>
            <a:ext cx="4938764" cy="34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538287" y="2992726"/>
            <a:ext cx="9115425" cy="8725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4800"/>
              </a:lnSpc>
              <a:tabLst>
                <a:tab pos="66675" algn="l"/>
              </a:tabLst>
            </a:pPr>
            <a:r>
              <a:rPr lang="de-DE" sz="4500" dirty="0">
                <a:solidFill>
                  <a:srgbClr val="FFFFFF"/>
                </a:solidFill>
                <a:latin typeface="Press Start 2P" charset="0"/>
              </a:rPr>
              <a:t>Spielpräsentation</a:t>
            </a:r>
            <a:endParaRPr lang="en-US" altLang="zh-CN" sz="4500" dirty="0">
              <a:solidFill>
                <a:srgbClr val="FFFFFF"/>
              </a:solidFill>
              <a:latin typeface="Press Start 2P" charset="0"/>
            </a:endParaRPr>
          </a:p>
          <a:p>
            <a:pPr>
              <a:lnSpc>
                <a:spcPts val="1575"/>
              </a:lnSpc>
              <a:tabLst>
                <a:tab pos="66675" algn="l"/>
              </a:tabLst>
            </a:pPr>
            <a:r>
              <a:rPr lang="en-US" altLang="zh-CN" sz="1350" dirty="0"/>
              <a:t>	</a:t>
            </a:r>
            <a:endParaRPr lang="en-US" altLang="zh-CN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838200" y="953078"/>
            <a:ext cx="9115425" cy="6617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66675" algn="l"/>
              </a:tabLst>
            </a:pPr>
            <a:r>
              <a:rPr lang="de-DE" sz="4500" dirty="0">
                <a:solidFill>
                  <a:srgbClr val="FFFFFF"/>
                </a:solidFill>
                <a:latin typeface="Press Start 2P" charset="0"/>
              </a:rPr>
              <a:t>Erkenntnisse</a:t>
            </a:r>
            <a:endParaRPr lang="en-US" altLang="zh-CN" sz="4500" dirty="0">
              <a:solidFill>
                <a:srgbClr val="FFFFFF"/>
              </a:solidFill>
              <a:latin typeface="Press Start 2P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9766BD9-F74D-4AF1-88D9-C0F93B16806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Animationen sehr aufwändig (PISKEL)</a:t>
            </a:r>
          </a:p>
          <a:p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Godot recht einfach zu lernen</a:t>
            </a:r>
          </a:p>
          <a:p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GIT eignet sich gut zur Zusammenarbeit mit Godot</a:t>
            </a:r>
          </a:p>
          <a:p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Spiele entwickeln im Team macht Spaß!</a:t>
            </a:r>
          </a:p>
          <a:p>
            <a:r>
              <a:rPr lang="de-DE" sz="3000" dirty="0">
                <a:solidFill>
                  <a:srgbClr val="FFFFFF"/>
                </a:solidFill>
                <a:latin typeface="Press Start 2P" charset="0"/>
              </a:rPr>
              <a:t>Mehr Ideen als Zeit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28786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538287" y="2992726"/>
            <a:ext cx="9115425" cy="8725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4800"/>
              </a:lnSpc>
              <a:tabLst>
                <a:tab pos="66675" algn="l"/>
              </a:tabLst>
            </a:pPr>
            <a:r>
              <a:rPr lang="de-DE" sz="4500" dirty="0">
                <a:solidFill>
                  <a:srgbClr val="FFFFFF"/>
                </a:solidFill>
                <a:latin typeface="Press Start 2P" charset="0"/>
              </a:rPr>
              <a:t>Danke für Ihre Aufmerksamkeit!</a:t>
            </a:r>
            <a:endParaRPr lang="en-US" altLang="zh-CN" sz="4500" dirty="0">
              <a:solidFill>
                <a:srgbClr val="FFFFFF"/>
              </a:solidFill>
              <a:latin typeface="Press Start 2P" charset="0"/>
            </a:endParaRPr>
          </a:p>
          <a:p>
            <a:pPr>
              <a:lnSpc>
                <a:spcPts val="1575"/>
              </a:lnSpc>
              <a:tabLst>
                <a:tab pos="66675" algn="l"/>
              </a:tabLst>
            </a:pPr>
            <a:r>
              <a:rPr lang="en-US" altLang="zh-CN" sz="1350" dirty="0"/>
              <a:t>	</a:t>
            </a:r>
            <a:endParaRPr lang="en-US" altLang="zh-CN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 bit - SlidesforEducation</Template>
  <TotalTime>0</TotalTime>
  <Words>85</Words>
  <Application>Microsoft Office PowerPoint</Application>
  <PresentationFormat>Breitbild</PresentationFormat>
  <Paragraphs>25</Paragraphs>
  <Slides>7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Pixeled</vt:lpstr>
      <vt:lpstr>Press Start 2P</vt:lpstr>
      <vt:lpstr>Roboto</vt:lpstr>
      <vt:lpstr>Roboto Mono</vt:lpstr>
      <vt:lpstr>Office</vt:lpstr>
      <vt:lpstr>DOCTOR WHOHAN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</dc:title>
  <dc:creator>TheRubiksCube</dc:creator>
  <cp:lastModifiedBy>TheRubiksCube</cp:lastModifiedBy>
  <cp:revision>35</cp:revision>
  <dcterms:created xsi:type="dcterms:W3CDTF">2021-06-10T08:31:05Z</dcterms:created>
  <dcterms:modified xsi:type="dcterms:W3CDTF">2021-06-10T09:29:21Z</dcterms:modified>
</cp:coreProperties>
</file>