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4" r:id="rId3"/>
    <p:sldId id="265" r:id="rId4"/>
    <p:sldId id="266" r:id="rId5"/>
    <p:sldId id="267" r:id="rId6"/>
    <p:sldId id="268" r:id="rId7"/>
    <p:sldId id="269" r:id="rId8"/>
    <p:sldId id="283" r:id="rId9"/>
    <p:sldId id="281" r:id="rId10"/>
    <p:sldId id="271" r:id="rId11"/>
    <p:sldId id="272" r:id="rId12"/>
    <p:sldId id="261" r:id="rId13"/>
    <p:sldId id="274" r:id="rId14"/>
    <p:sldId id="275" r:id="rId15"/>
    <p:sldId id="282" r:id="rId16"/>
    <p:sldId id="276" r:id="rId17"/>
    <p:sldId id="277" r:id="rId18"/>
    <p:sldId id="27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38598-BB96-455E-AA02-0055A590223F}" v="2" dt="2022-03-25T06:53:17.5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02"/>
      </p:cViewPr>
      <p:guideLst/>
    </p:cSldViewPr>
  </p:slideViewPr>
  <p:notesTextViewPr>
    <p:cViewPr>
      <p:scale>
        <a:sx n="1" d="1"/>
        <a:sy n="1" d="1"/>
      </p:scale>
      <p:origin x="0" y="0"/>
    </p:cViewPr>
  </p:notesTextViewPr>
  <p:notesViewPr>
    <p:cSldViewPr snapToGrid="0">
      <p:cViewPr varScale="1">
        <p:scale>
          <a:sx n="98" d="100"/>
          <a:sy n="98" d="100"/>
        </p:scale>
        <p:origin x="359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晓凯 刘" userId="8842d1df92865be8" providerId="LiveId" clId="{8F938598-BB96-455E-AA02-0055A590223F}"/>
    <pc:docChg chg="undo custSel modSld">
      <pc:chgData name="晓凯 刘" userId="8842d1df92865be8" providerId="LiveId" clId="{8F938598-BB96-455E-AA02-0055A590223F}" dt="2022-03-25T06:53:15.222" v="93" actId="20577"/>
      <pc:docMkLst>
        <pc:docMk/>
      </pc:docMkLst>
      <pc:sldChg chg="modSp mod">
        <pc:chgData name="晓凯 刘" userId="8842d1df92865be8" providerId="LiveId" clId="{8F938598-BB96-455E-AA02-0055A590223F}" dt="2022-03-25T06:53:15.222" v="93" actId="20577"/>
        <pc:sldMkLst>
          <pc:docMk/>
          <pc:sldMk cId="3974414191" sldId="256"/>
        </pc:sldMkLst>
        <pc:spChg chg="mod">
          <ac:chgData name="晓凯 刘" userId="8842d1df92865be8" providerId="LiveId" clId="{8F938598-BB96-455E-AA02-0055A590223F}" dt="2022-03-25T06:53:15.222" v="93" actId="20577"/>
          <ac:spMkLst>
            <pc:docMk/>
            <pc:sldMk cId="3974414191" sldId="256"/>
            <ac:spMk id="5" creationId="{13946548-D92E-4A7D-A727-54AA629FD1FF}"/>
          </ac:spMkLst>
        </pc:spChg>
      </pc:sldChg>
      <pc:sldChg chg="modSp mod">
        <pc:chgData name="晓凯 刘" userId="8842d1df92865be8" providerId="LiveId" clId="{8F938598-BB96-455E-AA02-0055A590223F}" dt="2022-03-19T15:45:53.879" v="26" actId="113"/>
        <pc:sldMkLst>
          <pc:docMk/>
          <pc:sldMk cId="2401388994" sldId="265"/>
        </pc:sldMkLst>
        <pc:spChg chg="mod">
          <ac:chgData name="晓凯 刘" userId="8842d1df92865be8" providerId="LiveId" clId="{8F938598-BB96-455E-AA02-0055A590223F}" dt="2022-03-19T15:45:53.879" v="26" actId="113"/>
          <ac:spMkLst>
            <pc:docMk/>
            <pc:sldMk cId="2401388994" sldId="265"/>
            <ac:spMk id="3" creationId="{B5B16B30-B073-41FC-9FEA-92ABED9B7F93}"/>
          </ac:spMkLst>
        </pc:spChg>
      </pc:sldChg>
      <pc:sldChg chg="modSp mod">
        <pc:chgData name="晓凯 刘" userId="8842d1df92865be8" providerId="LiveId" clId="{8F938598-BB96-455E-AA02-0055A590223F}" dt="2022-03-19T15:44:12.487" v="18" actId="20577"/>
        <pc:sldMkLst>
          <pc:docMk/>
          <pc:sldMk cId="1925307708" sldId="266"/>
        </pc:sldMkLst>
        <pc:spChg chg="mod">
          <ac:chgData name="晓凯 刘" userId="8842d1df92865be8" providerId="LiveId" clId="{8F938598-BB96-455E-AA02-0055A590223F}" dt="2022-03-19T15:44:12.487" v="18" actId="20577"/>
          <ac:spMkLst>
            <pc:docMk/>
            <pc:sldMk cId="1925307708" sldId="266"/>
            <ac:spMk id="3" creationId="{B5B16B30-B073-41FC-9FEA-92ABED9B7F93}"/>
          </ac:spMkLst>
        </pc:spChg>
      </pc:sldChg>
      <pc:sldChg chg="modSp mod">
        <pc:chgData name="晓凯 刘" userId="8842d1df92865be8" providerId="LiveId" clId="{8F938598-BB96-455E-AA02-0055A590223F}" dt="2022-03-24T03:07:54.643" v="43" actId="20577"/>
        <pc:sldMkLst>
          <pc:docMk/>
          <pc:sldMk cId="1910038223" sldId="269"/>
        </pc:sldMkLst>
        <pc:spChg chg="mod">
          <ac:chgData name="晓凯 刘" userId="8842d1df92865be8" providerId="LiveId" clId="{8F938598-BB96-455E-AA02-0055A590223F}" dt="2022-03-24T03:07:54.643" v="43" actId="20577"/>
          <ac:spMkLst>
            <pc:docMk/>
            <pc:sldMk cId="1910038223" sldId="269"/>
            <ac:spMk id="3" creationId="{B5B16B30-B073-41FC-9FEA-92ABED9B7F93}"/>
          </ac:spMkLst>
        </pc:spChg>
      </pc:sldChg>
      <pc:sldChg chg="modSp mod">
        <pc:chgData name="晓凯 刘" userId="8842d1df92865be8" providerId="LiveId" clId="{8F938598-BB96-455E-AA02-0055A590223F}" dt="2022-03-19T15:45:04.102" v="24" actId="20577"/>
        <pc:sldMkLst>
          <pc:docMk/>
          <pc:sldMk cId="2341634069" sldId="271"/>
        </pc:sldMkLst>
        <pc:spChg chg="mod">
          <ac:chgData name="晓凯 刘" userId="8842d1df92865be8" providerId="LiveId" clId="{8F938598-BB96-455E-AA02-0055A590223F}" dt="2022-03-19T15:45:04.102" v="24" actId="20577"/>
          <ac:spMkLst>
            <pc:docMk/>
            <pc:sldMk cId="2341634069" sldId="271"/>
            <ac:spMk id="2" creationId="{95AFA49B-AE39-42F2-902B-4F3B16098BB4}"/>
          </ac:spMkLst>
        </pc:spChg>
      </pc:sldChg>
      <pc:sldChg chg="modSp mod">
        <pc:chgData name="晓凯 刘" userId="8842d1df92865be8" providerId="LiveId" clId="{8F938598-BB96-455E-AA02-0055A590223F}" dt="2022-03-19T15:43:39.068" v="15" actId="14100"/>
        <pc:sldMkLst>
          <pc:docMk/>
          <pc:sldMk cId="3093496125" sldId="274"/>
        </pc:sldMkLst>
        <pc:picChg chg="mod">
          <ac:chgData name="晓凯 刘" userId="8842d1df92865be8" providerId="LiveId" clId="{8F938598-BB96-455E-AA02-0055A590223F}" dt="2022-03-19T15:43:39.068" v="15" actId="14100"/>
          <ac:picMkLst>
            <pc:docMk/>
            <pc:sldMk cId="3093496125" sldId="274"/>
            <ac:picMk id="4" creationId="{F400C5FB-F009-4FB0-B38D-B4863D65224C}"/>
          </ac:picMkLst>
        </pc:picChg>
      </pc:sldChg>
      <pc:sldChg chg="modSp mod">
        <pc:chgData name="晓凯 刘" userId="8842d1df92865be8" providerId="LiveId" clId="{8F938598-BB96-455E-AA02-0055A590223F}" dt="2022-03-24T02:58:12.246" v="38" actId="6549"/>
        <pc:sldMkLst>
          <pc:docMk/>
          <pc:sldMk cId="2541399248" sldId="277"/>
        </pc:sldMkLst>
        <pc:spChg chg="mod">
          <ac:chgData name="晓凯 刘" userId="8842d1df92865be8" providerId="LiveId" clId="{8F938598-BB96-455E-AA02-0055A590223F}" dt="2022-03-24T02:58:12.246" v="38" actId="6549"/>
          <ac:spMkLst>
            <pc:docMk/>
            <pc:sldMk cId="2541399248" sldId="277"/>
            <ac:spMk id="17" creationId="{9B19C8B2-8C9D-4A49-94AC-47C3AB11C2BB}"/>
          </ac:spMkLst>
        </pc:spChg>
      </pc:sldChg>
    </pc:docChg>
  </pc:docChgLst>
  <pc:docChgLst>
    <pc:chgData name="晓凯 刘" userId="8842d1df92865be8" providerId="LiveId" clId="{8822E0D6-95B9-47F2-A77E-7D5F5D722544}"/>
    <pc:docChg chg="undo custSel addSld delSld modSld sldOrd">
      <pc:chgData name="晓凯 刘" userId="8842d1df92865be8" providerId="LiveId" clId="{8822E0D6-95B9-47F2-A77E-7D5F5D722544}" dt="2022-03-23T08:34:08.485" v="7397" actId="20577"/>
      <pc:docMkLst>
        <pc:docMk/>
      </pc:docMkLst>
      <pc:sldChg chg="addSp delSp modSp new mod">
        <pc:chgData name="晓凯 刘" userId="8842d1df92865be8" providerId="LiveId" clId="{8822E0D6-95B9-47F2-A77E-7D5F5D722544}" dt="2022-03-19T12:29:58.540" v="7307" actId="1076"/>
        <pc:sldMkLst>
          <pc:docMk/>
          <pc:sldMk cId="3974414191" sldId="256"/>
        </pc:sldMkLst>
        <pc:spChg chg="del">
          <ac:chgData name="晓凯 刘" userId="8842d1df92865be8" providerId="LiveId" clId="{8822E0D6-95B9-47F2-A77E-7D5F5D722544}" dt="2022-03-19T06:39:10.086" v="1" actId="478"/>
          <ac:spMkLst>
            <pc:docMk/>
            <pc:sldMk cId="3974414191" sldId="256"/>
            <ac:spMk id="2" creationId="{F052FC9B-0670-4639-922A-C43BF5703FDD}"/>
          </ac:spMkLst>
        </pc:spChg>
        <pc:spChg chg="del">
          <ac:chgData name="晓凯 刘" userId="8842d1df92865be8" providerId="LiveId" clId="{8822E0D6-95B9-47F2-A77E-7D5F5D722544}" dt="2022-03-19T06:39:10.086" v="1" actId="478"/>
          <ac:spMkLst>
            <pc:docMk/>
            <pc:sldMk cId="3974414191" sldId="256"/>
            <ac:spMk id="3" creationId="{F212849E-FFD7-46BC-B900-11A267DEF9D0}"/>
          </ac:spMkLst>
        </pc:spChg>
        <pc:spChg chg="add mod">
          <ac:chgData name="晓凯 刘" userId="8842d1df92865be8" providerId="LiveId" clId="{8822E0D6-95B9-47F2-A77E-7D5F5D722544}" dt="2022-03-19T06:53:00.903" v="515" actId="2711"/>
          <ac:spMkLst>
            <pc:docMk/>
            <pc:sldMk cId="3974414191" sldId="256"/>
            <ac:spMk id="4" creationId="{DB14A4CD-79A5-49FA-8609-BF613DDBAC14}"/>
          </ac:spMkLst>
        </pc:spChg>
        <pc:spChg chg="add mod">
          <ac:chgData name="晓凯 刘" userId="8842d1df92865be8" providerId="LiveId" clId="{8822E0D6-95B9-47F2-A77E-7D5F5D722544}" dt="2022-03-19T06:45:28.686" v="210" actId="1036"/>
          <ac:spMkLst>
            <pc:docMk/>
            <pc:sldMk cId="3974414191" sldId="256"/>
            <ac:spMk id="5" creationId="{13946548-D92E-4A7D-A727-54AA629FD1FF}"/>
          </ac:spMkLst>
        </pc:spChg>
        <pc:picChg chg="add mod">
          <ac:chgData name="晓凯 刘" userId="8842d1df92865be8" providerId="LiveId" clId="{8822E0D6-95B9-47F2-A77E-7D5F5D722544}" dt="2022-03-19T12:29:58.540" v="7307" actId="1076"/>
          <ac:picMkLst>
            <pc:docMk/>
            <pc:sldMk cId="3974414191" sldId="256"/>
            <ac:picMk id="6" creationId="{F4FDEC3C-8DF6-49E2-A312-910B9871BA5E}"/>
          </ac:picMkLst>
        </pc:picChg>
        <pc:picChg chg="add mod">
          <ac:chgData name="晓凯 刘" userId="8842d1df92865be8" providerId="LiveId" clId="{8822E0D6-95B9-47F2-A77E-7D5F5D722544}" dt="2022-03-19T12:29:58.540" v="7307" actId="1076"/>
          <ac:picMkLst>
            <pc:docMk/>
            <pc:sldMk cId="3974414191" sldId="256"/>
            <ac:picMk id="7" creationId="{8D820660-ADC6-488B-8347-B47F2A3302EF}"/>
          </ac:picMkLst>
        </pc:picChg>
        <pc:picChg chg="add del mod">
          <ac:chgData name="晓凯 刘" userId="8842d1df92865be8" providerId="LiveId" clId="{8822E0D6-95B9-47F2-A77E-7D5F5D722544}" dt="2022-03-19T06:43:12.773" v="132" actId="478"/>
          <ac:picMkLst>
            <pc:docMk/>
            <pc:sldMk cId="3974414191" sldId="256"/>
            <ac:picMk id="8" creationId="{62840B08-8350-415F-8E18-108471B4C98D}"/>
          </ac:picMkLst>
        </pc:picChg>
        <pc:picChg chg="add mod">
          <ac:chgData name="晓凯 刘" userId="8842d1df92865be8" providerId="LiveId" clId="{8822E0D6-95B9-47F2-A77E-7D5F5D722544}" dt="2022-03-19T12:29:58.540" v="7307" actId="1076"/>
          <ac:picMkLst>
            <pc:docMk/>
            <pc:sldMk cId="3974414191" sldId="256"/>
            <ac:picMk id="1026" creationId="{B980697D-54AD-41FC-8EE9-D05727F08212}"/>
          </ac:picMkLst>
        </pc:picChg>
      </pc:sldChg>
      <pc:sldChg chg="delSp add del mod">
        <pc:chgData name="晓凯 刘" userId="8842d1df92865be8" providerId="LiveId" clId="{8822E0D6-95B9-47F2-A77E-7D5F5D722544}" dt="2022-03-19T06:53:06.815" v="516" actId="47"/>
        <pc:sldMkLst>
          <pc:docMk/>
          <pc:sldMk cId="2205037748" sldId="257"/>
        </pc:sldMkLst>
        <pc:spChg chg="del">
          <ac:chgData name="晓凯 刘" userId="8842d1df92865be8" providerId="LiveId" clId="{8822E0D6-95B9-47F2-A77E-7D5F5D722544}" dt="2022-03-19T06:45:51.125" v="213" actId="478"/>
          <ac:spMkLst>
            <pc:docMk/>
            <pc:sldMk cId="2205037748" sldId="257"/>
            <ac:spMk id="4" creationId="{DB14A4CD-79A5-49FA-8609-BF613DDBAC14}"/>
          </ac:spMkLst>
        </pc:spChg>
        <pc:spChg chg="del">
          <ac:chgData name="晓凯 刘" userId="8842d1df92865be8" providerId="LiveId" clId="{8822E0D6-95B9-47F2-A77E-7D5F5D722544}" dt="2022-03-19T06:45:51.125" v="213" actId="478"/>
          <ac:spMkLst>
            <pc:docMk/>
            <pc:sldMk cId="2205037748" sldId="257"/>
            <ac:spMk id="5" creationId="{13946548-D92E-4A7D-A727-54AA629FD1FF}"/>
          </ac:spMkLst>
        </pc:spChg>
        <pc:picChg chg="del">
          <ac:chgData name="晓凯 刘" userId="8842d1df92865be8" providerId="LiveId" clId="{8822E0D6-95B9-47F2-A77E-7D5F5D722544}" dt="2022-03-19T06:45:43.109" v="212" actId="478"/>
          <ac:picMkLst>
            <pc:docMk/>
            <pc:sldMk cId="2205037748" sldId="257"/>
            <ac:picMk id="6" creationId="{F4FDEC3C-8DF6-49E2-A312-910B9871BA5E}"/>
          </ac:picMkLst>
        </pc:picChg>
        <pc:picChg chg="del">
          <ac:chgData name="晓凯 刘" userId="8842d1df92865be8" providerId="LiveId" clId="{8822E0D6-95B9-47F2-A77E-7D5F5D722544}" dt="2022-03-19T06:45:43.109" v="212" actId="478"/>
          <ac:picMkLst>
            <pc:docMk/>
            <pc:sldMk cId="2205037748" sldId="257"/>
            <ac:picMk id="7" creationId="{8D820660-ADC6-488B-8347-B47F2A3302EF}"/>
          </ac:picMkLst>
        </pc:picChg>
        <pc:picChg chg="del">
          <ac:chgData name="晓凯 刘" userId="8842d1df92865be8" providerId="LiveId" clId="{8822E0D6-95B9-47F2-A77E-7D5F5D722544}" dt="2022-03-19T06:45:43.109" v="212" actId="478"/>
          <ac:picMkLst>
            <pc:docMk/>
            <pc:sldMk cId="2205037748" sldId="257"/>
            <ac:picMk id="1026" creationId="{B980697D-54AD-41FC-8EE9-D05727F08212}"/>
          </ac:picMkLst>
        </pc:picChg>
      </pc:sldChg>
      <pc:sldChg chg="modSp new del mod">
        <pc:chgData name="晓凯 刘" userId="8842d1df92865be8" providerId="LiveId" clId="{8822E0D6-95B9-47F2-A77E-7D5F5D722544}" dt="2022-03-19T07:18:01.227" v="1915" actId="47"/>
        <pc:sldMkLst>
          <pc:docMk/>
          <pc:sldMk cId="2379554828" sldId="258"/>
        </pc:sldMkLst>
        <pc:spChg chg="mod">
          <ac:chgData name="晓凯 刘" userId="8842d1df92865be8" providerId="LiveId" clId="{8822E0D6-95B9-47F2-A77E-7D5F5D722544}" dt="2022-03-19T06:52:58.264" v="514" actId="2711"/>
          <ac:spMkLst>
            <pc:docMk/>
            <pc:sldMk cId="2379554828" sldId="258"/>
            <ac:spMk id="2" creationId="{95AFA49B-AE39-42F2-902B-4F3B16098BB4}"/>
          </ac:spMkLst>
        </pc:spChg>
        <pc:spChg chg="mod">
          <ac:chgData name="晓凯 刘" userId="8842d1df92865be8" providerId="LiveId" clId="{8822E0D6-95B9-47F2-A77E-7D5F5D722544}" dt="2022-03-19T06:49:22.422" v="362" actId="20577"/>
          <ac:spMkLst>
            <pc:docMk/>
            <pc:sldMk cId="2379554828" sldId="258"/>
            <ac:spMk id="3" creationId="{B5B16B30-B073-41FC-9FEA-92ABED9B7F93}"/>
          </ac:spMkLst>
        </pc:spChg>
      </pc:sldChg>
      <pc:sldChg chg="modSp add del mod">
        <pc:chgData name="晓凯 刘" userId="8842d1df92865be8" providerId="LiveId" clId="{8822E0D6-95B9-47F2-A77E-7D5F5D722544}" dt="2022-03-19T07:17:59.482" v="1914" actId="47"/>
        <pc:sldMkLst>
          <pc:docMk/>
          <pc:sldMk cId="3348170274" sldId="259"/>
        </pc:sldMkLst>
        <pc:spChg chg="mod">
          <ac:chgData name="晓凯 刘" userId="8842d1df92865be8" providerId="LiveId" clId="{8822E0D6-95B9-47F2-A77E-7D5F5D722544}" dt="2022-03-19T07:10:04.330" v="1350" actId="20577"/>
          <ac:spMkLst>
            <pc:docMk/>
            <pc:sldMk cId="3348170274" sldId="259"/>
            <ac:spMk id="2" creationId="{95AFA49B-AE39-42F2-902B-4F3B16098BB4}"/>
          </ac:spMkLst>
        </pc:spChg>
        <pc:spChg chg="mod">
          <ac:chgData name="晓凯 刘" userId="8842d1df92865be8" providerId="LiveId" clId="{8822E0D6-95B9-47F2-A77E-7D5F5D722544}" dt="2022-03-19T06:50:16.820" v="444" actId="20577"/>
          <ac:spMkLst>
            <pc:docMk/>
            <pc:sldMk cId="3348170274" sldId="259"/>
            <ac:spMk id="3" creationId="{B5B16B30-B073-41FC-9FEA-92ABED9B7F93}"/>
          </ac:spMkLst>
        </pc:spChg>
      </pc:sldChg>
      <pc:sldChg chg="modSp add del mod">
        <pc:chgData name="晓凯 刘" userId="8842d1df92865be8" providerId="LiveId" clId="{8822E0D6-95B9-47F2-A77E-7D5F5D722544}" dt="2022-03-19T07:17:58.301" v="1912" actId="47"/>
        <pc:sldMkLst>
          <pc:docMk/>
          <pc:sldMk cId="3220715442" sldId="260"/>
        </pc:sldMkLst>
        <pc:spChg chg="mod">
          <ac:chgData name="晓凯 刘" userId="8842d1df92865be8" providerId="LiveId" clId="{8822E0D6-95B9-47F2-A77E-7D5F5D722544}" dt="2022-03-19T06:52:21.848" v="508" actId="2711"/>
          <ac:spMkLst>
            <pc:docMk/>
            <pc:sldMk cId="3220715442" sldId="260"/>
            <ac:spMk id="2" creationId="{95AFA49B-AE39-42F2-902B-4F3B16098BB4}"/>
          </ac:spMkLst>
        </pc:spChg>
        <pc:spChg chg="mod">
          <ac:chgData name="晓凯 刘" userId="8842d1df92865be8" providerId="LiveId" clId="{8822E0D6-95B9-47F2-A77E-7D5F5D722544}" dt="2022-03-19T06:55:33.816" v="873"/>
          <ac:spMkLst>
            <pc:docMk/>
            <pc:sldMk cId="3220715442" sldId="260"/>
            <ac:spMk id="3" creationId="{B5B16B30-B073-41FC-9FEA-92ABED9B7F93}"/>
          </ac:spMkLst>
        </pc:spChg>
      </pc:sldChg>
      <pc:sldChg chg="addSp delSp modSp add mod ord">
        <pc:chgData name="晓凯 刘" userId="8842d1df92865be8" providerId="LiveId" clId="{8822E0D6-95B9-47F2-A77E-7D5F5D722544}" dt="2022-03-19T09:37:00.639" v="4532" actId="1076"/>
        <pc:sldMkLst>
          <pc:docMk/>
          <pc:sldMk cId="2022774744" sldId="261"/>
        </pc:sldMkLst>
        <pc:spChg chg="mod">
          <ac:chgData name="晓凯 刘" userId="8842d1df92865be8" providerId="LiveId" clId="{8822E0D6-95B9-47F2-A77E-7D5F5D722544}" dt="2022-03-19T08:24:22.601" v="2233" actId="20577"/>
          <ac:spMkLst>
            <pc:docMk/>
            <pc:sldMk cId="2022774744" sldId="261"/>
            <ac:spMk id="2" creationId="{95AFA49B-AE39-42F2-902B-4F3B16098BB4}"/>
          </ac:spMkLst>
        </pc:spChg>
        <pc:spChg chg="del mod">
          <ac:chgData name="晓凯 刘" userId="8842d1df92865be8" providerId="LiveId" clId="{8822E0D6-95B9-47F2-A77E-7D5F5D722544}" dt="2022-03-19T08:24:26.905" v="2234" actId="478"/>
          <ac:spMkLst>
            <pc:docMk/>
            <pc:sldMk cId="2022774744" sldId="261"/>
            <ac:spMk id="3" creationId="{B5B16B30-B073-41FC-9FEA-92ABED9B7F93}"/>
          </ac:spMkLst>
        </pc:spChg>
        <pc:spChg chg="add del mod">
          <ac:chgData name="晓凯 刘" userId="8842d1df92865be8" providerId="LiveId" clId="{8822E0D6-95B9-47F2-A77E-7D5F5D722544}" dt="2022-03-19T08:24:37.818" v="2235" actId="478"/>
          <ac:spMkLst>
            <pc:docMk/>
            <pc:sldMk cId="2022774744" sldId="261"/>
            <ac:spMk id="5" creationId="{2D9721DA-E461-4427-8E75-2595C1927290}"/>
          </ac:spMkLst>
        </pc:spChg>
        <pc:picChg chg="add mod">
          <ac:chgData name="晓凯 刘" userId="8842d1df92865be8" providerId="LiveId" clId="{8822E0D6-95B9-47F2-A77E-7D5F5D722544}" dt="2022-03-19T09:37:00.639" v="4532" actId="1076"/>
          <ac:picMkLst>
            <pc:docMk/>
            <pc:sldMk cId="2022774744" sldId="261"/>
            <ac:picMk id="7" creationId="{1C035AB6-F3A7-4985-97B9-DB949E534D31}"/>
          </ac:picMkLst>
        </pc:picChg>
      </pc:sldChg>
      <pc:sldChg chg="modSp add del mod ord">
        <pc:chgData name="晓凯 刘" userId="8842d1df92865be8" providerId="LiveId" clId="{8822E0D6-95B9-47F2-A77E-7D5F5D722544}" dt="2022-03-19T08:24:57.783" v="2243" actId="47"/>
        <pc:sldMkLst>
          <pc:docMk/>
          <pc:sldMk cId="798556152" sldId="262"/>
        </pc:sldMkLst>
        <pc:spChg chg="mod">
          <ac:chgData name="晓凯 刘" userId="8842d1df92865be8" providerId="LiveId" clId="{8822E0D6-95B9-47F2-A77E-7D5F5D722544}" dt="2022-03-19T06:58:36.836" v="924" actId="20577"/>
          <ac:spMkLst>
            <pc:docMk/>
            <pc:sldMk cId="798556152" sldId="262"/>
            <ac:spMk id="2" creationId="{95AFA49B-AE39-42F2-902B-4F3B16098BB4}"/>
          </ac:spMkLst>
        </pc:spChg>
        <pc:spChg chg="mod">
          <ac:chgData name="晓凯 刘" userId="8842d1df92865be8" providerId="LiveId" clId="{8822E0D6-95B9-47F2-A77E-7D5F5D722544}" dt="2022-03-19T06:59:09.157" v="951" actId="20577"/>
          <ac:spMkLst>
            <pc:docMk/>
            <pc:sldMk cId="798556152" sldId="262"/>
            <ac:spMk id="3" creationId="{B5B16B30-B073-41FC-9FEA-92ABED9B7F93}"/>
          </ac:spMkLst>
        </pc:spChg>
      </pc:sldChg>
      <pc:sldChg chg="modSp add del mod">
        <pc:chgData name="晓凯 刘" userId="8842d1df92865be8" providerId="LiveId" clId="{8822E0D6-95B9-47F2-A77E-7D5F5D722544}" dt="2022-03-19T07:17:58.843" v="1913" actId="47"/>
        <pc:sldMkLst>
          <pc:docMk/>
          <pc:sldMk cId="3821694044" sldId="263"/>
        </pc:sldMkLst>
        <pc:spChg chg="mod">
          <ac:chgData name="晓凯 刘" userId="8842d1df92865be8" providerId="LiveId" clId="{8822E0D6-95B9-47F2-A77E-7D5F5D722544}" dt="2022-03-19T07:00:22.852" v="977" actId="20577"/>
          <ac:spMkLst>
            <pc:docMk/>
            <pc:sldMk cId="3821694044" sldId="263"/>
            <ac:spMk id="2" creationId="{95AFA49B-AE39-42F2-902B-4F3B16098BB4}"/>
          </ac:spMkLst>
        </pc:spChg>
      </pc:sldChg>
      <pc:sldChg chg="modSp add mod ord">
        <pc:chgData name="晓凯 刘" userId="8842d1df92865be8" providerId="LiveId" clId="{8822E0D6-95B9-47F2-A77E-7D5F5D722544}" dt="2022-03-21T09:24:56.090" v="7317" actId="20577"/>
        <pc:sldMkLst>
          <pc:docMk/>
          <pc:sldMk cId="1151491645" sldId="264"/>
        </pc:sldMkLst>
        <pc:spChg chg="mod">
          <ac:chgData name="晓凯 刘" userId="8842d1df92865be8" providerId="LiveId" clId="{8822E0D6-95B9-47F2-A77E-7D5F5D722544}" dt="2022-03-19T07:01:34.004" v="992" actId="20577"/>
          <ac:spMkLst>
            <pc:docMk/>
            <pc:sldMk cId="1151491645" sldId="264"/>
            <ac:spMk id="2" creationId="{95AFA49B-AE39-42F2-902B-4F3B16098BB4}"/>
          </ac:spMkLst>
        </pc:spChg>
        <pc:spChg chg="mod">
          <ac:chgData name="晓凯 刘" userId="8842d1df92865be8" providerId="LiveId" clId="{8822E0D6-95B9-47F2-A77E-7D5F5D722544}" dt="2022-03-21T09:24:56.090" v="7317" actId="20577"/>
          <ac:spMkLst>
            <pc:docMk/>
            <pc:sldMk cId="1151491645" sldId="264"/>
            <ac:spMk id="3" creationId="{B5B16B30-B073-41FC-9FEA-92ABED9B7F93}"/>
          </ac:spMkLst>
        </pc:spChg>
      </pc:sldChg>
      <pc:sldChg chg="addSp delSp modSp add mod">
        <pc:chgData name="晓凯 刘" userId="8842d1df92865be8" providerId="LiveId" clId="{8822E0D6-95B9-47F2-A77E-7D5F5D722544}" dt="2022-03-21T09:45:53.482" v="7330" actId="20577"/>
        <pc:sldMkLst>
          <pc:docMk/>
          <pc:sldMk cId="2401388994" sldId="265"/>
        </pc:sldMkLst>
        <pc:spChg chg="mod">
          <ac:chgData name="晓凯 刘" userId="8842d1df92865be8" providerId="LiveId" clId="{8822E0D6-95B9-47F2-A77E-7D5F5D722544}" dt="2022-03-19T07:02:12.771" v="1012" actId="20577"/>
          <ac:spMkLst>
            <pc:docMk/>
            <pc:sldMk cId="2401388994" sldId="265"/>
            <ac:spMk id="2" creationId="{95AFA49B-AE39-42F2-902B-4F3B16098BB4}"/>
          </ac:spMkLst>
        </pc:spChg>
        <pc:spChg chg="mod">
          <ac:chgData name="晓凯 刘" userId="8842d1df92865be8" providerId="LiveId" clId="{8822E0D6-95B9-47F2-A77E-7D5F5D722544}" dt="2022-03-19T09:31:02.985" v="4128" actId="20577"/>
          <ac:spMkLst>
            <pc:docMk/>
            <pc:sldMk cId="2401388994" sldId="265"/>
            <ac:spMk id="3" creationId="{B5B16B30-B073-41FC-9FEA-92ABED9B7F93}"/>
          </ac:spMkLst>
        </pc:spChg>
        <pc:spChg chg="add mod">
          <ac:chgData name="晓凯 刘" userId="8842d1df92865be8" providerId="LiveId" clId="{8822E0D6-95B9-47F2-A77E-7D5F5D722544}" dt="2022-03-21T09:45:53.482" v="7330" actId="20577"/>
          <ac:spMkLst>
            <pc:docMk/>
            <pc:sldMk cId="2401388994" sldId="265"/>
            <ac:spMk id="5" creationId="{DFF9139D-D24C-4C6B-95E7-574FBF14B4B1}"/>
          </ac:spMkLst>
        </pc:spChg>
        <pc:spChg chg="add mod">
          <ac:chgData name="晓凯 刘" userId="8842d1df92865be8" providerId="LiveId" clId="{8822E0D6-95B9-47F2-A77E-7D5F5D722544}" dt="2022-03-19T09:21:36.751" v="3855" actId="1076"/>
          <ac:spMkLst>
            <pc:docMk/>
            <pc:sldMk cId="2401388994" sldId="265"/>
            <ac:spMk id="6" creationId="{2AA7C864-347E-4746-A8C8-41AD1BAE7C14}"/>
          </ac:spMkLst>
        </pc:spChg>
        <pc:picChg chg="add del mod">
          <ac:chgData name="晓凯 刘" userId="8842d1df92865be8" providerId="LiveId" clId="{8822E0D6-95B9-47F2-A77E-7D5F5D722544}" dt="2022-03-19T08:23:03.661" v="2207" actId="21"/>
          <ac:picMkLst>
            <pc:docMk/>
            <pc:sldMk cId="2401388994" sldId="265"/>
            <ac:picMk id="4" creationId="{EA615A54-A961-44DC-8C53-29FC3D8408D9}"/>
          </ac:picMkLst>
        </pc:picChg>
      </pc:sldChg>
      <pc:sldChg chg="addSp delSp modSp add del mod">
        <pc:chgData name="晓凯 刘" userId="8842d1df92865be8" providerId="LiveId" clId="{8822E0D6-95B9-47F2-A77E-7D5F5D722544}" dt="2022-03-23T02:27:02.638" v="7345" actId="1076"/>
        <pc:sldMkLst>
          <pc:docMk/>
          <pc:sldMk cId="1925307708" sldId="266"/>
        </pc:sldMkLst>
        <pc:spChg chg="mod">
          <ac:chgData name="晓凯 刘" userId="8842d1df92865be8" providerId="LiveId" clId="{8822E0D6-95B9-47F2-A77E-7D5F5D722544}" dt="2022-03-19T07:21:29.867" v="2121" actId="313"/>
          <ac:spMkLst>
            <pc:docMk/>
            <pc:sldMk cId="1925307708" sldId="266"/>
            <ac:spMk id="2" creationId="{95AFA49B-AE39-42F2-902B-4F3B16098BB4}"/>
          </ac:spMkLst>
        </pc:spChg>
        <pc:spChg chg="add del mod">
          <ac:chgData name="晓凯 刘" userId="8842d1df92865be8" providerId="LiveId" clId="{8822E0D6-95B9-47F2-A77E-7D5F5D722544}" dt="2022-03-23T02:27:02.638" v="7345" actId="1076"/>
          <ac:spMkLst>
            <pc:docMk/>
            <pc:sldMk cId="1925307708" sldId="266"/>
            <ac:spMk id="3" creationId="{B5B16B30-B073-41FC-9FEA-92ABED9B7F93}"/>
          </ac:spMkLst>
        </pc:spChg>
        <pc:spChg chg="add del mod">
          <ac:chgData name="晓凯 刘" userId="8842d1df92865be8" providerId="LiveId" clId="{8822E0D6-95B9-47F2-A77E-7D5F5D722544}" dt="2022-03-19T09:13:30.473" v="3426" actId="478"/>
          <ac:spMkLst>
            <pc:docMk/>
            <pc:sldMk cId="1925307708" sldId="266"/>
            <ac:spMk id="10" creationId="{5F3FECF0-5F08-45E0-952C-081477E41E24}"/>
          </ac:spMkLst>
        </pc:spChg>
        <pc:spChg chg="add del mod">
          <ac:chgData name="晓凯 刘" userId="8842d1df92865be8" providerId="LiveId" clId="{8822E0D6-95B9-47F2-A77E-7D5F5D722544}" dt="2022-03-19T09:13:28.975" v="3425" actId="478"/>
          <ac:spMkLst>
            <pc:docMk/>
            <pc:sldMk cId="1925307708" sldId="266"/>
            <ac:spMk id="12" creationId="{4B1F0850-DBD1-412D-BF57-6C5BB70AE021}"/>
          </ac:spMkLst>
        </pc:spChg>
        <pc:spChg chg="add mod">
          <ac:chgData name="晓凯 刘" userId="8842d1df92865be8" providerId="LiveId" clId="{8822E0D6-95B9-47F2-A77E-7D5F5D722544}" dt="2022-03-19T09:36:49.927" v="4530" actId="1076"/>
          <ac:spMkLst>
            <pc:docMk/>
            <pc:sldMk cId="1925307708" sldId="266"/>
            <ac:spMk id="15" creationId="{24EB8345-E084-47F8-9728-4569ADA0791C}"/>
          </ac:spMkLst>
        </pc:spChg>
        <pc:picChg chg="add del mod">
          <ac:chgData name="晓凯 刘" userId="8842d1df92865be8" providerId="LiveId" clId="{8822E0D6-95B9-47F2-A77E-7D5F5D722544}" dt="2022-03-19T08:23:05.786" v="2208" actId="478"/>
          <ac:picMkLst>
            <pc:docMk/>
            <pc:sldMk cId="1925307708" sldId="266"/>
            <ac:picMk id="4" creationId="{898A6030-BFCB-4769-BA1E-86B7747CB7CB}"/>
          </ac:picMkLst>
        </pc:picChg>
        <pc:picChg chg="add del mod">
          <ac:chgData name="晓凯 刘" userId="8842d1df92865be8" providerId="LiveId" clId="{8822E0D6-95B9-47F2-A77E-7D5F5D722544}" dt="2022-03-19T09:07:39.081" v="3269" actId="478"/>
          <ac:picMkLst>
            <pc:docMk/>
            <pc:sldMk cId="1925307708" sldId="266"/>
            <ac:picMk id="5" creationId="{2DB5BD07-7261-4607-974F-699D50CE4E69}"/>
          </ac:picMkLst>
        </pc:picChg>
        <pc:picChg chg="add del mod">
          <ac:chgData name="晓凯 刘" userId="8842d1df92865be8" providerId="LiveId" clId="{8822E0D6-95B9-47F2-A77E-7D5F5D722544}" dt="2022-03-19T09:11:07.276" v="3340" actId="21"/>
          <ac:picMkLst>
            <pc:docMk/>
            <pc:sldMk cId="1925307708" sldId="266"/>
            <ac:picMk id="7" creationId="{2B93571A-69D0-4F2C-BA2C-5385E9D2E05C}"/>
          </ac:picMkLst>
        </pc:picChg>
        <pc:picChg chg="add mod">
          <ac:chgData name="晓凯 刘" userId="8842d1df92865be8" providerId="LiveId" clId="{8822E0D6-95B9-47F2-A77E-7D5F5D722544}" dt="2022-03-19T09:12:24.368" v="3360" actId="1076"/>
          <ac:picMkLst>
            <pc:docMk/>
            <pc:sldMk cId="1925307708" sldId="266"/>
            <ac:picMk id="9" creationId="{8E297E3D-3AED-4A5A-BD11-73A78EB4CE7E}"/>
          </ac:picMkLst>
        </pc:picChg>
        <pc:picChg chg="add del mod">
          <ac:chgData name="晓凯 刘" userId="8842d1df92865be8" providerId="LiveId" clId="{8822E0D6-95B9-47F2-A77E-7D5F5D722544}" dt="2022-03-19T09:13:56.825" v="3433" actId="478"/>
          <ac:picMkLst>
            <pc:docMk/>
            <pc:sldMk cId="1925307708" sldId="266"/>
            <ac:picMk id="14" creationId="{69C049A6-AA7C-4399-BC1C-39557A3F08C7}"/>
          </ac:picMkLst>
        </pc:picChg>
      </pc:sldChg>
      <pc:sldChg chg="add del">
        <pc:chgData name="晓凯 刘" userId="8842d1df92865be8" providerId="LiveId" clId="{8822E0D6-95B9-47F2-A77E-7D5F5D722544}" dt="2022-03-19T07:03:33.325" v="1091"/>
        <pc:sldMkLst>
          <pc:docMk/>
          <pc:sldMk cId="269442470" sldId="267"/>
        </pc:sldMkLst>
      </pc:sldChg>
      <pc:sldChg chg="addSp modSp add mod">
        <pc:chgData name="晓凯 刘" userId="8842d1df92865be8" providerId="LiveId" clId="{8822E0D6-95B9-47F2-A77E-7D5F5D722544}" dt="2022-03-19T11:18:53.742" v="4537" actId="1076"/>
        <pc:sldMkLst>
          <pc:docMk/>
          <pc:sldMk cId="4116851598" sldId="267"/>
        </pc:sldMkLst>
        <pc:spChg chg="mod">
          <ac:chgData name="晓凯 刘" userId="8842d1df92865be8" providerId="LiveId" clId="{8822E0D6-95B9-47F2-A77E-7D5F5D722544}" dt="2022-03-19T07:04:07.555" v="1145" actId="20577"/>
          <ac:spMkLst>
            <pc:docMk/>
            <pc:sldMk cId="4116851598" sldId="267"/>
            <ac:spMk id="2" creationId="{95AFA49B-AE39-42F2-902B-4F3B16098BB4}"/>
          </ac:spMkLst>
        </pc:spChg>
        <pc:spChg chg="mod">
          <ac:chgData name="晓凯 刘" userId="8842d1df92865be8" providerId="LiveId" clId="{8822E0D6-95B9-47F2-A77E-7D5F5D722544}" dt="2022-03-19T08:10:03.866" v="2194" actId="20577"/>
          <ac:spMkLst>
            <pc:docMk/>
            <pc:sldMk cId="4116851598" sldId="267"/>
            <ac:spMk id="3" creationId="{B5B16B30-B073-41FC-9FEA-92ABED9B7F93}"/>
          </ac:spMkLst>
        </pc:spChg>
        <pc:picChg chg="add mod">
          <ac:chgData name="晓凯 刘" userId="8842d1df92865be8" providerId="LiveId" clId="{8822E0D6-95B9-47F2-A77E-7D5F5D722544}" dt="2022-03-19T11:18:53.742" v="4537" actId="1076"/>
          <ac:picMkLst>
            <pc:docMk/>
            <pc:sldMk cId="4116851598" sldId="267"/>
            <ac:picMk id="5" creationId="{1FA2ECC8-624E-4BDE-93A8-D32F7AE29A8E}"/>
          </ac:picMkLst>
        </pc:picChg>
      </pc:sldChg>
      <pc:sldChg chg="addSp delSp modSp add mod">
        <pc:chgData name="晓凯 刘" userId="8842d1df92865be8" providerId="LiveId" clId="{8822E0D6-95B9-47F2-A77E-7D5F5D722544}" dt="2022-03-19T09:36:17.721" v="4528" actId="20577"/>
        <pc:sldMkLst>
          <pc:docMk/>
          <pc:sldMk cId="113805114" sldId="268"/>
        </pc:sldMkLst>
        <pc:spChg chg="mod">
          <ac:chgData name="晓凯 刘" userId="8842d1df92865be8" providerId="LiveId" clId="{8822E0D6-95B9-47F2-A77E-7D5F5D722544}" dt="2022-03-19T09:36:17.721" v="4528" actId="20577"/>
          <ac:spMkLst>
            <pc:docMk/>
            <pc:sldMk cId="113805114" sldId="268"/>
            <ac:spMk id="3" creationId="{B5B16B30-B073-41FC-9FEA-92ABED9B7F93}"/>
          </ac:spMkLst>
        </pc:spChg>
        <pc:picChg chg="del">
          <ac:chgData name="晓凯 刘" userId="8842d1df92865be8" providerId="LiveId" clId="{8822E0D6-95B9-47F2-A77E-7D5F5D722544}" dt="2022-03-19T07:06:04.437" v="1157" actId="478"/>
          <ac:picMkLst>
            <pc:docMk/>
            <pc:sldMk cId="113805114" sldId="268"/>
            <ac:picMk id="5" creationId="{1FA2ECC8-624E-4BDE-93A8-D32F7AE29A8E}"/>
          </ac:picMkLst>
        </pc:picChg>
        <pc:picChg chg="add mod">
          <ac:chgData name="晓凯 刘" userId="8842d1df92865be8" providerId="LiveId" clId="{8822E0D6-95B9-47F2-A77E-7D5F5D722544}" dt="2022-03-19T08:09:15.794" v="2157" actId="1076"/>
          <ac:picMkLst>
            <pc:docMk/>
            <pc:sldMk cId="113805114" sldId="268"/>
            <ac:picMk id="6" creationId="{A2F0B0C0-9011-4183-8DF7-A5CD25399DC1}"/>
          </ac:picMkLst>
        </pc:picChg>
      </pc:sldChg>
      <pc:sldChg chg="modSp add mod ord">
        <pc:chgData name="晓凯 刘" userId="8842d1df92865be8" providerId="LiveId" clId="{8822E0D6-95B9-47F2-A77E-7D5F5D722544}" dt="2022-03-19T12:23:04.328" v="7048" actId="5793"/>
        <pc:sldMkLst>
          <pc:docMk/>
          <pc:sldMk cId="1910038223" sldId="269"/>
        </pc:sldMkLst>
        <pc:spChg chg="mod">
          <ac:chgData name="晓凯 刘" userId="8842d1df92865be8" providerId="LiveId" clId="{8822E0D6-95B9-47F2-A77E-7D5F5D722544}" dt="2022-03-19T07:07:46.324" v="1185" actId="20577"/>
          <ac:spMkLst>
            <pc:docMk/>
            <pc:sldMk cId="1910038223" sldId="269"/>
            <ac:spMk id="2" creationId="{95AFA49B-AE39-42F2-902B-4F3B16098BB4}"/>
          </ac:spMkLst>
        </pc:spChg>
        <pc:spChg chg="mod">
          <ac:chgData name="晓凯 刘" userId="8842d1df92865be8" providerId="LiveId" clId="{8822E0D6-95B9-47F2-A77E-7D5F5D722544}" dt="2022-03-19T12:23:04.328" v="7048" actId="5793"/>
          <ac:spMkLst>
            <pc:docMk/>
            <pc:sldMk cId="1910038223" sldId="269"/>
            <ac:spMk id="3" creationId="{B5B16B30-B073-41FC-9FEA-92ABED9B7F93}"/>
          </ac:spMkLst>
        </pc:spChg>
      </pc:sldChg>
      <pc:sldChg chg="addSp delSp modSp add del mod">
        <pc:chgData name="晓凯 刘" userId="8842d1df92865be8" providerId="LiveId" clId="{8822E0D6-95B9-47F2-A77E-7D5F5D722544}" dt="2022-03-19T07:07:25.820" v="1174" actId="47"/>
        <pc:sldMkLst>
          <pc:docMk/>
          <pc:sldMk cId="2282950538" sldId="269"/>
        </pc:sldMkLst>
        <pc:spChg chg="mod">
          <ac:chgData name="晓凯 刘" userId="8842d1df92865be8" providerId="LiveId" clId="{8822E0D6-95B9-47F2-A77E-7D5F5D722544}" dt="2022-03-19T07:07:16.435" v="1173" actId="20577"/>
          <ac:spMkLst>
            <pc:docMk/>
            <pc:sldMk cId="2282950538" sldId="269"/>
            <ac:spMk id="2" creationId="{95AFA49B-AE39-42F2-902B-4F3B16098BB4}"/>
          </ac:spMkLst>
        </pc:spChg>
        <pc:picChg chg="add del">
          <ac:chgData name="晓凯 刘" userId="8842d1df92865be8" providerId="LiveId" clId="{8822E0D6-95B9-47F2-A77E-7D5F5D722544}" dt="2022-03-19T07:07:11.992" v="1165" actId="478"/>
          <ac:picMkLst>
            <pc:docMk/>
            <pc:sldMk cId="2282950538" sldId="269"/>
            <ac:picMk id="6" creationId="{A2F0B0C0-9011-4183-8DF7-A5CD25399DC1}"/>
          </ac:picMkLst>
        </pc:picChg>
      </pc:sldChg>
      <pc:sldChg chg="add del">
        <pc:chgData name="晓凯 刘" userId="8842d1df92865be8" providerId="LiveId" clId="{8822E0D6-95B9-47F2-A77E-7D5F5D722544}" dt="2022-03-19T08:25:26.529" v="2248" actId="47"/>
        <pc:sldMkLst>
          <pc:docMk/>
          <pc:sldMk cId="3248903435" sldId="270"/>
        </pc:sldMkLst>
      </pc:sldChg>
      <pc:sldChg chg="addSp delSp modSp add mod">
        <pc:chgData name="晓凯 刘" userId="8842d1df92865be8" providerId="LiveId" clId="{8822E0D6-95B9-47F2-A77E-7D5F5D722544}" dt="2022-03-23T08:34:08.485" v="7397" actId="20577"/>
        <pc:sldMkLst>
          <pc:docMk/>
          <pc:sldMk cId="2341634069" sldId="271"/>
        </pc:sldMkLst>
        <pc:spChg chg="mod">
          <ac:chgData name="晓凯 刘" userId="8842d1df92865be8" providerId="LiveId" clId="{8822E0D6-95B9-47F2-A77E-7D5F5D722544}" dt="2022-03-19T12:15:16.252" v="6508"/>
          <ac:spMkLst>
            <pc:docMk/>
            <pc:sldMk cId="2341634069" sldId="271"/>
            <ac:spMk id="2" creationId="{95AFA49B-AE39-42F2-902B-4F3B16098BB4}"/>
          </ac:spMkLst>
        </pc:spChg>
        <pc:spChg chg="del">
          <ac:chgData name="晓凯 刘" userId="8842d1df92865be8" providerId="LiveId" clId="{8822E0D6-95B9-47F2-A77E-7D5F5D722544}" dt="2022-03-19T08:25:47.067" v="2249" actId="478"/>
          <ac:spMkLst>
            <pc:docMk/>
            <pc:sldMk cId="2341634069" sldId="271"/>
            <ac:spMk id="3" creationId="{B5B16B30-B073-41FC-9FEA-92ABED9B7F93}"/>
          </ac:spMkLst>
        </pc:spChg>
        <pc:spChg chg="add del mod">
          <ac:chgData name="晓凯 刘" userId="8842d1df92865be8" providerId="LiveId" clId="{8822E0D6-95B9-47F2-A77E-7D5F5D722544}" dt="2022-03-19T08:25:48.778" v="2250" actId="478"/>
          <ac:spMkLst>
            <pc:docMk/>
            <pc:sldMk cId="2341634069" sldId="271"/>
            <ac:spMk id="5" creationId="{E7721DE2-F829-4E77-BE14-DAEB703F5D46}"/>
          </ac:spMkLst>
        </pc:spChg>
        <pc:spChg chg="add mod">
          <ac:chgData name="晓凯 刘" userId="8842d1df92865be8" providerId="LiveId" clId="{8822E0D6-95B9-47F2-A77E-7D5F5D722544}" dt="2022-03-23T08:34:08.485" v="7397" actId="20577"/>
          <ac:spMkLst>
            <pc:docMk/>
            <pc:sldMk cId="2341634069" sldId="271"/>
            <ac:spMk id="10" creationId="{FD11D2CF-5DD9-463F-9E89-E6DEF386562F}"/>
          </ac:spMkLst>
        </pc:spChg>
        <pc:spChg chg="add mod">
          <ac:chgData name="晓凯 刘" userId="8842d1df92865be8" providerId="LiveId" clId="{8822E0D6-95B9-47F2-A77E-7D5F5D722544}" dt="2022-03-19T12:15:14.295" v="6507" actId="21"/>
          <ac:spMkLst>
            <pc:docMk/>
            <pc:sldMk cId="2341634069" sldId="271"/>
            <ac:spMk id="11" creationId="{0E86E7C6-F70E-4142-9C58-7EFE13693C7B}"/>
          </ac:spMkLst>
        </pc:spChg>
        <pc:spChg chg="add del">
          <ac:chgData name="晓凯 刘" userId="8842d1df92865be8" providerId="LiveId" clId="{8822E0D6-95B9-47F2-A77E-7D5F5D722544}" dt="2022-03-19T08:50:30.782" v="3192" actId="22"/>
          <ac:spMkLst>
            <pc:docMk/>
            <pc:sldMk cId="2341634069" sldId="271"/>
            <ac:spMk id="15" creationId="{8B06E071-3685-45CF-B3DB-A9489B721C05}"/>
          </ac:spMkLst>
        </pc:spChg>
        <pc:picChg chg="add del mod">
          <ac:chgData name="晓凯 刘" userId="8842d1df92865be8" providerId="LiveId" clId="{8822E0D6-95B9-47F2-A77E-7D5F5D722544}" dt="2022-03-19T08:30:33.642" v="2262" actId="478"/>
          <ac:picMkLst>
            <pc:docMk/>
            <pc:sldMk cId="2341634069" sldId="271"/>
            <ac:picMk id="7" creationId="{7868B46E-889D-47AE-B01D-DAB0C3299377}"/>
          </ac:picMkLst>
        </pc:picChg>
        <pc:picChg chg="add del mod">
          <ac:chgData name="晓凯 刘" userId="8842d1df92865be8" providerId="LiveId" clId="{8822E0D6-95B9-47F2-A77E-7D5F5D722544}" dt="2022-03-19T08:42:47.929" v="2750" actId="478"/>
          <ac:picMkLst>
            <pc:docMk/>
            <pc:sldMk cId="2341634069" sldId="271"/>
            <ac:picMk id="9" creationId="{061035AA-33B9-48AF-BD5A-5E8D60071A60}"/>
          </ac:picMkLst>
        </pc:picChg>
        <pc:picChg chg="add mod">
          <ac:chgData name="晓凯 刘" userId="8842d1df92865be8" providerId="LiveId" clId="{8822E0D6-95B9-47F2-A77E-7D5F5D722544}" dt="2022-03-19T11:59:27.814" v="5402" actId="1035"/>
          <ac:picMkLst>
            <pc:docMk/>
            <pc:sldMk cId="2341634069" sldId="271"/>
            <ac:picMk id="13" creationId="{D71536DB-EB5D-4282-BA07-6D2FDC4D5FED}"/>
          </ac:picMkLst>
        </pc:picChg>
      </pc:sldChg>
      <pc:sldChg chg="addSp modSp add mod">
        <pc:chgData name="晓凯 刘" userId="8842d1df92865be8" providerId="LiveId" clId="{8822E0D6-95B9-47F2-A77E-7D5F5D722544}" dt="2022-03-23T03:54:23.310" v="7392" actId="20577"/>
        <pc:sldMkLst>
          <pc:docMk/>
          <pc:sldMk cId="2101712205" sldId="272"/>
        </pc:sldMkLst>
        <pc:spChg chg="mod">
          <ac:chgData name="晓凯 刘" userId="8842d1df92865be8" providerId="LiveId" clId="{8822E0D6-95B9-47F2-A77E-7D5F5D722544}" dt="2022-03-19T07:12:41.843" v="1553" actId="20577"/>
          <ac:spMkLst>
            <pc:docMk/>
            <pc:sldMk cId="2101712205" sldId="272"/>
            <ac:spMk id="2" creationId="{95AFA49B-AE39-42F2-902B-4F3B16098BB4}"/>
          </ac:spMkLst>
        </pc:spChg>
        <pc:spChg chg="mod">
          <ac:chgData name="晓凯 刘" userId="8842d1df92865be8" providerId="LiveId" clId="{8822E0D6-95B9-47F2-A77E-7D5F5D722544}" dt="2022-03-23T03:54:23.310" v="7392" actId="20577"/>
          <ac:spMkLst>
            <pc:docMk/>
            <pc:sldMk cId="2101712205" sldId="272"/>
            <ac:spMk id="3" creationId="{B5B16B30-B073-41FC-9FEA-92ABED9B7F93}"/>
          </ac:spMkLst>
        </pc:spChg>
        <pc:picChg chg="add mod">
          <ac:chgData name="晓凯 刘" userId="8842d1df92865be8" providerId="LiveId" clId="{8822E0D6-95B9-47F2-A77E-7D5F5D722544}" dt="2022-03-19T12:06:13.549" v="5974" actId="1076"/>
          <ac:picMkLst>
            <pc:docMk/>
            <pc:sldMk cId="2101712205" sldId="272"/>
            <ac:picMk id="5" creationId="{3AC1FC53-6992-416C-8B3A-162F37F4C69C}"/>
          </ac:picMkLst>
        </pc:picChg>
      </pc:sldChg>
      <pc:sldChg chg="modSp add del mod">
        <pc:chgData name="晓凯 刘" userId="8842d1df92865be8" providerId="LiveId" clId="{8822E0D6-95B9-47F2-A77E-7D5F5D722544}" dt="2022-03-19T08:25:23.221" v="2247" actId="47"/>
        <pc:sldMkLst>
          <pc:docMk/>
          <pc:sldMk cId="3741978176" sldId="273"/>
        </pc:sldMkLst>
        <pc:spChg chg="mod">
          <ac:chgData name="晓凯 刘" userId="8842d1df92865be8" providerId="LiveId" clId="{8822E0D6-95B9-47F2-A77E-7D5F5D722544}" dt="2022-03-19T07:13:00.403" v="1582" actId="20577"/>
          <ac:spMkLst>
            <pc:docMk/>
            <pc:sldMk cId="3741978176" sldId="273"/>
            <ac:spMk id="2" creationId="{95AFA49B-AE39-42F2-902B-4F3B16098BB4}"/>
          </ac:spMkLst>
        </pc:spChg>
      </pc:sldChg>
      <pc:sldChg chg="addSp modSp add mod">
        <pc:chgData name="晓凯 刘" userId="8842d1df92865be8" providerId="LiveId" clId="{8822E0D6-95B9-47F2-A77E-7D5F5D722544}" dt="2022-03-19T12:32:57.087" v="7314" actId="403"/>
        <pc:sldMkLst>
          <pc:docMk/>
          <pc:sldMk cId="3093496125" sldId="274"/>
        </pc:sldMkLst>
        <pc:spChg chg="mod">
          <ac:chgData name="晓凯 刘" userId="8842d1df92865be8" providerId="LiveId" clId="{8822E0D6-95B9-47F2-A77E-7D5F5D722544}" dt="2022-03-19T07:13:59.315" v="1594" actId="20577"/>
          <ac:spMkLst>
            <pc:docMk/>
            <pc:sldMk cId="3093496125" sldId="274"/>
            <ac:spMk id="2" creationId="{95AFA49B-AE39-42F2-902B-4F3B16098BB4}"/>
          </ac:spMkLst>
        </pc:spChg>
        <pc:spChg chg="mod">
          <ac:chgData name="晓凯 刘" userId="8842d1df92865be8" providerId="LiveId" clId="{8822E0D6-95B9-47F2-A77E-7D5F5D722544}" dt="2022-03-19T12:32:57.087" v="7314" actId="403"/>
          <ac:spMkLst>
            <pc:docMk/>
            <pc:sldMk cId="3093496125" sldId="274"/>
            <ac:spMk id="3" creationId="{B5B16B30-B073-41FC-9FEA-92ABED9B7F93}"/>
          </ac:spMkLst>
        </pc:spChg>
        <pc:picChg chg="add mod">
          <ac:chgData name="晓凯 刘" userId="8842d1df92865be8" providerId="LiveId" clId="{8822E0D6-95B9-47F2-A77E-7D5F5D722544}" dt="2022-03-19T09:11:44.008" v="3351" actId="1076"/>
          <ac:picMkLst>
            <pc:docMk/>
            <pc:sldMk cId="3093496125" sldId="274"/>
            <ac:picMk id="4" creationId="{F400C5FB-F009-4FB0-B38D-B4863D65224C}"/>
          </ac:picMkLst>
        </pc:picChg>
      </pc:sldChg>
      <pc:sldChg chg="addSp delSp modSp add mod">
        <pc:chgData name="晓凯 刘" userId="8842d1df92865be8" providerId="LiveId" clId="{8822E0D6-95B9-47F2-A77E-7D5F5D722544}" dt="2022-03-19T08:40:11.525" v="2572" actId="1038"/>
        <pc:sldMkLst>
          <pc:docMk/>
          <pc:sldMk cId="3054035309" sldId="275"/>
        </pc:sldMkLst>
        <pc:spChg chg="mod">
          <ac:chgData name="晓凯 刘" userId="8842d1df92865be8" providerId="LiveId" clId="{8822E0D6-95B9-47F2-A77E-7D5F5D722544}" dt="2022-03-19T07:16:43.186" v="1851" actId="20577"/>
          <ac:spMkLst>
            <pc:docMk/>
            <pc:sldMk cId="3054035309" sldId="275"/>
            <ac:spMk id="2" creationId="{95AFA49B-AE39-42F2-902B-4F3B16098BB4}"/>
          </ac:spMkLst>
        </pc:spChg>
        <pc:spChg chg="del">
          <ac:chgData name="晓凯 刘" userId="8842d1df92865be8" providerId="LiveId" clId="{8822E0D6-95B9-47F2-A77E-7D5F5D722544}" dt="2022-03-19T08:39:30.460" v="2477" actId="478"/>
          <ac:spMkLst>
            <pc:docMk/>
            <pc:sldMk cId="3054035309" sldId="275"/>
            <ac:spMk id="3" creationId="{B5B16B30-B073-41FC-9FEA-92ABED9B7F93}"/>
          </ac:spMkLst>
        </pc:spChg>
        <pc:spChg chg="add del mod">
          <ac:chgData name="晓凯 刘" userId="8842d1df92865be8" providerId="LiveId" clId="{8822E0D6-95B9-47F2-A77E-7D5F5D722544}" dt="2022-03-19T08:39:31.801" v="2478" actId="478"/>
          <ac:spMkLst>
            <pc:docMk/>
            <pc:sldMk cId="3054035309" sldId="275"/>
            <ac:spMk id="5" creationId="{B930F52A-BA7A-474A-983B-6BEB9ABF8136}"/>
          </ac:spMkLst>
        </pc:spChg>
        <pc:picChg chg="add mod">
          <ac:chgData name="晓凯 刘" userId="8842d1df92865be8" providerId="LiveId" clId="{8822E0D6-95B9-47F2-A77E-7D5F5D722544}" dt="2022-03-19T08:40:11.525" v="2572" actId="1038"/>
          <ac:picMkLst>
            <pc:docMk/>
            <pc:sldMk cId="3054035309" sldId="275"/>
            <ac:picMk id="7" creationId="{4CD17423-29E3-4EA9-994B-FD08732D27CB}"/>
          </ac:picMkLst>
        </pc:picChg>
        <pc:picChg chg="add mod">
          <ac:chgData name="晓凯 刘" userId="8842d1df92865be8" providerId="LiveId" clId="{8822E0D6-95B9-47F2-A77E-7D5F5D722544}" dt="2022-03-19T08:40:10.236" v="2562" actId="1037"/>
          <ac:picMkLst>
            <pc:docMk/>
            <pc:sldMk cId="3054035309" sldId="275"/>
            <ac:picMk id="9" creationId="{B374FC04-2844-4FE8-9B24-0A1BE2E1A1C3}"/>
          </ac:picMkLst>
        </pc:picChg>
      </pc:sldChg>
      <pc:sldChg chg="addSp delSp modSp add mod">
        <pc:chgData name="晓凯 刘" userId="8842d1df92865be8" providerId="LiveId" clId="{8822E0D6-95B9-47F2-A77E-7D5F5D722544}" dt="2022-03-19T08:38:49.320" v="2476" actId="1076"/>
        <pc:sldMkLst>
          <pc:docMk/>
          <pc:sldMk cId="2268040556" sldId="276"/>
        </pc:sldMkLst>
        <pc:spChg chg="mod">
          <ac:chgData name="晓凯 刘" userId="8842d1df92865be8" providerId="LiveId" clId="{8822E0D6-95B9-47F2-A77E-7D5F5D722544}" dt="2022-03-19T07:17:15.076" v="1866" actId="20577"/>
          <ac:spMkLst>
            <pc:docMk/>
            <pc:sldMk cId="2268040556" sldId="276"/>
            <ac:spMk id="2" creationId="{95AFA49B-AE39-42F2-902B-4F3B16098BB4}"/>
          </ac:spMkLst>
        </pc:spChg>
        <pc:spChg chg="del">
          <ac:chgData name="晓凯 刘" userId="8842d1df92865be8" providerId="LiveId" clId="{8822E0D6-95B9-47F2-A77E-7D5F5D722544}" dt="2022-03-19T08:36:11.755" v="2409" actId="478"/>
          <ac:spMkLst>
            <pc:docMk/>
            <pc:sldMk cId="2268040556" sldId="276"/>
            <ac:spMk id="3" creationId="{B5B16B30-B073-41FC-9FEA-92ABED9B7F93}"/>
          </ac:spMkLst>
        </pc:spChg>
        <pc:spChg chg="add del mod">
          <ac:chgData name="晓凯 刘" userId="8842d1df92865be8" providerId="LiveId" clId="{8822E0D6-95B9-47F2-A77E-7D5F5D722544}" dt="2022-03-19T08:37:02.986" v="2410" actId="478"/>
          <ac:spMkLst>
            <pc:docMk/>
            <pc:sldMk cId="2268040556" sldId="276"/>
            <ac:spMk id="5" creationId="{96E7C791-D1E7-4A4A-BF61-26B46A4159E7}"/>
          </ac:spMkLst>
        </pc:spChg>
        <pc:picChg chg="add mod">
          <ac:chgData name="晓凯 刘" userId="8842d1df92865be8" providerId="LiveId" clId="{8822E0D6-95B9-47F2-A77E-7D5F5D722544}" dt="2022-03-19T08:37:14.665" v="2412" actId="1076"/>
          <ac:picMkLst>
            <pc:docMk/>
            <pc:sldMk cId="2268040556" sldId="276"/>
            <ac:picMk id="7" creationId="{617ABEAB-F07A-49D4-9526-EA909098211B}"/>
          </ac:picMkLst>
        </pc:picChg>
        <pc:picChg chg="add mod">
          <ac:chgData name="晓凯 刘" userId="8842d1df92865be8" providerId="LiveId" clId="{8822E0D6-95B9-47F2-A77E-7D5F5D722544}" dt="2022-03-19T08:38:49.320" v="2476" actId="1076"/>
          <ac:picMkLst>
            <pc:docMk/>
            <pc:sldMk cId="2268040556" sldId="276"/>
            <ac:picMk id="9" creationId="{B346C664-2221-488C-8006-9558EDB8C30B}"/>
          </ac:picMkLst>
        </pc:picChg>
      </pc:sldChg>
      <pc:sldChg chg="addSp delSp modSp add mod">
        <pc:chgData name="晓凯 刘" userId="8842d1df92865be8" providerId="LiveId" clId="{8822E0D6-95B9-47F2-A77E-7D5F5D722544}" dt="2022-03-19T12:06:29.728" v="5975" actId="167"/>
        <pc:sldMkLst>
          <pc:docMk/>
          <pc:sldMk cId="2541399248" sldId="277"/>
        </pc:sldMkLst>
        <pc:spChg chg="mod">
          <ac:chgData name="晓凯 刘" userId="8842d1df92865be8" providerId="LiveId" clId="{8822E0D6-95B9-47F2-A77E-7D5F5D722544}" dt="2022-03-19T08:31:52.460" v="2267" actId="1076"/>
          <ac:spMkLst>
            <pc:docMk/>
            <pc:sldMk cId="2541399248" sldId="277"/>
            <ac:spMk id="2" creationId="{95AFA49B-AE39-42F2-902B-4F3B16098BB4}"/>
          </ac:spMkLst>
        </pc:spChg>
        <pc:spChg chg="del">
          <ac:chgData name="晓凯 刘" userId="8842d1df92865be8" providerId="LiveId" clId="{8822E0D6-95B9-47F2-A77E-7D5F5D722544}" dt="2022-03-19T08:31:18.475" v="2265" actId="478"/>
          <ac:spMkLst>
            <pc:docMk/>
            <pc:sldMk cId="2541399248" sldId="277"/>
            <ac:spMk id="3" creationId="{B5B16B30-B073-41FC-9FEA-92ABED9B7F93}"/>
          </ac:spMkLst>
        </pc:spChg>
        <pc:spChg chg="add del mod">
          <ac:chgData name="晓凯 刘" userId="8842d1df92865be8" providerId="LiveId" clId="{8822E0D6-95B9-47F2-A77E-7D5F5D722544}" dt="2022-03-19T08:31:53.930" v="2268" actId="478"/>
          <ac:spMkLst>
            <pc:docMk/>
            <pc:sldMk cId="2541399248" sldId="277"/>
            <ac:spMk id="5" creationId="{F56F8D19-EFE4-4780-87F2-637C742A5E01}"/>
          </ac:spMkLst>
        </pc:spChg>
        <pc:spChg chg="add mod">
          <ac:chgData name="晓凯 刘" userId="8842d1df92865be8" providerId="LiveId" clId="{8822E0D6-95B9-47F2-A77E-7D5F5D722544}" dt="2022-03-19T08:35:02.265" v="2366" actId="1076"/>
          <ac:spMkLst>
            <pc:docMk/>
            <pc:sldMk cId="2541399248" sldId="277"/>
            <ac:spMk id="17" creationId="{9B19C8B2-8C9D-4A49-94AC-47C3AB11C2BB}"/>
          </ac:spMkLst>
        </pc:spChg>
        <pc:spChg chg="add mod">
          <ac:chgData name="晓凯 刘" userId="8842d1df92865be8" providerId="LiveId" clId="{8822E0D6-95B9-47F2-A77E-7D5F5D722544}" dt="2022-03-19T08:35:39.469" v="2390" actId="20577"/>
          <ac:spMkLst>
            <pc:docMk/>
            <pc:sldMk cId="2541399248" sldId="277"/>
            <ac:spMk id="18" creationId="{8C11FB45-8B93-4A61-8FF9-7D7D74432F30}"/>
          </ac:spMkLst>
        </pc:spChg>
        <pc:spChg chg="add mod">
          <ac:chgData name="晓凯 刘" userId="8842d1df92865be8" providerId="LiveId" clId="{8822E0D6-95B9-47F2-A77E-7D5F5D722544}" dt="2022-03-19T08:35:46.008" v="2393" actId="1076"/>
          <ac:spMkLst>
            <pc:docMk/>
            <pc:sldMk cId="2541399248" sldId="277"/>
            <ac:spMk id="19" creationId="{FE122949-A76A-4E7A-AA24-96FC045CD721}"/>
          </ac:spMkLst>
        </pc:spChg>
        <pc:spChg chg="add mod">
          <ac:chgData name="晓凯 刘" userId="8842d1df92865be8" providerId="LiveId" clId="{8822E0D6-95B9-47F2-A77E-7D5F5D722544}" dt="2022-03-19T08:36:00.161" v="2408" actId="1076"/>
          <ac:spMkLst>
            <pc:docMk/>
            <pc:sldMk cId="2541399248" sldId="277"/>
            <ac:spMk id="20" creationId="{91CA78F7-D1DC-463F-B59D-1ED4AB150D02}"/>
          </ac:spMkLst>
        </pc:spChg>
        <pc:grpChg chg="add mod ord">
          <ac:chgData name="晓凯 刘" userId="8842d1df92865be8" providerId="LiveId" clId="{8822E0D6-95B9-47F2-A77E-7D5F5D722544}" dt="2022-03-19T12:06:29.728" v="5975" actId="167"/>
          <ac:grpSpMkLst>
            <pc:docMk/>
            <pc:sldMk cId="2541399248" sldId="277"/>
            <ac:grpSpMk id="16" creationId="{DDB6EBF1-9F9C-4B99-9A22-72B729D5ECB8}"/>
          </ac:grpSpMkLst>
        </pc:grpChg>
        <pc:picChg chg="add del mod">
          <ac:chgData name="晓凯 刘" userId="8842d1df92865be8" providerId="LiveId" clId="{8822E0D6-95B9-47F2-A77E-7D5F5D722544}" dt="2022-03-19T08:32:40.682" v="2272" actId="478"/>
          <ac:picMkLst>
            <pc:docMk/>
            <pc:sldMk cId="2541399248" sldId="277"/>
            <ac:picMk id="7" creationId="{0C6529D9-F351-464E-894D-4A18909BBE99}"/>
          </ac:picMkLst>
        </pc:picChg>
        <pc:picChg chg="add mod">
          <ac:chgData name="晓凯 刘" userId="8842d1df92865be8" providerId="LiveId" clId="{8822E0D6-95B9-47F2-A77E-7D5F5D722544}" dt="2022-03-19T08:34:14.259" v="2316" actId="164"/>
          <ac:picMkLst>
            <pc:docMk/>
            <pc:sldMk cId="2541399248" sldId="277"/>
            <ac:picMk id="9" creationId="{64A3054A-378D-4FF9-97E5-E7D3B0251143}"/>
          </ac:picMkLst>
        </pc:picChg>
        <pc:picChg chg="add mod">
          <ac:chgData name="晓凯 刘" userId="8842d1df92865be8" providerId="LiveId" clId="{8822E0D6-95B9-47F2-A77E-7D5F5D722544}" dt="2022-03-19T08:34:14.259" v="2316" actId="164"/>
          <ac:picMkLst>
            <pc:docMk/>
            <pc:sldMk cId="2541399248" sldId="277"/>
            <ac:picMk id="11" creationId="{DB308679-A35C-43A0-BB63-2CE958805001}"/>
          </ac:picMkLst>
        </pc:picChg>
        <pc:picChg chg="add mod">
          <ac:chgData name="晓凯 刘" userId="8842d1df92865be8" providerId="LiveId" clId="{8822E0D6-95B9-47F2-A77E-7D5F5D722544}" dt="2022-03-19T08:34:14.259" v="2316" actId="164"/>
          <ac:picMkLst>
            <pc:docMk/>
            <pc:sldMk cId="2541399248" sldId="277"/>
            <ac:picMk id="13" creationId="{15B76CD4-7675-43F1-94D8-553206C8A004}"/>
          </ac:picMkLst>
        </pc:picChg>
        <pc:picChg chg="add mod">
          <ac:chgData name="晓凯 刘" userId="8842d1df92865be8" providerId="LiveId" clId="{8822E0D6-95B9-47F2-A77E-7D5F5D722544}" dt="2022-03-19T08:34:25.425" v="2353" actId="14100"/>
          <ac:picMkLst>
            <pc:docMk/>
            <pc:sldMk cId="2541399248" sldId="277"/>
            <ac:picMk id="15" creationId="{9B002756-FE35-4778-8121-C7ED9B992DAC}"/>
          </ac:picMkLst>
        </pc:picChg>
      </pc:sldChg>
      <pc:sldChg chg="modSp add del mod">
        <pc:chgData name="晓凯 刘" userId="8842d1df92865be8" providerId="LiveId" clId="{8822E0D6-95B9-47F2-A77E-7D5F5D722544}" dt="2022-03-19T08:25:05.826" v="2244" actId="47"/>
        <pc:sldMkLst>
          <pc:docMk/>
          <pc:sldMk cId="2367809021" sldId="278"/>
        </pc:sldMkLst>
        <pc:spChg chg="mod">
          <ac:chgData name="晓凯 刘" userId="8842d1df92865be8" providerId="LiveId" clId="{8822E0D6-95B9-47F2-A77E-7D5F5D722544}" dt="2022-03-19T07:17:47.559" v="1909" actId="20577"/>
          <ac:spMkLst>
            <pc:docMk/>
            <pc:sldMk cId="2367809021" sldId="278"/>
            <ac:spMk id="2" creationId="{95AFA49B-AE39-42F2-902B-4F3B16098BB4}"/>
          </ac:spMkLst>
        </pc:spChg>
      </pc:sldChg>
      <pc:sldChg chg="modSp add mod">
        <pc:chgData name="晓凯 刘" userId="8842d1df92865be8" providerId="LiveId" clId="{8822E0D6-95B9-47F2-A77E-7D5F5D722544}" dt="2022-03-23T08:09:28.815" v="7396" actId="20578"/>
        <pc:sldMkLst>
          <pc:docMk/>
          <pc:sldMk cId="2094800997" sldId="279"/>
        </pc:sldMkLst>
        <pc:spChg chg="mod">
          <ac:chgData name="晓凯 刘" userId="8842d1df92865be8" providerId="LiveId" clId="{8822E0D6-95B9-47F2-A77E-7D5F5D722544}" dt="2022-03-19T07:19:28.099" v="2012" actId="20577"/>
          <ac:spMkLst>
            <pc:docMk/>
            <pc:sldMk cId="2094800997" sldId="279"/>
            <ac:spMk id="2" creationId="{95AFA49B-AE39-42F2-902B-4F3B16098BB4}"/>
          </ac:spMkLst>
        </pc:spChg>
        <pc:spChg chg="mod">
          <ac:chgData name="晓凯 刘" userId="8842d1df92865be8" providerId="LiveId" clId="{8822E0D6-95B9-47F2-A77E-7D5F5D722544}" dt="2022-03-23T08:09:28.815" v="7396" actId="20578"/>
          <ac:spMkLst>
            <pc:docMk/>
            <pc:sldMk cId="2094800997" sldId="279"/>
            <ac:spMk id="3" creationId="{B5B16B30-B073-41FC-9FEA-92ABED9B7F93}"/>
          </ac:spMkLst>
        </pc:spChg>
      </pc:sldChg>
      <pc:sldChg chg="addSp delSp modSp add mod">
        <pc:chgData name="晓凯 刘" userId="8842d1df92865be8" providerId="LiveId" clId="{8822E0D6-95B9-47F2-A77E-7D5F5D722544}" dt="2022-03-19T12:41:46.518" v="7315" actId="1076"/>
        <pc:sldMkLst>
          <pc:docMk/>
          <pc:sldMk cId="933916267" sldId="280"/>
        </pc:sldMkLst>
        <pc:spChg chg="del">
          <ac:chgData name="晓凯 刘" userId="8842d1df92865be8" providerId="LiveId" clId="{8822E0D6-95B9-47F2-A77E-7D5F5D722544}" dt="2022-03-19T07:19:59.991" v="2054" actId="478"/>
          <ac:spMkLst>
            <pc:docMk/>
            <pc:sldMk cId="933916267" sldId="280"/>
            <ac:spMk id="2" creationId="{95AFA49B-AE39-42F2-902B-4F3B16098BB4}"/>
          </ac:spMkLst>
        </pc:spChg>
        <pc:spChg chg="del">
          <ac:chgData name="晓凯 刘" userId="8842d1df92865be8" providerId="LiveId" clId="{8822E0D6-95B9-47F2-A77E-7D5F5D722544}" dt="2022-03-19T07:19:59.991" v="2054" actId="478"/>
          <ac:spMkLst>
            <pc:docMk/>
            <pc:sldMk cId="933916267" sldId="280"/>
            <ac:spMk id="3" creationId="{B5B16B30-B073-41FC-9FEA-92ABED9B7F93}"/>
          </ac:spMkLst>
        </pc:spChg>
        <pc:spChg chg="add del mod">
          <ac:chgData name="晓凯 刘" userId="8842d1df92865be8" providerId="LiveId" clId="{8822E0D6-95B9-47F2-A77E-7D5F5D722544}" dt="2022-03-19T07:20:02.466" v="2055" actId="478"/>
          <ac:spMkLst>
            <pc:docMk/>
            <pc:sldMk cId="933916267" sldId="280"/>
            <ac:spMk id="5" creationId="{5FFCB1B8-CC0D-4159-8FCA-D84FE415AA6E}"/>
          </ac:spMkLst>
        </pc:spChg>
        <pc:spChg chg="add del mod">
          <ac:chgData name="晓凯 刘" userId="8842d1df92865be8" providerId="LiveId" clId="{8822E0D6-95B9-47F2-A77E-7D5F5D722544}" dt="2022-03-19T07:20:02.466" v="2055" actId="478"/>
          <ac:spMkLst>
            <pc:docMk/>
            <pc:sldMk cId="933916267" sldId="280"/>
            <ac:spMk id="7" creationId="{52F0DA34-2973-4B39-8FDA-A3CD98C34B71}"/>
          </ac:spMkLst>
        </pc:spChg>
        <pc:spChg chg="add mod">
          <ac:chgData name="晓凯 刘" userId="8842d1df92865be8" providerId="LiveId" clId="{8822E0D6-95B9-47F2-A77E-7D5F5D722544}" dt="2022-03-19T07:21:09.744" v="2119" actId="1076"/>
          <ac:spMkLst>
            <pc:docMk/>
            <pc:sldMk cId="933916267" sldId="280"/>
            <ac:spMk id="8" creationId="{F364364C-EB5E-4195-97F3-9F496A091E88}"/>
          </ac:spMkLst>
        </pc:spChg>
        <pc:spChg chg="add mod">
          <ac:chgData name="晓凯 刘" userId="8842d1df92865be8" providerId="LiveId" clId="{8822E0D6-95B9-47F2-A77E-7D5F5D722544}" dt="2022-03-19T12:41:46.518" v="7315" actId="1076"/>
          <ac:spMkLst>
            <pc:docMk/>
            <pc:sldMk cId="933916267" sldId="280"/>
            <ac:spMk id="9" creationId="{1754DEE0-3D4F-4AF3-9A27-B2F2603424E8}"/>
          </ac:spMkLst>
        </pc:spChg>
      </pc:sldChg>
      <pc:sldChg chg="addSp delSp modSp add mod">
        <pc:chgData name="晓凯 刘" userId="8842d1df92865be8" providerId="LiveId" clId="{8822E0D6-95B9-47F2-A77E-7D5F5D722544}" dt="2022-03-19T12:06:09.492" v="5973" actId="1076"/>
        <pc:sldMkLst>
          <pc:docMk/>
          <pc:sldMk cId="3329947154" sldId="281"/>
        </pc:sldMkLst>
        <pc:spChg chg="mod">
          <ac:chgData name="晓凯 刘" userId="8842d1df92865be8" providerId="LiveId" clId="{8822E0D6-95B9-47F2-A77E-7D5F5D722544}" dt="2022-03-19T11:59:06.950" v="5392" actId="20577"/>
          <ac:spMkLst>
            <pc:docMk/>
            <pc:sldMk cId="3329947154" sldId="281"/>
            <ac:spMk id="2" creationId="{95AFA49B-AE39-42F2-902B-4F3B16098BB4}"/>
          </ac:spMkLst>
        </pc:spChg>
        <pc:spChg chg="del">
          <ac:chgData name="晓凯 刘" userId="8842d1df92865be8" providerId="LiveId" clId="{8822E0D6-95B9-47F2-A77E-7D5F5D722544}" dt="2022-03-19T08:29:44.925" v="2256" actId="478"/>
          <ac:spMkLst>
            <pc:docMk/>
            <pc:sldMk cId="3329947154" sldId="281"/>
            <ac:spMk id="3" creationId="{B5B16B30-B073-41FC-9FEA-92ABED9B7F93}"/>
          </ac:spMkLst>
        </pc:spChg>
        <pc:spChg chg="add mod">
          <ac:chgData name="晓凯 刘" userId="8842d1df92865be8" providerId="LiveId" clId="{8822E0D6-95B9-47F2-A77E-7D5F5D722544}" dt="2022-03-19T12:05:48.253" v="5969" actId="14100"/>
          <ac:spMkLst>
            <pc:docMk/>
            <pc:sldMk cId="3329947154" sldId="281"/>
            <ac:spMk id="4" creationId="{968FAE5C-8433-445F-B51F-F4BC121D21F4}"/>
          </ac:spMkLst>
        </pc:spChg>
        <pc:spChg chg="add del mod">
          <ac:chgData name="晓凯 刘" userId="8842d1df92865be8" providerId="LiveId" clId="{8822E0D6-95B9-47F2-A77E-7D5F5D722544}" dt="2022-03-19T08:29:48.074" v="2258" actId="478"/>
          <ac:spMkLst>
            <pc:docMk/>
            <pc:sldMk cId="3329947154" sldId="281"/>
            <ac:spMk id="5" creationId="{8DE7E426-A23B-4D94-8B9B-CFF618D6B6D8}"/>
          </ac:spMkLst>
        </pc:spChg>
        <pc:picChg chg="add mod">
          <ac:chgData name="晓凯 刘" userId="8842d1df92865be8" providerId="LiveId" clId="{8822E0D6-95B9-47F2-A77E-7D5F5D722544}" dt="2022-03-19T12:06:09.492" v="5973" actId="1076"/>
          <ac:picMkLst>
            <pc:docMk/>
            <pc:sldMk cId="3329947154" sldId="281"/>
            <ac:picMk id="7" creationId="{3B33D983-FE92-4163-92CB-25381F42F3B5}"/>
          </ac:picMkLst>
        </pc:picChg>
      </pc:sldChg>
      <pc:sldChg chg="addSp delSp modSp add mod">
        <pc:chgData name="晓凯 刘" userId="8842d1df92865be8" providerId="LiveId" clId="{8822E0D6-95B9-47F2-A77E-7D5F5D722544}" dt="2022-03-19T08:38:41.273" v="2474" actId="1076"/>
        <pc:sldMkLst>
          <pc:docMk/>
          <pc:sldMk cId="710684283" sldId="282"/>
        </pc:sldMkLst>
        <pc:spChg chg="mod">
          <ac:chgData name="晓凯 刘" userId="8842d1df92865be8" providerId="LiveId" clId="{8822E0D6-95B9-47F2-A77E-7D5F5D722544}" dt="2022-03-19T08:37:53.193" v="2461" actId="20577"/>
          <ac:spMkLst>
            <pc:docMk/>
            <pc:sldMk cId="710684283" sldId="282"/>
            <ac:spMk id="2" creationId="{95AFA49B-AE39-42F2-902B-4F3B16098BB4}"/>
          </ac:spMkLst>
        </pc:spChg>
        <pc:spChg chg="del">
          <ac:chgData name="晓凯 刘" userId="8842d1df92865be8" providerId="LiveId" clId="{8822E0D6-95B9-47F2-A77E-7D5F5D722544}" dt="2022-03-19T08:38:02.860" v="2462" actId="478"/>
          <ac:spMkLst>
            <pc:docMk/>
            <pc:sldMk cId="710684283" sldId="282"/>
            <ac:spMk id="3" creationId="{B5B16B30-B073-41FC-9FEA-92ABED9B7F93}"/>
          </ac:spMkLst>
        </pc:spChg>
        <pc:spChg chg="add del mod">
          <ac:chgData name="晓凯 刘" userId="8842d1df92865be8" providerId="LiveId" clId="{8822E0D6-95B9-47F2-A77E-7D5F5D722544}" dt="2022-03-19T08:38:05.578" v="2463" actId="478"/>
          <ac:spMkLst>
            <pc:docMk/>
            <pc:sldMk cId="710684283" sldId="282"/>
            <ac:spMk id="5" creationId="{EF4C9FDE-7B9C-49BB-8319-A03500A2071E}"/>
          </ac:spMkLst>
        </pc:spChg>
        <pc:picChg chg="add mod">
          <ac:chgData name="晓凯 刘" userId="8842d1df92865be8" providerId="LiveId" clId="{8822E0D6-95B9-47F2-A77E-7D5F5D722544}" dt="2022-03-19T08:38:19.720" v="2469" actId="1076"/>
          <ac:picMkLst>
            <pc:docMk/>
            <pc:sldMk cId="710684283" sldId="282"/>
            <ac:picMk id="7" creationId="{D24B7481-66AB-4FAC-837D-663D01904890}"/>
          </ac:picMkLst>
        </pc:picChg>
        <pc:picChg chg="add mod">
          <ac:chgData name="晓凯 刘" userId="8842d1df92865be8" providerId="LiveId" clId="{8822E0D6-95B9-47F2-A77E-7D5F5D722544}" dt="2022-03-19T08:38:41.273" v="2474" actId="1076"/>
          <ac:picMkLst>
            <pc:docMk/>
            <pc:sldMk cId="710684283" sldId="282"/>
            <ac:picMk id="9" creationId="{C3FF466D-153E-4CDC-BB00-E1A26226A860}"/>
          </ac:picMkLst>
        </pc:picChg>
      </pc:sldChg>
      <pc:sldChg chg="addSp delSp modSp add mod ord">
        <pc:chgData name="晓凯 刘" userId="8842d1df92865be8" providerId="LiveId" clId="{8822E0D6-95B9-47F2-A77E-7D5F5D722544}" dt="2022-03-19T11:56:02.551" v="5335" actId="20577"/>
        <pc:sldMkLst>
          <pc:docMk/>
          <pc:sldMk cId="1613240327" sldId="283"/>
        </pc:sldMkLst>
        <pc:spChg chg="mod">
          <ac:chgData name="晓凯 刘" userId="8842d1df92865be8" providerId="LiveId" clId="{8822E0D6-95B9-47F2-A77E-7D5F5D722544}" dt="2022-03-19T11:56:02.551" v="5335" actId="20577"/>
          <ac:spMkLst>
            <pc:docMk/>
            <pc:sldMk cId="1613240327" sldId="283"/>
            <ac:spMk id="2" creationId="{95AFA49B-AE39-42F2-902B-4F3B16098BB4}"/>
          </ac:spMkLst>
        </pc:spChg>
        <pc:spChg chg="del">
          <ac:chgData name="晓凯 刘" userId="8842d1df92865be8" providerId="LiveId" clId="{8822E0D6-95B9-47F2-A77E-7D5F5D722544}" dt="2022-03-19T11:19:30.586" v="4552" actId="478"/>
          <ac:spMkLst>
            <pc:docMk/>
            <pc:sldMk cId="1613240327" sldId="283"/>
            <ac:spMk id="3" creationId="{B5B16B30-B073-41FC-9FEA-92ABED9B7F93}"/>
          </ac:spMkLst>
        </pc:spChg>
        <pc:spChg chg="add del mod">
          <ac:chgData name="晓凯 刘" userId="8842d1df92865be8" providerId="LiveId" clId="{8822E0D6-95B9-47F2-A77E-7D5F5D722544}" dt="2022-03-19T11:19:32.151" v="4553" actId="478"/>
          <ac:spMkLst>
            <pc:docMk/>
            <pc:sldMk cId="1613240327" sldId="283"/>
            <ac:spMk id="5" creationId="{EBBD2767-BB47-4B34-85A5-E85D03FA9C65}"/>
          </ac:spMkLst>
        </pc:spChg>
        <pc:spChg chg="add mod">
          <ac:chgData name="晓凯 刘" userId="8842d1df92865be8" providerId="LiveId" clId="{8822E0D6-95B9-47F2-A77E-7D5F5D722544}" dt="2022-03-19T11:36:46.934" v="4800" actId="1076"/>
          <ac:spMkLst>
            <pc:docMk/>
            <pc:sldMk cId="1613240327" sldId="283"/>
            <ac:spMk id="7" creationId="{CA1EBD49-E368-495B-84CD-0C2960842FB4}"/>
          </ac:spMkLst>
        </pc:spChg>
        <pc:spChg chg="add mod">
          <ac:chgData name="晓凯 刘" userId="8842d1df92865be8" providerId="LiveId" clId="{8822E0D6-95B9-47F2-A77E-7D5F5D722544}" dt="2022-03-19T11:36:59.477" v="4802" actId="1076"/>
          <ac:spMkLst>
            <pc:docMk/>
            <pc:sldMk cId="1613240327" sldId="283"/>
            <ac:spMk id="9" creationId="{D83F0E5A-88F0-4DE6-89FE-B4C16EAC61EA}"/>
          </ac:spMkLst>
        </pc:spChg>
        <pc:spChg chg="add del mod">
          <ac:chgData name="晓凯 刘" userId="8842d1df92865be8" providerId="LiveId" clId="{8822E0D6-95B9-47F2-A77E-7D5F5D722544}" dt="2022-03-19T11:33:13.944" v="4741" actId="478"/>
          <ac:spMkLst>
            <pc:docMk/>
            <pc:sldMk cId="1613240327" sldId="283"/>
            <ac:spMk id="11" creationId="{D89224D7-E3CF-4138-B1C2-052952C7C56E}"/>
          </ac:spMkLst>
        </pc:spChg>
        <pc:spChg chg="add del">
          <ac:chgData name="晓凯 刘" userId="8842d1df92865be8" providerId="LiveId" clId="{8822E0D6-95B9-47F2-A77E-7D5F5D722544}" dt="2022-03-19T11:30:26.731" v="4708" actId="22"/>
          <ac:spMkLst>
            <pc:docMk/>
            <pc:sldMk cId="1613240327" sldId="283"/>
            <ac:spMk id="13" creationId="{2C248904-60AE-477E-AABC-5591709117E4}"/>
          </ac:spMkLst>
        </pc:spChg>
        <pc:spChg chg="add del mod">
          <ac:chgData name="晓凯 刘" userId="8842d1df92865be8" providerId="LiveId" clId="{8822E0D6-95B9-47F2-A77E-7D5F5D722544}" dt="2022-03-19T11:33:40.311" v="4748" actId="478"/>
          <ac:spMkLst>
            <pc:docMk/>
            <pc:sldMk cId="1613240327" sldId="283"/>
            <ac:spMk id="15" creationId="{6E7A281A-0FCD-422F-9C47-CC77F33C89A1}"/>
          </ac:spMkLst>
        </pc:spChg>
        <pc:spChg chg="add del mod">
          <ac:chgData name="晓凯 刘" userId="8842d1df92865be8" providerId="LiveId" clId="{8822E0D6-95B9-47F2-A77E-7D5F5D722544}" dt="2022-03-19T11:36:24.904" v="4797" actId="478"/>
          <ac:spMkLst>
            <pc:docMk/>
            <pc:sldMk cId="1613240327" sldId="283"/>
            <ac:spMk id="16" creationId="{F22FC20C-BC6C-4E4E-B558-878452C4FAB3}"/>
          </ac:spMkLst>
        </pc:spChg>
        <pc:spChg chg="add del mod">
          <ac:chgData name="晓凯 刘" userId="8842d1df92865be8" providerId="LiveId" clId="{8822E0D6-95B9-47F2-A77E-7D5F5D722544}" dt="2022-03-19T11:33:08.043" v="4736"/>
          <ac:spMkLst>
            <pc:docMk/>
            <pc:sldMk cId="1613240327" sldId="283"/>
            <ac:spMk id="17" creationId="{20B88CEB-F8C5-403F-86BE-90F315815915}"/>
          </ac:spMkLst>
        </pc:spChg>
        <pc:spChg chg="add del mod">
          <ac:chgData name="晓凯 刘" userId="8842d1df92865be8" providerId="LiveId" clId="{8822E0D6-95B9-47F2-A77E-7D5F5D722544}" dt="2022-03-19T11:33:09.933" v="4738"/>
          <ac:spMkLst>
            <pc:docMk/>
            <pc:sldMk cId="1613240327" sldId="283"/>
            <ac:spMk id="18" creationId="{47FE4C49-3473-4A5A-BE07-E3BB66BF9417}"/>
          </ac:spMkLst>
        </pc:spChg>
        <pc:spChg chg="add del mod">
          <ac:chgData name="晓凯 刘" userId="8842d1df92865be8" providerId="LiveId" clId="{8822E0D6-95B9-47F2-A77E-7D5F5D722544}" dt="2022-03-19T11:35:16.407" v="4775" actId="478"/>
          <ac:spMkLst>
            <pc:docMk/>
            <pc:sldMk cId="1613240327" sldId="283"/>
            <ac:spMk id="19" creationId="{FAEAB238-E333-4279-BA6B-38372BA7787F}"/>
          </ac:spMkLst>
        </pc:spChg>
        <pc:spChg chg="add del mod">
          <ac:chgData name="晓凯 刘" userId="8842d1df92865be8" providerId="LiveId" clId="{8822E0D6-95B9-47F2-A77E-7D5F5D722544}" dt="2022-03-19T11:35:44.807" v="4781" actId="478"/>
          <ac:spMkLst>
            <pc:docMk/>
            <pc:sldMk cId="1613240327" sldId="283"/>
            <ac:spMk id="21" creationId="{E4D14B64-9E6F-4AFC-B119-C1319E8FC10B}"/>
          </ac:spMkLst>
        </pc:spChg>
        <pc:spChg chg="add del mod">
          <ac:chgData name="晓凯 刘" userId="8842d1df92865be8" providerId="LiveId" clId="{8822E0D6-95B9-47F2-A77E-7D5F5D722544}" dt="2022-03-19T11:47:02.247" v="4899" actId="478"/>
          <ac:spMkLst>
            <pc:docMk/>
            <pc:sldMk cId="1613240327" sldId="283"/>
            <ac:spMk id="31" creationId="{7C90B89E-3374-476F-A987-8118A21F1971}"/>
          </ac:spMkLst>
        </pc:spChg>
        <pc:spChg chg="add del mod">
          <ac:chgData name="晓凯 刘" userId="8842d1df92865be8" providerId="LiveId" clId="{8822E0D6-95B9-47F2-A77E-7D5F5D722544}" dt="2022-03-19T11:46:43.431" v="4891" actId="478"/>
          <ac:spMkLst>
            <pc:docMk/>
            <pc:sldMk cId="1613240327" sldId="283"/>
            <ac:spMk id="32" creationId="{512B30A7-2694-4724-82DC-9BD9F839C7AF}"/>
          </ac:spMkLst>
        </pc:spChg>
        <pc:spChg chg="add del mod">
          <ac:chgData name="晓凯 刘" userId="8842d1df92865be8" providerId="LiveId" clId="{8822E0D6-95B9-47F2-A77E-7D5F5D722544}" dt="2022-03-19T11:46:41.047" v="4888" actId="478"/>
          <ac:spMkLst>
            <pc:docMk/>
            <pc:sldMk cId="1613240327" sldId="283"/>
            <ac:spMk id="33" creationId="{A7DC4780-6A2E-4397-84F4-A5952863C692}"/>
          </ac:spMkLst>
        </pc:spChg>
        <pc:spChg chg="add del mod">
          <ac:chgData name="晓凯 刘" userId="8842d1df92865be8" providerId="LiveId" clId="{8822E0D6-95B9-47F2-A77E-7D5F5D722544}" dt="2022-03-19T11:46:05.143" v="4878" actId="478"/>
          <ac:spMkLst>
            <pc:docMk/>
            <pc:sldMk cId="1613240327" sldId="283"/>
            <ac:spMk id="34" creationId="{CD2B7D5E-251A-423E-B998-32B7D8867072}"/>
          </ac:spMkLst>
        </pc:spChg>
        <pc:spChg chg="add del mod">
          <ac:chgData name="晓凯 刘" userId="8842d1df92865be8" providerId="LiveId" clId="{8822E0D6-95B9-47F2-A77E-7D5F5D722544}" dt="2022-03-19T11:46:05.639" v="4879" actId="478"/>
          <ac:spMkLst>
            <pc:docMk/>
            <pc:sldMk cId="1613240327" sldId="283"/>
            <ac:spMk id="35" creationId="{555DA9C2-25E4-4DD4-BC62-DFFD44E53983}"/>
          </ac:spMkLst>
        </pc:spChg>
        <pc:spChg chg="add del">
          <ac:chgData name="晓凯 刘" userId="8842d1df92865be8" providerId="LiveId" clId="{8822E0D6-95B9-47F2-A77E-7D5F5D722544}" dt="2022-03-19T11:46:40.360" v="4887" actId="478"/>
          <ac:spMkLst>
            <pc:docMk/>
            <pc:sldMk cId="1613240327" sldId="283"/>
            <ac:spMk id="36" creationId="{AD720A6E-4583-411E-8C44-A54887CA9743}"/>
          </ac:spMkLst>
        </pc:spChg>
        <pc:spChg chg="add del">
          <ac:chgData name="晓凯 刘" userId="8842d1df92865be8" providerId="LiveId" clId="{8822E0D6-95B9-47F2-A77E-7D5F5D722544}" dt="2022-03-19T11:46:29.255" v="4884" actId="478"/>
          <ac:spMkLst>
            <pc:docMk/>
            <pc:sldMk cId="1613240327" sldId="283"/>
            <ac:spMk id="37" creationId="{2D25C919-4147-452E-914E-15B7D2705003}"/>
          </ac:spMkLst>
        </pc:spChg>
        <pc:spChg chg="add del mod">
          <ac:chgData name="晓凯 刘" userId="8842d1df92865be8" providerId="LiveId" clId="{8822E0D6-95B9-47F2-A77E-7D5F5D722544}" dt="2022-03-19T11:46:41.463" v="4889" actId="478"/>
          <ac:spMkLst>
            <pc:docMk/>
            <pc:sldMk cId="1613240327" sldId="283"/>
            <ac:spMk id="38" creationId="{C51F6C0C-DF5A-42E5-BD45-D0F7F94575FA}"/>
          </ac:spMkLst>
        </pc:spChg>
        <pc:spChg chg="add mod">
          <ac:chgData name="晓凯 刘" userId="8842d1df92865be8" providerId="LiveId" clId="{8822E0D6-95B9-47F2-A77E-7D5F5D722544}" dt="2022-03-19T11:51:15.799" v="5173" actId="1035"/>
          <ac:spMkLst>
            <pc:docMk/>
            <pc:sldMk cId="1613240327" sldId="283"/>
            <ac:spMk id="39" creationId="{02EAE81F-764D-4506-BF98-48BA9F0676FC}"/>
          </ac:spMkLst>
        </pc:spChg>
        <pc:spChg chg="add mod">
          <ac:chgData name="晓凯 刘" userId="8842d1df92865be8" providerId="LiveId" clId="{8822E0D6-95B9-47F2-A77E-7D5F5D722544}" dt="2022-03-19T11:51:21.502" v="5176" actId="1076"/>
          <ac:spMkLst>
            <pc:docMk/>
            <pc:sldMk cId="1613240327" sldId="283"/>
            <ac:spMk id="40" creationId="{47C8BAF4-EB80-4410-B10A-D6D28D5E93B7}"/>
          </ac:spMkLst>
        </pc:spChg>
        <pc:spChg chg="add mod">
          <ac:chgData name="晓凯 刘" userId="8842d1df92865be8" providerId="LiveId" clId="{8822E0D6-95B9-47F2-A77E-7D5F5D722544}" dt="2022-03-19T11:53:19.710" v="5216" actId="1076"/>
          <ac:spMkLst>
            <pc:docMk/>
            <pc:sldMk cId="1613240327" sldId="283"/>
            <ac:spMk id="41" creationId="{B01ED577-EBCC-47F2-94BF-6E69385487AB}"/>
          </ac:spMkLst>
        </pc:spChg>
        <pc:spChg chg="add mod">
          <ac:chgData name="晓凯 刘" userId="8842d1df92865be8" providerId="LiveId" clId="{8822E0D6-95B9-47F2-A77E-7D5F5D722544}" dt="2022-03-19T11:52:52.901" v="5201" actId="1076"/>
          <ac:spMkLst>
            <pc:docMk/>
            <pc:sldMk cId="1613240327" sldId="283"/>
            <ac:spMk id="42" creationId="{FCA0E9F7-4972-4323-BCF0-A7DF3C8B4E69}"/>
          </ac:spMkLst>
        </pc:spChg>
        <pc:spChg chg="add mod">
          <ac:chgData name="晓凯 刘" userId="8842d1df92865be8" providerId="LiveId" clId="{8822E0D6-95B9-47F2-A77E-7D5F5D722544}" dt="2022-03-19T11:53:10.807" v="5214" actId="1038"/>
          <ac:spMkLst>
            <pc:docMk/>
            <pc:sldMk cId="1613240327" sldId="283"/>
            <ac:spMk id="43" creationId="{C04742E8-D3F0-4497-9C23-2AE8BAC7F256}"/>
          </ac:spMkLst>
        </pc:spChg>
        <pc:spChg chg="add del mod">
          <ac:chgData name="晓凯 刘" userId="8842d1df92865be8" providerId="LiveId" clId="{8822E0D6-95B9-47F2-A77E-7D5F5D722544}" dt="2022-03-19T11:49:24.680" v="4972" actId="478"/>
          <ac:spMkLst>
            <pc:docMk/>
            <pc:sldMk cId="1613240327" sldId="283"/>
            <ac:spMk id="49" creationId="{69DB5D39-0097-491F-9CA0-F3448029739F}"/>
          </ac:spMkLst>
        </pc:spChg>
        <pc:spChg chg="add del">
          <ac:chgData name="晓凯 刘" userId="8842d1df92865be8" providerId="LiveId" clId="{8822E0D6-95B9-47F2-A77E-7D5F5D722544}" dt="2022-03-19T11:50:31.162" v="5144" actId="22"/>
          <ac:spMkLst>
            <pc:docMk/>
            <pc:sldMk cId="1613240327" sldId="283"/>
            <ac:spMk id="61" creationId="{713EB6C2-0E63-41FE-B771-2FB7BD68D974}"/>
          </ac:spMkLst>
        </pc:spChg>
        <pc:spChg chg="add del">
          <ac:chgData name="晓凯 刘" userId="8842d1df92865be8" providerId="LiveId" clId="{8822E0D6-95B9-47F2-A77E-7D5F5D722544}" dt="2022-03-19T11:50:34.364" v="5146" actId="22"/>
          <ac:spMkLst>
            <pc:docMk/>
            <pc:sldMk cId="1613240327" sldId="283"/>
            <ac:spMk id="63" creationId="{D699F88E-9C74-449C-8C03-CDA7A441C809}"/>
          </ac:spMkLst>
        </pc:spChg>
        <pc:spChg chg="add del">
          <ac:chgData name="晓凯 刘" userId="8842d1df92865be8" providerId="LiveId" clId="{8822E0D6-95B9-47F2-A77E-7D5F5D722544}" dt="2022-03-19T11:50:45.719" v="5148" actId="478"/>
          <ac:spMkLst>
            <pc:docMk/>
            <pc:sldMk cId="1613240327" sldId="283"/>
            <ac:spMk id="64" creationId="{D1116543-6A9F-4A69-81A3-AF16ABE23B14}"/>
          </ac:spMkLst>
        </pc:spChg>
        <pc:spChg chg="add mod">
          <ac:chgData name="晓凯 刘" userId="8842d1df92865be8" providerId="LiveId" clId="{8822E0D6-95B9-47F2-A77E-7D5F5D722544}" dt="2022-03-19T11:52:39.273" v="5198" actId="13822"/>
          <ac:spMkLst>
            <pc:docMk/>
            <pc:sldMk cId="1613240327" sldId="283"/>
            <ac:spMk id="65" creationId="{F3F72C1D-58B7-48ED-AFC3-FC9F4B0FD2A0}"/>
          </ac:spMkLst>
        </pc:spChg>
        <pc:spChg chg="add mod">
          <ac:chgData name="晓凯 刘" userId="8842d1df92865be8" providerId="LiveId" clId="{8822E0D6-95B9-47F2-A77E-7D5F5D722544}" dt="2022-03-19T11:52:39.273" v="5198" actId="13822"/>
          <ac:spMkLst>
            <pc:docMk/>
            <pc:sldMk cId="1613240327" sldId="283"/>
            <ac:spMk id="66" creationId="{91B45845-A2B5-4AF8-A024-D8C1B0650D57}"/>
          </ac:spMkLst>
        </pc:spChg>
        <pc:spChg chg="add mod">
          <ac:chgData name="晓凯 刘" userId="8842d1df92865be8" providerId="LiveId" clId="{8822E0D6-95B9-47F2-A77E-7D5F5D722544}" dt="2022-03-19T11:54:16.053" v="5277" actId="1076"/>
          <ac:spMkLst>
            <pc:docMk/>
            <pc:sldMk cId="1613240327" sldId="283"/>
            <ac:spMk id="88" creationId="{69E815D7-4B9D-4331-BB41-EAF1BD3BB085}"/>
          </ac:spMkLst>
        </pc:spChg>
        <pc:graphicFrameChg chg="add mod modGraphic">
          <ac:chgData name="晓凯 刘" userId="8842d1df92865be8" providerId="LiveId" clId="{8822E0D6-95B9-47F2-A77E-7D5F5D722544}" dt="2022-03-19T11:37:40.613" v="4818" actId="14100"/>
          <ac:graphicFrameMkLst>
            <pc:docMk/>
            <pc:sldMk cId="1613240327" sldId="283"/>
            <ac:graphicFrameMk id="22" creationId="{545103D8-A543-4109-9F26-4CDFF60E1F77}"/>
          </ac:graphicFrameMkLst>
        </pc:graphicFrameChg>
        <pc:graphicFrameChg chg="add mod modGraphic">
          <ac:chgData name="晓凯 刘" userId="8842d1df92865be8" providerId="LiveId" clId="{8822E0D6-95B9-47F2-A77E-7D5F5D722544}" dt="2022-03-19T11:37:37.029" v="4817" actId="14100"/>
          <ac:graphicFrameMkLst>
            <pc:docMk/>
            <pc:sldMk cId="1613240327" sldId="283"/>
            <ac:graphicFrameMk id="23" creationId="{0F309041-D797-44CA-9584-F821ED7FA769}"/>
          </ac:graphicFrameMkLst>
        </pc:graphicFrameChg>
        <pc:picChg chg="add del mod">
          <ac:chgData name="晓凯 刘" userId="8842d1df92865be8" providerId="LiveId" clId="{8822E0D6-95B9-47F2-A77E-7D5F5D722544}" dt="2022-03-19T11:53:25.095" v="5217" actId="478"/>
          <ac:picMkLst>
            <pc:docMk/>
            <pc:sldMk cId="1613240327" sldId="283"/>
            <ac:picMk id="25" creationId="{16EBE072-67CF-4C66-B354-9878F815F8AB}"/>
          </ac:picMkLst>
        </pc:picChg>
        <pc:cxnChg chg="add mod">
          <ac:chgData name="晓凯 刘" userId="8842d1df92865be8" providerId="LiveId" clId="{8822E0D6-95B9-47F2-A77E-7D5F5D722544}" dt="2022-03-19T11:51:15.799" v="5173" actId="1035"/>
          <ac:cxnSpMkLst>
            <pc:docMk/>
            <pc:sldMk cId="1613240327" sldId="283"/>
            <ac:cxnSpMk id="27" creationId="{5BAA9522-6118-4ACB-94A4-53DD6C933D04}"/>
          </ac:cxnSpMkLst>
        </pc:cxnChg>
        <pc:cxnChg chg="add mod">
          <ac:chgData name="晓凯 刘" userId="8842d1df92865be8" providerId="LiveId" clId="{8822E0D6-95B9-47F2-A77E-7D5F5D722544}" dt="2022-03-19T11:53:19.710" v="5216" actId="1076"/>
          <ac:cxnSpMkLst>
            <pc:docMk/>
            <pc:sldMk cId="1613240327" sldId="283"/>
            <ac:cxnSpMk id="45" creationId="{9231BB3B-7740-4F55-849F-A56195D96670}"/>
          </ac:cxnSpMkLst>
        </pc:cxnChg>
        <pc:cxnChg chg="add mod">
          <ac:chgData name="晓凯 刘" userId="8842d1df92865be8" providerId="LiveId" clId="{8822E0D6-95B9-47F2-A77E-7D5F5D722544}" dt="2022-03-19T11:54:26.045" v="5278" actId="14100"/>
          <ac:cxnSpMkLst>
            <pc:docMk/>
            <pc:sldMk cId="1613240327" sldId="283"/>
            <ac:cxnSpMk id="51" creationId="{1B3D690E-A7FC-452A-B1C0-76232A008FFD}"/>
          </ac:cxnSpMkLst>
        </pc:cxnChg>
        <pc:cxnChg chg="add mod">
          <ac:chgData name="晓凯 刘" userId="8842d1df92865be8" providerId="LiveId" clId="{8822E0D6-95B9-47F2-A77E-7D5F5D722544}" dt="2022-03-19T11:54:28.981" v="5279" actId="14100"/>
          <ac:cxnSpMkLst>
            <pc:docMk/>
            <pc:sldMk cId="1613240327" sldId="283"/>
            <ac:cxnSpMk id="56" creationId="{3D53E3C3-5622-4B92-A9D6-85694226F8F0}"/>
          </ac:cxnSpMkLst>
        </pc:cxnChg>
        <pc:cxnChg chg="add mod">
          <ac:chgData name="晓凯 刘" userId="8842d1df92865be8" providerId="LiveId" clId="{8822E0D6-95B9-47F2-A77E-7D5F5D722544}" dt="2022-03-19T11:53:10.807" v="5214" actId="1038"/>
          <ac:cxnSpMkLst>
            <pc:docMk/>
            <pc:sldMk cId="1613240327" sldId="283"/>
            <ac:cxnSpMk id="72" creationId="{FA8B107B-D0F7-4A40-858C-FE799052B9B6}"/>
          </ac:cxnSpMkLst>
        </pc:cxnChg>
        <pc:cxnChg chg="add mod">
          <ac:chgData name="晓凯 刘" userId="8842d1df92865be8" providerId="LiveId" clId="{8822E0D6-95B9-47F2-A77E-7D5F5D722544}" dt="2022-03-19T11:53:10.807" v="5214" actId="1038"/>
          <ac:cxnSpMkLst>
            <pc:docMk/>
            <pc:sldMk cId="1613240327" sldId="283"/>
            <ac:cxnSpMk id="73" creationId="{073AF0A1-6574-4CF9-9CD1-4F5BBA8AEEE8}"/>
          </ac:cxnSpMkLst>
        </pc:cxnChg>
      </pc:sldChg>
      <pc:sldChg chg="add del ord">
        <pc:chgData name="晓凯 刘" userId="8842d1df92865be8" providerId="LiveId" clId="{8822E0D6-95B9-47F2-A77E-7D5F5D722544}" dt="2022-03-19T09:25:55.154" v="3969" actId="47"/>
        <pc:sldMkLst>
          <pc:docMk/>
          <pc:sldMk cId="2520598043"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D4B792-11C8-4A67-BADD-EDDBDC84EF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804E4F-C98D-466F-82FB-D6365A66EC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FA7493-9E8B-495C-B86F-3A8A10745BAB}" type="datetimeFigureOut">
              <a:rPr lang="zh-CN" altLang="en-US" smtClean="0"/>
              <a:t>2022/3/25</a:t>
            </a:fld>
            <a:endParaRPr lang="zh-CN" altLang="en-US"/>
          </a:p>
        </p:txBody>
      </p:sp>
      <p:sp>
        <p:nvSpPr>
          <p:cNvPr id="4" name="页脚占位符 3">
            <a:extLst>
              <a:ext uri="{FF2B5EF4-FFF2-40B4-BE49-F238E27FC236}">
                <a16:creationId xmlns:a16="http://schemas.microsoft.com/office/drawing/2014/main" id="{3C4BDF0D-7D29-4D70-A325-8254217A6E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0A8C052-9E20-4018-AA9E-4CDF53E355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58EFE7-8D03-4F76-841A-670A42CB5AF1}" type="slidenum">
              <a:rPr lang="zh-CN" altLang="en-US" smtClean="0"/>
              <a:t>‹#›</a:t>
            </a:fld>
            <a:endParaRPr lang="zh-CN" altLang="en-US"/>
          </a:p>
        </p:txBody>
      </p:sp>
    </p:spTree>
    <p:extLst>
      <p:ext uri="{BB962C8B-B14F-4D97-AF65-F5344CB8AC3E}">
        <p14:creationId xmlns:p14="http://schemas.microsoft.com/office/powerpoint/2010/main" val="392446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DB227-60A2-4240-9D7A-4CF83A085864}" type="datetimeFigureOut">
              <a:rPr lang="zh-CN" altLang="en-US" smtClean="0"/>
              <a:t>2022/3/25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A087B-30EB-47D4-AAF9-B0F103FCF6E8}" type="slidenum">
              <a:rPr lang="zh-CN" altLang="en-US" smtClean="0"/>
              <a:t>‹#›</a:t>
            </a:fld>
            <a:endParaRPr lang="zh-CN" altLang="en-US"/>
          </a:p>
        </p:txBody>
      </p:sp>
    </p:spTree>
    <p:extLst>
      <p:ext uri="{BB962C8B-B14F-4D97-AF65-F5344CB8AC3E}">
        <p14:creationId xmlns:p14="http://schemas.microsoft.com/office/powerpoint/2010/main" val="53902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3A087B-30EB-47D4-AAF9-B0F103FCF6E8}" type="slidenum">
              <a:rPr lang="zh-CN" altLang="en-US" smtClean="0"/>
              <a:t>1</a:t>
            </a:fld>
            <a:endParaRPr lang="zh-CN" altLang="en-US"/>
          </a:p>
        </p:txBody>
      </p:sp>
    </p:spTree>
    <p:extLst>
      <p:ext uri="{BB962C8B-B14F-4D97-AF65-F5344CB8AC3E}">
        <p14:creationId xmlns:p14="http://schemas.microsoft.com/office/powerpoint/2010/main" val="14494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3A087B-30EB-47D4-AAF9-B0F103FCF6E8}" type="slidenum">
              <a:rPr lang="zh-CN" altLang="en-US" smtClean="0"/>
              <a:t>8</a:t>
            </a:fld>
            <a:endParaRPr lang="zh-CN" altLang="en-US"/>
          </a:p>
        </p:txBody>
      </p:sp>
    </p:spTree>
    <p:extLst>
      <p:ext uri="{BB962C8B-B14F-4D97-AF65-F5344CB8AC3E}">
        <p14:creationId xmlns:p14="http://schemas.microsoft.com/office/powerpoint/2010/main" val="89698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C0D15-5474-4EE1-8A5C-762F6BB4C6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1B56C0-260E-4DB2-91BC-0092C822C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099852-B293-4894-B4C2-AC7EAC0D463A}"/>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FB965E67-B78F-40D0-A3D3-3350BE6EFA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5ECE68-E3A2-49CD-805B-93B5237D20AC}"/>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247022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0E6B7-0140-4FE3-868B-D1D50FACFB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D042A9-7F63-4054-A0E4-456683A7166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88B9E3-3713-401F-AF1B-072006226EF2}"/>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AD1D206F-6DC7-4E09-BBE5-7667B24C8A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764CEC-4104-437F-9A9A-C41762A962F5}"/>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414967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049C49-3C37-46F6-B72C-2481BA586B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F155EF-C8BE-48A8-850B-FD241EED35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6D3186-4D5C-4B64-9698-51D06E338172}"/>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8DA43390-7E40-4DA0-B7E5-6741E2498F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FA181-7FE3-40D4-B862-64F83EFA50C3}"/>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13994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CE402-745A-40E5-8603-5B8B53A6E1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68FDCB-AA72-4BC2-A07C-4A3D1CBD87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B75DE6-41F2-42A2-B819-616C2D2BB4D4}"/>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F7FCF48D-1E09-485A-85DC-BAF2A58DC8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A8F3B-D92F-47C1-AD73-55905FFBDDCE}"/>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270516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3093F-7B82-4C4A-8329-9EC574398BC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77F156-38A8-48AD-83F1-7EB640C8B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F7639E-0189-4676-9AD1-EBC94B7785C2}"/>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952D3A21-345C-4DCD-AA27-2F0B17879D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BD3FB3-6C1E-481A-BC51-399CB5A1B8CF}"/>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232153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B1AC0-07A4-4EB0-A4BA-C290958A5C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ADC85A-E210-42AB-B0AE-50CAF43798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D899FE-C7FA-42AE-B436-21C8995711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92FB1C-5CA9-4E26-B064-2D4BCDDE897B}"/>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4374843B-97DE-410C-8CD6-AEB2A37202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2E629B-A461-42F1-80F2-B15C804ECF4E}"/>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13896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FB471-A025-46AB-8FFE-209FB83450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10A14E-4D72-4718-A6D7-7A453CA6DB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CC71D8-4EE9-4312-89E9-95F961A3FE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38AAEC4-A57F-4A90-A96F-C4C18706E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2CF273B-6222-42DD-A7FF-97B2E3BCF8C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0D7D0DF-0780-4489-92DD-91C1EE63912B}"/>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8" name="页脚占位符 7">
            <a:extLst>
              <a:ext uri="{FF2B5EF4-FFF2-40B4-BE49-F238E27FC236}">
                <a16:creationId xmlns:a16="http://schemas.microsoft.com/office/drawing/2014/main" id="{8EEA841D-6EEC-44A6-AAD6-7142CD4BD6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7DA3BB-D9AE-4767-B77A-DAE4DABC2DFC}"/>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179816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F97E7-D671-402B-8E0B-12902012CC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C001503-8759-4108-9224-B17EB612E37B}"/>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4" name="页脚占位符 3">
            <a:extLst>
              <a:ext uri="{FF2B5EF4-FFF2-40B4-BE49-F238E27FC236}">
                <a16:creationId xmlns:a16="http://schemas.microsoft.com/office/drawing/2014/main" id="{17A90A17-36DA-47FE-AC0C-F20CF53CC4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7ACFF1-106D-4442-BC1B-86FB1D0E052D}"/>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411648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825147-9FB5-4DDF-ADC1-61748981B464}"/>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3" name="页脚占位符 2">
            <a:extLst>
              <a:ext uri="{FF2B5EF4-FFF2-40B4-BE49-F238E27FC236}">
                <a16:creationId xmlns:a16="http://schemas.microsoft.com/office/drawing/2014/main" id="{B3DD3925-D64F-41DE-A617-714CE7E63E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62689DD-6D95-4F25-89C1-C4FBD36403B4}"/>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293103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00DE3-92D1-4550-8920-2907715B6B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AF4B26-4C2E-4CBC-A691-11234EC01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A6AA7E-179C-4B1C-8062-F41163792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F19BA-74E2-4FA8-999D-7BE3F5105DF3}"/>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553DDA6F-46E7-4677-A16B-BCD31C4CF1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FF1531-81D9-4EEC-8328-2B9347881E39}"/>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187518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DE899-4575-4148-B870-7609FD85F7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37DCCA-C59D-426E-93EE-5DAD54349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BE8EF2-2880-4037-AE3B-3B49A8E14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0D4232-04F5-4048-8645-72572B99FB49}"/>
              </a:ext>
            </a:extLst>
          </p:cNvPr>
          <p:cNvSpPr>
            <a:spLocks noGrp="1"/>
          </p:cNvSpPr>
          <p:nvPr>
            <p:ph type="dt" sz="half" idx="10"/>
          </p:nvPr>
        </p:nvSpPr>
        <p:spPr/>
        <p:txBody>
          <a:bodyPr/>
          <a:lstStyle/>
          <a:p>
            <a:fld id="{A44758DD-4ADB-4E5F-AC10-1CDDE8609D78}" type="datetimeFigureOut">
              <a:rPr lang="zh-CN" altLang="en-US" smtClean="0"/>
              <a:t>2022/3/25</a:t>
            </a:fld>
            <a:endParaRPr lang="zh-CN" altLang="en-US"/>
          </a:p>
        </p:txBody>
      </p:sp>
      <p:sp>
        <p:nvSpPr>
          <p:cNvPr id="6" name="页脚占位符 5">
            <a:extLst>
              <a:ext uri="{FF2B5EF4-FFF2-40B4-BE49-F238E27FC236}">
                <a16:creationId xmlns:a16="http://schemas.microsoft.com/office/drawing/2014/main" id="{2A201CED-6DE5-4D40-B0C9-F4D3207C7B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507F45-9103-48B0-A358-23337B1433C1}"/>
              </a:ext>
            </a:extLst>
          </p:cNvPr>
          <p:cNvSpPr>
            <a:spLocks noGrp="1"/>
          </p:cNvSpPr>
          <p:nvPr>
            <p:ph type="sldNum" sz="quarter" idx="12"/>
          </p:nvPr>
        </p:nvSpPr>
        <p:spPr/>
        <p:txBody>
          <a:body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19048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2BA301-FCE2-4115-B3D2-C1A0836DE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077048-B701-4404-A31C-6837B6F5DA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AA46AB-B647-45EF-9B9A-D92B26A1E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758DD-4ADB-4E5F-AC10-1CDDE8609D78}" type="datetimeFigureOut">
              <a:rPr lang="zh-CN" altLang="en-US" smtClean="0"/>
              <a:t>2022/3/25</a:t>
            </a:fld>
            <a:endParaRPr lang="zh-CN" altLang="en-US"/>
          </a:p>
        </p:txBody>
      </p:sp>
      <p:sp>
        <p:nvSpPr>
          <p:cNvPr id="5" name="页脚占位符 4">
            <a:extLst>
              <a:ext uri="{FF2B5EF4-FFF2-40B4-BE49-F238E27FC236}">
                <a16:creationId xmlns:a16="http://schemas.microsoft.com/office/drawing/2014/main" id="{62EAD07F-6AEF-46BB-8F94-D44DCDDF1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D46D3E-04C7-4D2A-AB8B-16EA112A1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F8AEB-7274-49BA-A75D-9F0429807C1A}" type="slidenum">
              <a:rPr lang="zh-CN" altLang="en-US" smtClean="0"/>
              <a:t>‹#›</a:t>
            </a:fld>
            <a:endParaRPr lang="zh-CN" altLang="en-US"/>
          </a:p>
        </p:txBody>
      </p:sp>
    </p:spTree>
    <p:extLst>
      <p:ext uri="{BB962C8B-B14F-4D97-AF65-F5344CB8AC3E}">
        <p14:creationId xmlns:p14="http://schemas.microsoft.com/office/powerpoint/2010/main" val="26815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B14A4CD-79A5-49FA-8609-BF613DDBAC14}"/>
              </a:ext>
            </a:extLst>
          </p:cNvPr>
          <p:cNvSpPr txBox="1"/>
          <p:nvPr/>
        </p:nvSpPr>
        <p:spPr>
          <a:xfrm>
            <a:off x="523634" y="4423508"/>
            <a:ext cx="9620738" cy="954107"/>
          </a:xfrm>
          <a:prstGeom prst="rect">
            <a:avLst/>
          </a:prstGeom>
          <a:noFill/>
        </p:spPr>
        <p:txBody>
          <a:bodyPr wrap="square" rtlCol="0">
            <a:spAutoFit/>
          </a:bodyPr>
          <a:lstStyle/>
          <a:p>
            <a:r>
              <a:rPr lang="en-US" altLang="zh-CN" sz="2800" b="1" dirty="0">
                <a:solidFill>
                  <a:schemeClr val="accent5"/>
                </a:solidFill>
              </a:rPr>
              <a:t>LeKAN: Extracting Long-tail Relations via </a:t>
            </a:r>
          </a:p>
          <a:p>
            <a:r>
              <a:rPr lang="en-US" altLang="zh-CN" sz="2800" b="1" dirty="0">
                <a:solidFill>
                  <a:schemeClr val="accent5"/>
                </a:solidFill>
              </a:rPr>
              <a:t>Layer-Enhanced Knowledge-Aggregation Networks</a:t>
            </a:r>
            <a:endParaRPr lang="zh-CN" altLang="en-US" sz="2800" b="1" dirty="0">
              <a:solidFill>
                <a:schemeClr val="accent5"/>
              </a:solidFill>
            </a:endParaRPr>
          </a:p>
        </p:txBody>
      </p:sp>
      <p:sp>
        <p:nvSpPr>
          <p:cNvPr id="5" name="文本框 4">
            <a:extLst>
              <a:ext uri="{FF2B5EF4-FFF2-40B4-BE49-F238E27FC236}">
                <a16:creationId xmlns:a16="http://schemas.microsoft.com/office/drawing/2014/main" id="{13946548-D92E-4A7D-A727-54AA629FD1FF}"/>
              </a:ext>
            </a:extLst>
          </p:cNvPr>
          <p:cNvSpPr txBox="1"/>
          <p:nvPr/>
        </p:nvSpPr>
        <p:spPr>
          <a:xfrm>
            <a:off x="523634" y="5486401"/>
            <a:ext cx="5343129" cy="707886"/>
          </a:xfrm>
          <a:prstGeom prst="rect">
            <a:avLst/>
          </a:prstGeom>
          <a:noFill/>
        </p:spPr>
        <p:txBody>
          <a:bodyPr wrap="none" rtlCol="0">
            <a:spAutoFit/>
          </a:bodyPr>
          <a:lstStyle/>
          <a:p>
            <a:r>
              <a:rPr lang="en-US" altLang="zh-CN" sz="2000" dirty="0"/>
              <a:t>Huazhong University of Science &amp; Technology </a:t>
            </a:r>
          </a:p>
          <a:p>
            <a:r>
              <a:rPr lang="en-US" altLang="zh-CN" sz="2000" dirty="0"/>
              <a:t>Xiaokai Liu, Feng Zhao*, Xiangyu Gui, Hai Jin</a:t>
            </a:r>
            <a:endParaRPr lang="zh-CN" altLang="en-US" sz="2000" dirty="0"/>
          </a:p>
        </p:txBody>
      </p:sp>
      <p:pic>
        <p:nvPicPr>
          <p:cNvPr id="6" name="Picture 8" descr="SCTS">
            <a:extLst>
              <a:ext uri="{FF2B5EF4-FFF2-40B4-BE49-F238E27FC236}">
                <a16:creationId xmlns:a16="http://schemas.microsoft.com/office/drawing/2014/main" id="{F4FDEC3C-8DF6-49E2-A312-910B9871BA5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31923" y="200655"/>
            <a:ext cx="1430216" cy="74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GCL">
            <a:extLst>
              <a:ext uri="{FF2B5EF4-FFF2-40B4-BE49-F238E27FC236}">
                <a16:creationId xmlns:a16="http://schemas.microsoft.com/office/drawing/2014/main" id="{8D820660-ADC6-488B-8347-B47F2A3302E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68964" y="200654"/>
            <a:ext cx="1346836" cy="699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B980697D-54AD-41FC-8EE9-D05727F08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707" y="200654"/>
            <a:ext cx="1430215" cy="70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41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Transfer Relational Knowledge using KG Embeddings and I</a:t>
            </a:r>
            <a:r>
              <a:rPr lang="en-US" altLang="zh-CN" sz="4400" b="1" dirty="0"/>
              <a:t>nductive </a:t>
            </a:r>
            <a:r>
              <a:rPr lang="en-US" altLang="zh-CN" b="1" dirty="0"/>
              <a:t>GraphSAGE</a:t>
            </a:r>
            <a:endParaRPr lang="zh-CN" altLang="en-US" b="1" dirty="0"/>
          </a:p>
        </p:txBody>
      </p:sp>
      <p:sp>
        <p:nvSpPr>
          <p:cNvPr id="10" name="文本框 9">
            <a:extLst>
              <a:ext uri="{FF2B5EF4-FFF2-40B4-BE49-F238E27FC236}">
                <a16:creationId xmlns:a16="http://schemas.microsoft.com/office/drawing/2014/main" id="{FD11D2CF-5DD9-463F-9E89-E6DEF386562F}"/>
              </a:ext>
            </a:extLst>
          </p:cNvPr>
          <p:cNvSpPr txBox="1"/>
          <p:nvPr/>
        </p:nvSpPr>
        <p:spPr>
          <a:xfrm>
            <a:off x="838200" y="3550851"/>
            <a:ext cx="9316974" cy="1077218"/>
          </a:xfrm>
          <a:prstGeom prst="rect">
            <a:avLst/>
          </a:prstGeom>
          <a:noFill/>
        </p:spPr>
        <p:txBody>
          <a:bodyPr wrap="none" rtlCol="0">
            <a:spAutoFit/>
          </a:bodyPr>
          <a:lstStyle/>
          <a:p>
            <a:pPr marL="342900" indent="-342900">
              <a:buFont typeface="Arial" panose="020B0604020202020204" pitchFamily="34" charset="0"/>
              <a:buChar char="•"/>
            </a:pPr>
            <a:r>
              <a:rPr lang="en-US" altLang="zh-CN" sz="2800" b="1" dirty="0"/>
              <a:t>Transfer Relational Knowledge from KG using TransE</a:t>
            </a:r>
          </a:p>
          <a:p>
            <a:pPr marL="742950" lvl="1"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The vectors of each node in the bottom layer of the knowledge-aggregation graph are </a:t>
            </a:r>
          </a:p>
          <a:p>
            <a:pPr lvl="1"/>
            <a:r>
              <a:rPr lang="en-US" altLang="zh-CN">
                <a:latin typeface="Cambria Math" panose="02040503050406030204" pitchFamily="18" charset="0"/>
                <a:ea typeface="Cambria Math" panose="02040503050406030204" pitchFamily="18" charset="0"/>
              </a:rPr>
              <a:t>      initialized </a:t>
            </a:r>
            <a:r>
              <a:rPr lang="en-US" altLang="zh-CN" dirty="0">
                <a:latin typeface="Cambria Math" panose="02040503050406030204" pitchFamily="18" charset="0"/>
                <a:ea typeface="Cambria Math" panose="02040503050406030204" pitchFamily="18" charset="0"/>
              </a:rPr>
              <a:t>through pretrained TransE.</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E86E7C6-F70E-4142-9C58-7EFE13693C7B}"/>
                  </a:ext>
                </a:extLst>
              </p:cNvPr>
              <p:cNvSpPr txBox="1"/>
              <p:nvPr/>
            </p:nvSpPr>
            <p:spPr>
              <a:xfrm>
                <a:off x="838200" y="5084229"/>
                <a:ext cx="9925050" cy="1290033"/>
              </a:xfrm>
              <a:prstGeom prst="rect">
                <a:avLst/>
              </a:prstGeom>
              <a:noFill/>
            </p:spPr>
            <p:txBody>
              <a:bodyPr wrap="square" rtlCol="0">
                <a:spAutoFit/>
              </a:bodyPr>
              <a:lstStyle/>
              <a:p>
                <a:pPr marL="342900" indent="-342900">
                  <a:buFont typeface="Arial" panose="020B0604020202020204" pitchFamily="34" charset="0"/>
                  <a:buChar char="•"/>
                </a:pPr>
                <a:r>
                  <a:rPr lang="en-US" altLang="zh-CN" sz="2800" b="1" dirty="0"/>
                  <a:t>Transfer Relational Knowledge from KG using GraphSAGE</a:t>
                </a:r>
              </a:p>
              <a:p>
                <a:pPr marL="742950" lvl="1" indent="-285750">
                  <a:buFont typeface="Arial" panose="020B0604020202020204" pitchFamily="34" charset="0"/>
                  <a:buChar char="•"/>
                </a:pPr>
                <a:r>
                  <a:rPr lang="en-US" altLang="zh-CN" dirty="0">
                    <a:latin typeface="Cambria Math" panose="02040503050406030204" pitchFamily="18" charset="0"/>
                    <a:ea typeface="Cambria Math" panose="02040503050406030204" pitchFamily="18" charset="0"/>
                  </a:rPr>
                  <a:t>1-step sampling and 2-step sampling GraphSAGEs are used  to transfer knowledge from KG.</a:t>
                </a:r>
                <a:endParaRPr lang="en-US" altLang="zh-CN"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𝑀𝑒𝑎𝑛</m:t>
                          </m:r>
                          <m:d>
                            <m:dPr>
                              <m:ctrlPr>
                                <a:rPr lang="zh-CN" altLang="zh-CN" i="1">
                                  <a:effectLst/>
                                  <a:latin typeface="Cambria Math" panose="02040503050406030204" pitchFamily="18" charset="0"/>
                                  <a:ea typeface="Cambria Math" panose="02040503050406030204" pitchFamily="18" charset="0"/>
                                </a:rPr>
                              </m:ctrlPr>
                            </m:dPr>
                            <m:e>
                              <m:d>
                                <m:dPr>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𝒩</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d>
                            </m:e>
                          </m:d>
                        </m:e>
                      </m:d>
                    </m:oMath>
                  </m:oMathPara>
                </a14:m>
                <a:endParaRPr lang="en-US" altLang="zh-CN" dirty="0"/>
              </a:p>
            </p:txBody>
          </p:sp>
        </mc:Choice>
        <mc:Fallback xmlns="">
          <p:sp>
            <p:nvSpPr>
              <p:cNvPr id="11" name="文本框 10">
                <a:extLst>
                  <a:ext uri="{FF2B5EF4-FFF2-40B4-BE49-F238E27FC236}">
                    <a16:creationId xmlns:a16="http://schemas.microsoft.com/office/drawing/2014/main" id="{0E86E7C6-F70E-4142-9C58-7EFE13693C7B}"/>
                  </a:ext>
                </a:extLst>
              </p:cNvPr>
              <p:cNvSpPr txBox="1">
                <a:spLocks noRot="1" noChangeAspect="1" noMove="1" noResize="1" noEditPoints="1" noAdjustHandles="1" noChangeArrowheads="1" noChangeShapeType="1" noTextEdit="1"/>
              </p:cNvSpPr>
              <p:nvPr/>
            </p:nvSpPr>
            <p:spPr>
              <a:xfrm>
                <a:off x="838200" y="5084229"/>
                <a:ext cx="9925050" cy="1290033"/>
              </a:xfrm>
              <a:prstGeom prst="rect">
                <a:avLst/>
              </a:prstGeom>
              <a:blipFill>
                <a:blip r:embed="rId2"/>
                <a:stretch>
                  <a:fillRect l="-1106" t="-5189" r="-61"/>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D71536DB-EB5D-4282-BA07-6D2FDC4D5FED}"/>
              </a:ext>
            </a:extLst>
          </p:cNvPr>
          <p:cNvPicPr>
            <a:picLocks noChangeAspect="1"/>
          </p:cNvPicPr>
          <p:nvPr/>
        </p:nvPicPr>
        <p:blipFill>
          <a:blip r:embed="rId3"/>
          <a:stretch>
            <a:fillRect/>
          </a:stretch>
        </p:blipFill>
        <p:spPr>
          <a:xfrm>
            <a:off x="1000522" y="1747838"/>
            <a:ext cx="7713631" cy="1622369"/>
          </a:xfrm>
          <a:prstGeom prst="rect">
            <a:avLst/>
          </a:prstGeom>
        </p:spPr>
      </p:pic>
    </p:spTree>
    <p:extLst>
      <p:ext uri="{BB962C8B-B14F-4D97-AF65-F5344CB8AC3E}">
        <p14:creationId xmlns:p14="http://schemas.microsoft.com/office/powerpoint/2010/main" val="234163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Instance Encoder</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lstStyle/>
          <a:p>
            <a:r>
              <a:rPr lang="en-US" altLang="zh-CN" b="1" dirty="0"/>
              <a:t>Embedding Layer</a:t>
            </a:r>
          </a:p>
          <a:p>
            <a:pPr lvl="1"/>
            <a:r>
              <a:rPr lang="en-US" altLang="zh-CN" b="1" dirty="0"/>
              <a:t>Skip Gram</a:t>
            </a:r>
          </a:p>
          <a:p>
            <a:pPr lvl="1"/>
            <a:r>
              <a:rPr lang="en-US" altLang="zh-CN" b="1" dirty="0"/>
              <a:t>Pos Embedding</a:t>
            </a:r>
          </a:p>
          <a:p>
            <a:endParaRPr lang="en-US" altLang="zh-CN" dirty="0"/>
          </a:p>
          <a:p>
            <a:r>
              <a:rPr lang="en-US" altLang="zh-CN" b="1" dirty="0"/>
              <a:t>Encoding Layer</a:t>
            </a:r>
          </a:p>
          <a:p>
            <a:pPr lvl="1"/>
            <a:r>
              <a:rPr lang="en-US" altLang="zh-CN" dirty="0"/>
              <a:t>CNN</a:t>
            </a:r>
          </a:p>
          <a:p>
            <a:pPr lvl="1"/>
            <a:r>
              <a:rPr lang="en-US" altLang="zh-CN" dirty="0"/>
              <a:t>PCNN</a:t>
            </a:r>
            <a:endParaRPr lang="zh-CN" altLang="en-US" dirty="0"/>
          </a:p>
        </p:txBody>
      </p:sp>
      <p:pic>
        <p:nvPicPr>
          <p:cNvPr id="5" name="图片 4">
            <a:extLst>
              <a:ext uri="{FF2B5EF4-FFF2-40B4-BE49-F238E27FC236}">
                <a16:creationId xmlns:a16="http://schemas.microsoft.com/office/drawing/2014/main" id="{3AC1FC53-6992-416C-8B3A-162F37F4C69C}"/>
              </a:ext>
            </a:extLst>
          </p:cNvPr>
          <p:cNvPicPr>
            <a:picLocks noChangeAspect="1"/>
          </p:cNvPicPr>
          <p:nvPr/>
        </p:nvPicPr>
        <p:blipFill>
          <a:blip r:embed="rId2"/>
          <a:stretch>
            <a:fillRect/>
          </a:stretch>
        </p:blipFill>
        <p:spPr>
          <a:xfrm>
            <a:off x="5618719" y="1550006"/>
            <a:ext cx="5735081" cy="3757987"/>
          </a:xfrm>
          <a:prstGeom prst="rect">
            <a:avLst/>
          </a:prstGeom>
        </p:spPr>
      </p:pic>
    </p:spTree>
    <p:extLst>
      <p:ext uri="{BB962C8B-B14F-4D97-AF65-F5344CB8AC3E}">
        <p14:creationId xmlns:p14="http://schemas.microsoft.com/office/powerpoint/2010/main" val="210171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Overall Architecture</a:t>
            </a:r>
            <a:endParaRPr lang="zh-CN" altLang="en-US" b="1" dirty="0"/>
          </a:p>
        </p:txBody>
      </p:sp>
      <p:pic>
        <p:nvPicPr>
          <p:cNvPr id="7" name="图片 6" descr="图示&#10;&#10;描述已自动生成">
            <a:extLst>
              <a:ext uri="{FF2B5EF4-FFF2-40B4-BE49-F238E27FC236}">
                <a16:creationId xmlns:a16="http://schemas.microsoft.com/office/drawing/2014/main" id="{1C035AB6-F3A7-4985-97B9-DB949E534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217" y="1337413"/>
            <a:ext cx="7157565" cy="4769422"/>
          </a:xfrm>
          <a:prstGeom prst="rect">
            <a:avLst/>
          </a:prstGeom>
        </p:spPr>
      </p:pic>
    </p:spTree>
    <p:extLst>
      <p:ext uri="{BB962C8B-B14F-4D97-AF65-F5344CB8AC3E}">
        <p14:creationId xmlns:p14="http://schemas.microsoft.com/office/powerpoint/2010/main" val="202277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Experiments</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normAutofit fontScale="85000" lnSpcReduction="20000"/>
          </a:bodyPr>
          <a:lstStyle/>
          <a:p>
            <a:r>
              <a:rPr lang="en-US" altLang="zh-CN" sz="3300" dirty="0"/>
              <a:t>NYT dataset</a:t>
            </a:r>
          </a:p>
          <a:p>
            <a:pPr lvl="1"/>
            <a:r>
              <a:rPr lang="en-US" altLang="zh-CN" dirty="0"/>
              <a:t>53 relations include </a:t>
            </a:r>
          </a:p>
          <a:p>
            <a:pPr marL="457200" lvl="1" indent="0">
              <a:buNone/>
            </a:pPr>
            <a:r>
              <a:rPr lang="en-US" altLang="zh-CN" dirty="0"/>
              <a:t>   the NA relation</a:t>
            </a:r>
          </a:p>
          <a:p>
            <a:pPr marL="457200" lvl="1" indent="0">
              <a:buNone/>
            </a:pPr>
            <a:endParaRPr lang="en-US" altLang="zh-CN" sz="2800" dirty="0"/>
          </a:p>
          <a:p>
            <a:r>
              <a:rPr lang="en-US" altLang="zh-CN" sz="3300" dirty="0"/>
              <a:t>Train </a:t>
            </a:r>
          </a:p>
          <a:p>
            <a:pPr lvl="1"/>
            <a:r>
              <a:rPr lang="en-US" altLang="zh-CN" dirty="0"/>
              <a:t>522611 sentences</a:t>
            </a:r>
          </a:p>
          <a:p>
            <a:pPr lvl="1"/>
            <a:r>
              <a:rPr lang="en-US" altLang="zh-CN" dirty="0"/>
              <a:t>281270 entity pairs</a:t>
            </a:r>
          </a:p>
          <a:p>
            <a:pPr lvl="1"/>
            <a:r>
              <a:rPr lang="en-US" altLang="zh-CN" dirty="0"/>
              <a:t>18252 relational facts</a:t>
            </a:r>
          </a:p>
          <a:p>
            <a:endParaRPr lang="en-US" altLang="zh-CN" dirty="0"/>
          </a:p>
          <a:p>
            <a:r>
              <a:rPr lang="en-US" altLang="zh-CN" sz="3800" dirty="0"/>
              <a:t>Test</a:t>
            </a:r>
          </a:p>
          <a:p>
            <a:pPr lvl="1"/>
            <a:r>
              <a:rPr lang="en-US" altLang="zh-CN" dirty="0"/>
              <a:t>172448 sentences</a:t>
            </a:r>
          </a:p>
          <a:p>
            <a:pPr lvl="1"/>
            <a:r>
              <a:rPr lang="en-US" altLang="zh-CN" dirty="0"/>
              <a:t>96678 entity pairs</a:t>
            </a:r>
          </a:p>
          <a:p>
            <a:pPr lvl="1"/>
            <a:r>
              <a:rPr lang="en-US" altLang="zh-CN" dirty="0"/>
              <a:t>1950 relational facts</a:t>
            </a:r>
            <a:endParaRPr lang="zh-CN" altLang="en-US" dirty="0"/>
          </a:p>
        </p:txBody>
      </p:sp>
      <p:pic>
        <p:nvPicPr>
          <p:cNvPr id="4" name="图片 3" descr="图片包含 图表&#10;&#10;描述已自动生成">
            <a:extLst>
              <a:ext uri="{FF2B5EF4-FFF2-40B4-BE49-F238E27FC236}">
                <a16:creationId xmlns:a16="http://schemas.microsoft.com/office/drawing/2014/main" id="{F400C5FB-F009-4FB0-B38D-B4863D652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52" y="1825625"/>
            <a:ext cx="8136048" cy="4377906"/>
          </a:xfrm>
          <a:prstGeom prst="rect">
            <a:avLst/>
          </a:prstGeom>
        </p:spPr>
      </p:pic>
    </p:spTree>
    <p:extLst>
      <p:ext uri="{BB962C8B-B14F-4D97-AF65-F5344CB8AC3E}">
        <p14:creationId xmlns:p14="http://schemas.microsoft.com/office/powerpoint/2010/main" val="309349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Overall Evaluation Results </a:t>
            </a:r>
            <a:endParaRPr lang="zh-CN" altLang="en-US" b="1" dirty="0"/>
          </a:p>
        </p:txBody>
      </p:sp>
      <p:pic>
        <p:nvPicPr>
          <p:cNvPr id="7" name="图片 6" descr="图表&#10;&#10;描述已自动生成">
            <a:extLst>
              <a:ext uri="{FF2B5EF4-FFF2-40B4-BE49-F238E27FC236}">
                <a16:creationId xmlns:a16="http://schemas.microsoft.com/office/drawing/2014/main" id="{4CD17423-29E3-4EA9-994B-FD08732D2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75" y="1941641"/>
            <a:ext cx="5471274" cy="4095265"/>
          </a:xfrm>
          <a:prstGeom prst="rect">
            <a:avLst/>
          </a:prstGeom>
        </p:spPr>
      </p:pic>
      <p:pic>
        <p:nvPicPr>
          <p:cNvPr id="9" name="图片 8" descr="图表, 折线图&#10;&#10;描述已自动生成">
            <a:extLst>
              <a:ext uri="{FF2B5EF4-FFF2-40B4-BE49-F238E27FC236}">
                <a16:creationId xmlns:a16="http://schemas.microsoft.com/office/drawing/2014/main" id="{B374FC04-2844-4FE8-9B24-0A1BE2E1A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642" y="1941641"/>
            <a:ext cx="5401648" cy="4019083"/>
          </a:xfrm>
          <a:prstGeom prst="rect">
            <a:avLst/>
          </a:prstGeom>
        </p:spPr>
      </p:pic>
    </p:spTree>
    <p:extLst>
      <p:ext uri="{BB962C8B-B14F-4D97-AF65-F5344CB8AC3E}">
        <p14:creationId xmlns:p14="http://schemas.microsoft.com/office/powerpoint/2010/main" val="305403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Evaluation Results for Long-tail Relations</a:t>
            </a:r>
            <a:endParaRPr lang="zh-CN" altLang="en-US" b="1" dirty="0"/>
          </a:p>
        </p:txBody>
      </p:sp>
      <p:pic>
        <p:nvPicPr>
          <p:cNvPr id="7" name="图片 6">
            <a:extLst>
              <a:ext uri="{FF2B5EF4-FFF2-40B4-BE49-F238E27FC236}">
                <a16:creationId xmlns:a16="http://schemas.microsoft.com/office/drawing/2014/main" id="{D24B7481-66AB-4FAC-837D-663D01904890}"/>
              </a:ext>
            </a:extLst>
          </p:cNvPr>
          <p:cNvPicPr>
            <a:picLocks noChangeAspect="1"/>
          </p:cNvPicPr>
          <p:nvPr/>
        </p:nvPicPr>
        <p:blipFill>
          <a:blip r:embed="rId2"/>
          <a:stretch>
            <a:fillRect/>
          </a:stretch>
        </p:blipFill>
        <p:spPr>
          <a:xfrm>
            <a:off x="2452178" y="2553344"/>
            <a:ext cx="7287642" cy="3277057"/>
          </a:xfrm>
          <a:prstGeom prst="rect">
            <a:avLst/>
          </a:prstGeom>
        </p:spPr>
      </p:pic>
      <p:pic>
        <p:nvPicPr>
          <p:cNvPr id="9" name="图片 8">
            <a:extLst>
              <a:ext uri="{FF2B5EF4-FFF2-40B4-BE49-F238E27FC236}">
                <a16:creationId xmlns:a16="http://schemas.microsoft.com/office/drawing/2014/main" id="{C3FF466D-153E-4CDC-BB00-E1A26226A860}"/>
              </a:ext>
            </a:extLst>
          </p:cNvPr>
          <p:cNvPicPr>
            <a:picLocks noChangeAspect="1"/>
          </p:cNvPicPr>
          <p:nvPr/>
        </p:nvPicPr>
        <p:blipFill>
          <a:blip r:embed="rId3"/>
          <a:stretch>
            <a:fillRect/>
          </a:stretch>
        </p:blipFill>
        <p:spPr>
          <a:xfrm>
            <a:off x="1669459" y="1690688"/>
            <a:ext cx="8853082" cy="646275"/>
          </a:xfrm>
          <a:prstGeom prst="rect">
            <a:avLst/>
          </a:prstGeom>
        </p:spPr>
      </p:pic>
    </p:spTree>
    <p:extLst>
      <p:ext uri="{BB962C8B-B14F-4D97-AF65-F5344CB8AC3E}">
        <p14:creationId xmlns:p14="http://schemas.microsoft.com/office/powerpoint/2010/main" val="71068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Ablation Study</a:t>
            </a:r>
            <a:endParaRPr lang="zh-CN" altLang="en-US" b="1" dirty="0"/>
          </a:p>
        </p:txBody>
      </p:sp>
      <p:pic>
        <p:nvPicPr>
          <p:cNvPr id="7" name="图片 6">
            <a:extLst>
              <a:ext uri="{FF2B5EF4-FFF2-40B4-BE49-F238E27FC236}">
                <a16:creationId xmlns:a16="http://schemas.microsoft.com/office/drawing/2014/main" id="{617ABEAB-F07A-49D4-9526-EA909098211B}"/>
              </a:ext>
            </a:extLst>
          </p:cNvPr>
          <p:cNvPicPr>
            <a:picLocks noChangeAspect="1"/>
          </p:cNvPicPr>
          <p:nvPr/>
        </p:nvPicPr>
        <p:blipFill>
          <a:blip r:embed="rId2"/>
          <a:stretch>
            <a:fillRect/>
          </a:stretch>
        </p:blipFill>
        <p:spPr>
          <a:xfrm>
            <a:off x="2404547" y="2627499"/>
            <a:ext cx="7382905" cy="2572109"/>
          </a:xfrm>
          <a:prstGeom prst="rect">
            <a:avLst/>
          </a:prstGeom>
        </p:spPr>
      </p:pic>
      <p:pic>
        <p:nvPicPr>
          <p:cNvPr id="9" name="图片 8">
            <a:extLst>
              <a:ext uri="{FF2B5EF4-FFF2-40B4-BE49-F238E27FC236}">
                <a16:creationId xmlns:a16="http://schemas.microsoft.com/office/drawing/2014/main" id="{B346C664-2221-488C-8006-9558EDB8C30B}"/>
              </a:ext>
            </a:extLst>
          </p:cNvPr>
          <p:cNvPicPr>
            <a:picLocks noChangeAspect="1"/>
          </p:cNvPicPr>
          <p:nvPr/>
        </p:nvPicPr>
        <p:blipFill>
          <a:blip r:embed="rId3"/>
          <a:stretch>
            <a:fillRect/>
          </a:stretch>
        </p:blipFill>
        <p:spPr>
          <a:xfrm>
            <a:off x="838200" y="1690688"/>
            <a:ext cx="10522031" cy="851543"/>
          </a:xfrm>
          <a:prstGeom prst="rect">
            <a:avLst/>
          </a:prstGeom>
        </p:spPr>
      </p:pic>
    </p:spTree>
    <p:extLst>
      <p:ext uri="{BB962C8B-B14F-4D97-AF65-F5344CB8AC3E}">
        <p14:creationId xmlns:p14="http://schemas.microsoft.com/office/powerpoint/2010/main" val="2268040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DDB6EBF1-9F9C-4B99-9A22-72B729D5ECB8}"/>
              </a:ext>
            </a:extLst>
          </p:cNvPr>
          <p:cNvGrpSpPr/>
          <p:nvPr/>
        </p:nvGrpSpPr>
        <p:grpSpPr>
          <a:xfrm>
            <a:off x="1717000" y="1269096"/>
            <a:ext cx="8075677" cy="5308134"/>
            <a:chOff x="1398947" y="1436072"/>
            <a:chExt cx="8075677" cy="5308134"/>
          </a:xfrm>
        </p:grpSpPr>
        <p:pic>
          <p:nvPicPr>
            <p:cNvPr id="9" name="图片 8" descr="图表, 散点图&#10;&#10;描述已自动生成">
              <a:extLst>
                <a:ext uri="{FF2B5EF4-FFF2-40B4-BE49-F238E27FC236}">
                  <a16:creationId xmlns:a16="http://schemas.microsoft.com/office/drawing/2014/main" id="{64A3054A-378D-4FF9-97E5-E7D3B0251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948" y="1436072"/>
              <a:ext cx="3696683" cy="2772512"/>
            </a:xfrm>
            <a:prstGeom prst="rect">
              <a:avLst/>
            </a:prstGeom>
          </p:spPr>
        </p:pic>
        <p:pic>
          <p:nvPicPr>
            <p:cNvPr id="11" name="图片 10" descr="图表, 散点图&#10;&#10;描述已自动生成">
              <a:extLst>
                <a:ext uri="{FF2B5EF4-FFF2-40B4-BE49-F238E27FC236}">
                  <a16:creationId xmlns:a16="http://schemas.microsoft.com/office/drawing/2014/main" id="{DB308679-A35C-43A0-BB63-2CE958805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940" y="1436072"/>
              <a:ext cx="3696683" cy="2772512"/>
            </a:xfrm>
            <a:prstGeom prst="rect">
              <a:avLst/>
            </a:prstGeom>
          </p:spPr>
        </p:pic>
        <p:pic>
          <p:nvPicPr>
            <p:cNvPr id="13" name="图片 12" descr="图表, 散点图&#10;&#10;描述已自动生成">
              <a:extLst>
                <a:ext uri="{FF2B5EF4-FFF2-40B4-BE49-F238E27FC236}">
                  <a16:creationId xmlns:a16="http://schemas.microsoft.com/office/drawing/2014/main" id="{15B76CD4-7675-43F1-94D8-553206C8A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947" y="3940144"/>
              <a:ext cx="3696681" cy="2772511"/>
            </a:xfrm>
            <a:prstGeom prst="rect">
              <a:avLst/>
            </a:prstGeom>
          </p:spPr>
        </p:pic>
        <p:pic>
          <p:nvPicPr>
            <p:cNvPr id="15" name="图片 14" descr="图表, 散点图&#10;&#10;描述已自动生成">
              <a:extLst>
                <a:ext uri="{FF2B5EF4-FFF2-40B4-BE49-F238E27FC236}">
                  <a16:creationId xmlns:a16="http://schemas.microsoft.com/office/drawing/2014/main" id="{9B002756-FE35-4778-8121-C7ED9B992D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942" y="3971695"/>
              <a:ext cx="3696682" cy="2772511"/>
            </a:xfrm>
            <a:prstGeom prst="rect">
              <a:avLst/>
            </a:prstGeom>
          </p:spPr>
        </p:pic>
      </p:grpSp>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Visualizations of Class Embeddings</a:t>
            </a:r>
            <a:endParaRPr lang="zh-CN" altLang="en-US" b="1" dirty="0"/>
          </a:p>
        </p:txBody>
      </p:sp>
      <p:sp>
        <p:nvSpPr>
          <p:cNvPr id="17" name="文本框 16">
            <a:extLst>
              <a:ext uri="{FF2B5EF4-FFF2-40B4-BE49-F238E27FC236}">
                <a16:creationId xmlns:a16="http://schemas.microsoft.com/office/drawing/2014/main" id="{9B19C8B2-8C9D-4A49-94AC-47C3AB11C2BB}"/>
              </a:ext>
            </a:extLst>
          </p:cNvPr>
          <p:cNvSpPr txBox="1"/>
          <p:nvPr/>
        </p:nvSpPr>
        <p:spPr>
          <a:xfrm>
            <a:off x="2981686" y="3773168"/>
            <a:ext cx="1167307" cy="369332"/>
          </a:xfrm>
          <a:prstGeom prst="rect">
            <a:avLst/>
          </a:prstGeom>
          <a:noFill/>
        </p:spPr>
        <p:txBody>
          <a:bodyPr wrap="none" rtlCol="0">
            <a:spAutoFit/>
          </a:bodyPr>
          <a:lstStyle/>
          <a:p>
            <a:r>
              <a:rPr lang="en-US" altLang="zh-CN" dirty="0"/>
              <a:t>(a) +KATT</a:t>
            </a:r>
            <a:endParaRPr lang="zh-CN" altLang="en-US" dirty="0"/>
          </a:p>
        </p:txBody>
      </p:sp>
      <p:sp>
        <p:nvSpPr>
          <p:cNvPr id="18" name="文本框 17">
            <a:extLst>
              <a:ext uri="{FF2B5EF4-FFF2-40B4-BE49-F238E27FC236}">
                <a16:creationId xmlns:a16="http://schemas.microsoft.com/office/drawing/2014/main" id="{8C11FB45-8B93-4A61-8FF9-7D7D74432F30}"/>
              </a:ext>
            </a:extLst>
          </p:cNvPr>
          <p:cNvSpPr txBox="1"/>
          <p:nvPr/>
        </p:nvSpPr>
        <p:spPr>
          <a:xfrm>
            <a:off x="7188744" y="3804719"/>
            <a:ext cx="1814920" cy="369332"/>
          </a:xfrm>
          <a:prstGeom prst="rect">
            <a:avLst/>
          </a:prstGeom>
          <a:noFill/>
        </p:spPr>
        <p:txBody>
          <a:bodyPr wrap="none" rtlCol="0">
            <a:spAutoFit/>
          </a:bodyPr>
          <a:lstStyle/>
          <a:p>
            <a:r>
              <a:rPr lang="en-US" altLang="zh-CN" dirty="0"/>
              <a:t>(b) +GraphSAGE</a:t>
            </a:r>
            <a:endParaRPr lang="zh-CN" altLang="en-US" dirty="0"/>
          </a:p>
        </p:txBody>
      </p:sp>
      <p:sp>
        <p:nvSpPr>
          <p:cNvPr id="19" name="文本框 18">
            <a:extLst>
              <a:ext uri="{FF2B5EF4-FFF2-40B4-BE49-F238E27FC236}">
                <a16:creationId xmlns:a16="http://schemas.microsoft.com/office/drawing/2014/main" id="{FE122949-A76A-4E7A-AA24-96FC045CD721}"/>
              </a:ext>
            </a:extLst>
          </p:cNvPr>
          <p:cNvSpPr txBox="1"/>
          <p:nvPr/>
        </p:nvSpPr>
        <p:spPr>
          <a:xfrm>
            <a:off x="7253282" y="6308209"/>
            <a:ext cx="1292341" cy="369332"/>
          </a:xfrm>
          <a:prstGeom prst="rect">
            <a:avLst/>
          </a:prstGeom>
          <a:noFill/>
        </p:spPr>
        <p:txBody>
          <a:bodyPr wrap="none" rtlCol="0">
            <a:spAutoFit/>
          </a:bodyPr>
          <a:lstStyle/>
          <a:p>
            <a:r>
              <a:rPr lang="en-US" altLang="zh-CN" dirty="0"/>
              <a:t>(d) +LKATT</a:t>
            </a:r>
            <a:endParaRPr lang="zh-CN" altLang="en-US" dirty="0"/>
          </a:p>
        </p:txBody>
      </p:sp>
      <p:sp>
        <p:nvSpPr>
          <p:cNvPr id="20" name="文本框 19">
            <a:extLst>
              <a:ext uri="{FF2B5EF4-FFF2-40B4-BE49-F238E27FC236}">
                <a16:creationId xmlns:a16="http://schemas.microsoft.com/office/drawing/2014/main" id="{91CA78F7-D1DC-463F-B59D-1ED4AB150D02}"/>
              </a:ext>
            </a:extLst>
          </p:cNvPr>
          <p:cNvSpPr txBox="1"/>
          <p:nvPr/>
        </p:nvSpPr>
        <p:spPr>
          <a:xfrm>
            <a:off x="2533560" y="6309403"/>
            <a:ext cx="2367956" cy="369332"/>
          </a:xfrm>
          <a:prstGeom prst="rect">
            <a:avLst/>
          </a:prstGeom>
          <a:noFill/>
        </p:spPr>
        <p:txBody>
          <a:bodyPr wrap="none" rtlCol="0">
            <a:spAutoFit/>
          </a:bodyPr>
          <a:lstStyle/>
          <a:p>
            <a:r>
              <a:rPr lang="en-US" altLang="zh-CN" dirty="0"/>
              <a:t>(c) +KG &amp; GraphSAGE</a:t>
            </a:r>
            <a:endParaRPr lang="zh-CN" altLang="en-US" dirty="0"/>
          </a:p>
        </p:txBody>
      </p:sp>
    </p:spTree>
    <p:extLst>
      <p:ext uri="{BB962C8B-B14F-4D97-AF65-F5344CB8AC3E}">
        <p14:creationId xmlns:p14="http://schemas.microsoft.com/office/powerpoint/2010/main" val="254139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Conclusion</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normAutofit fontScale="85000" lnSpcReduction="10000"/>
          </a:bodyPr>
          <a:lstStyle/>
          <a:p>
            <a:pPr algn="just"/>
            <a:r>
              <a:rPr lang="en-US" altLang="zh-CN" dirty="0"/>
              <a:t>The LeKAN can leverage the relational knowledge from relations at the head of their distribution and uses semantically similar relational instances in different branches to boost the performance of the low-resource RE. </a:t>
            </a:r>
          </a:p>
          <a:p>
            <a:pPr algn="just"/>
            <a:r>
              <a:rPr lang="en-US" altLang="zh-CN" dirty="0"/>
              <a:t>Our approach efficiently transfer relational knowledge from KG using TransE and GraphSAGE. The inductive GraphSAGE can take the distances between different relations into account and generalize the relation representations in an evolving KG. </a:t>
            </a:r>
          </a:p>
          <a:p>
            <a:pPr algn="just"/>
            <a:r>
              <a:rPr lang="en-US" altLang="zh-CN" dirty="0"/>
              <a:t>The knowledge aggregation method can be implemented in the hierarchy-based relation extraction research, not limited to LeKAN.</a:t>
            </a:r>
          </a:p>
          <a:p>
            <a:pPr algn="just"/>
            <a:r>
              <a:rPr lang="en-US" altLang="zh-CN" dirty="0"/>
              <a:t>In the future, we may evaluate the effect of GraphSAGE on RE tasks across knowledge graphs and explore the effect of a more complex short-headed relation decoupling and long-tailed relation aggregation scheme on RE tasks.</a:t>
            </a:r>
          </a:p>
        </p:txBody>
      </p:sp>
    </p:spTree>
    <p:extLst>
      <p:ext uri="{BB962C8B-B14F-4D97-AF65-F5344CB8AC3E}">
        <p14:creationId xmlns:p14="http://schemas.microsoft.com/office/powerpoint/2010/main" val="2094800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364364C-EB5E-4195-97F3-9F496A091E88}"/>
              </a:ext>
            </a:extLst>
          </p:cNvPr>
          <p:cNvSpPr txBox="1"/>
          <p:nvPr/>
        </p:nvSpPr>
        <p:spPr>
          <a:xfrm>
            <a:off x="4041727" y="2105561"/>
            <a:ext cx="3179688" cy="1323439"/>
          </a:xfrm>
          <a:prstGeom prst="rect">
            <a:avLst/>
          </a:prstGeom>
          <a:noFill/>
        </p:spPr>
        <p:txBody>
          <a:bodyPr wrap="square" rtlCol="0">
            <a:spAutoFit/>
          </a:bodyPr>
          <a:lstStyle/>
          <a:p>
            <a:pPr algn="ctr"/>
            <a:r>
              <a:rPr lang="en-US" altLang="zh-CN" sz="8000" dirty="0"/>
              <a:t>QA</a:t>
            </a:r>
            <a:endParaRPr lang="zh-CN" altLang="en-US" sz="8000" dirty="0"/>
          </a:p>
        </p:txBody>
      </p:sp>
      <p:sp>
        <p:nvSpPr>
          <p:cNvPr id="9" name="文本框 8">
            <a:extLst>
              <a:ext uri="{FF2B5EF4-FFF2-40B4-BE49-F238E27FC236}">
                <a16:creationId xmlns:a16="http://schemas.microsoft.com/office/drawing/2014/main" id="{1754DEE0-3D4F-4AF3-9A27-B2F2603424E8}"/>
              </a:ext>
            </a:extLst>
          </p:cNvPr>
          <p:cNvSpPr txBox="1"/>
          <p:nvPr/>
        </p:nvSpPr>
        <p:spPr>
          <a:xfrm>
            <a:off x="3748684" y="3923323"/>
            <a:ext cx="3765774" cy="646331"/>
          </a:xfrm>
          <a:prstGeom prst="rect">
            <a:avLst/>
          </a:prstGeom>
          <a:noFill/>
        </p:spPr>
        <p:txBody>
          <a:bodyPr wrap="none" rtlCol="0">
            <a:spAutoFit/>
          </a:bodyPr>
          <a:lstStyle/>
          <a:p>
            <a:r>
              <a:rPr lang="en-US" altLang="zh-CN" sz="3600" dirty="0">
                <a:solidFill>
                  <a:schemeClr val="accent5"/>
                </a:solidFill>
              </a:rPr>
              <a:t>liuxk@hust.edu.cn</a:t>
            </a:r>
            <a:endParaRPr lang="zh-CN" altLang="en-US" sz="3600" dirty="0">
              <a:solidFill>
                <a:schemeClr val="accent5"/>
              </a:solidFill>
            </a:endParaRPr>
          </a:p>
        </p:txBody>
      </p:sp>
    </p:spTree>
    <p:extLst>
      <p:ext uri="{BB962C8B-B14F-4D97-AF65-F5344CB8AC3E}">
        <p14:creationId xmlns:p14="http://schemas.microsoft.com/office/powerpoint/2010/main" val="93391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Outline </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lstStyle/>
          <a:p>
            <a:r>
              <a:rPr lang="en-US" altLang="zh-CN" dirty="0"/>
              <a:t>Background</a:t>
            </a:r>
          </a:p>
          <a:p>
            <a:r>
              <a:rPr lang="en-US" altLang="zh-CN" dirty="0"/>
              <a:t>Related Works</a:t>
            </a:r>
          </a:p>
          <a:p>
            <a:r>
              <a:rPr lang="en-US" altLang="zh-CN" dirty="0"/>
              <a:t>Approach</a:t>
            </a:r>
          </a:p>
          <a:p>
            <a:r>
              <a:rPr lang="en-US" altLang="zh-CN" dirty="0"/>
              <a:t>Experiments</a:t>
            </a:r>
          </a:p>
          <a:p>
            <a:r>
              <a:rPr lang="en-US" altLang="zh-CN" dirty="0"/>
              <a:t>Conclusion</a:t>
            </a:r>
            <a:endParaRPr lang="zh-CN" altLang="en-US" dirty="0"/>
          </a:p>
        </p:txBody>
      </p:sp>
    </p:spTree>
    <p:extLst>
      <p:ext uri="{BB962C8B-B14F-4D97-AF65-F5344CB8AC3E}">
        <p14:creationId xmlns:p14="http://schemas.microsoft.com/office/powerpoint/2010/main" val="115149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Relation Extraction</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lstStyle/>
          <a:p>
            <a:r>
              <a:rPr lang="en-US" altLang="zh-CN" dirty="0"/>
              <a:t>Relation Extraction (RE)</a:t>
            </a:r>
          </a:p>
          <a:p>
            <a:pPr lvl="1"/>
            <a:r>
              <a:rPr lang="en-US" altLang="zh-CN" dirty="0"/>
              <a:t>Extracting the relation between two annotated entities based on the context.</a:t>
            </a:r>
          </a:p>
        </p:txBody>
      </p:sp>
      <p:sp>
        <p:nvSpPr>
          <p:cNvPr id="5" name="文本框 4">
            <a:extLst>
              <a:ext uri="{FF2B5EF4-FFF2-40B4-BE49-F238E27FC236}">
                <a16:creationId xmlns:a16="http://schemas.microsoft.com/office/drawing/2014/main" id="{DFF9139D-D24C-4C6B-95E7-574FBF14B4B1}"/>
              </a:ext>
            </a:extLst>
          </p:cNvPr>
          <p:cNvSpPr txBox="1"/>
          <p:nvPr/>
        </p:nvSpPr>
        <p:spPr>
          <a:xfrm>
            <a:off x="2447925" y="3524250"/>
            <a:ext cx="6855043" cy="2677656"/>
          </a:xfrm>
          <a:prstGeom prst="rect">
            <a:avLst/>
          </a:prstGeom>
          <a:noFill/>
        </p:spPr>
        <p:txBody>
          <a:bodyPr wrap="square" rtlCol="0">
            <a:spAutoFit/>
          </a:bodyPr>
          <a:lstStyle/>
          <a:p>
            <a:pPr algn="ctr"/>
            <a:r>
              <a:rPr lang="en-US" altLang="zh-CN" sz="2400" b="1" dirty="0"/>
              <a:t>[Huazhong University of Science &amp; Technology] </a:t>
            </a:r>
          </a:p>
          <a:p>
            <a:pPr algn="ctr"/>
            <a:r>
              <a:rPr lang="en-US" altLang="zh-CN" sz="2400" dirty="0"/>
              <a:t>is in Wuhan, </a:t>
            </a:r>
            <a:r>
              <a:rPr lang="en-US" altLang="zh-CN" sz="2400" b="1" dirty="0"/>
              <a:t>[China]</a:t>
            </a:r>
            <a:r>
              <a:rPr lang="en-US" altLang="zh-CN" sz="2400" dirty="0"/>
              <a:t>.</a:t>
            </a:r>
            <a:endParaRPr lang="en-US" altLang="zh-CN" sz="2400" b="1" dirty="0"/>
          </a:p>
          <a:p>
            <a:pPr algn="ctr"/>
            <a:endParaRPr lang="en-US" altLang="zh-CN" sz="2400" b="1" dirty="0"/>
          </a:p>
          <a:p>
            <a:pPr algn="ctr"/>
            <a:endParaRPr lang="en-US" altLang="zh-CN" sz="2400" b="1" dirty="0"/>
          </a:p>
          <a:p>
            <a:pPr algn="ctr"/>
            <a:endParaRPr lang="en-US" altLang="zh-CN" sz="2400" b="1" dirty="0"/>
          </a:p>
          <a:p>
            <a:pPr algn="ctr"/>
            <a:r>
              <a:rPr lang="en-US" altLang="zh-CN" sz="2400" b="1" dirty="0"/>
              <a:t>(Huazhong University of Science &amp; Technology, locatedIn, China)  </a:t>
            </a:r>
          </a:p>
        </p:txBody>
      </p:sp>
      <p:sp>
        <p:nvSpPr>
          <p:cNvPr id="6" name="箭头: 下 5">
            <a:extLst>
              <a:ext uri="{FF2B5EF4-FFF2-40B4-BE49-F238E27FC236}">
                <a16:creationId xmlns:a16="http://schemas.microsoft.com/office/drawing/2014/main" id="{2AA7C864-347E-4746-A8C8-41AD1BAE7C14}"/>
              </a:ext>
            </a:extLst>
          </p:cNvPr>
          <p:cNvSpPr/>
          <p:nvPr/>
        </p:nvSpPr>
        <p:spPr>
          <a:xfrm>
            <a:off x="5661873" y="4435107"/>
            <a:ext cx="427146"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138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Long-tail Relation Extraction</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lstStyle/>
          <a:p>
            <a:r>
              <a:rPr lang="en-US" altLang="zh-CN" dirty="0"/>
              <a:t>About 80% of the total relations (number of training instance is less than </a:t>
            </a:r>
            <a:r>
              <a:rPr lang="en-US" altLang="zh-CN" i="0" dirty="0">
                <a:latin typeface="+mj-lt"/>
              </a:rPr>
              <a:t>1200</a:t>
            </a:r>
            <a:r>
              <a:rPr lang="en-US" altLang="zh-CN" dirty="0"/>
              <a:t>) have only 3.5% of the total instances available.</a:t>
            </a:r>
            <a:endParaRPr lang="zh-CN" altLang="en-US" dirty="0"/>
          </a:p>
        </p:txBody>
      </p:sp>
      <p:pic>
        <p:nvPicPr>
          <p:cNvPr id="9" name="图片 8">
            <a:extLst>
              <a:ext uri="{FF2B5EF4-FFF2-40B4-BE49-F238E27FC236}">
                <a16:creationId xmlns:a16="http://schemas.microsoft.com/office/drawing/2014/main" id="{8E297E3D-3AED-4A5A-BD11-73A78EB4CE7E}"/>
              </a:ext>
            </a:extLst>
          </p:cNvPr>
          <p:cNvPicPr>
            <a:picLocks noChangeAspect="1"/>
          </p:cNvPicPr>
          <p:nvPr/>
        </p:nvPicPr>
        <p:blipFill>
          <a:blip r:embed="rId2"/>
          <a:stretch>
            <a:fillRect/>
          </a:stretch>
        </p:blipFill>
        <p:spPr>
          <a:xfrm>
            <a:off x="2076127" y="2768098"/>
            <a:ext cx="8039746" cy="3126568"/>
          </a:xfrm>
          <a:prstGeom prst="rect">
            <a:avLst/>
          </a:prstGeom>
        </p:spPr>
      </p:pic>
      <p:sp>
        <p:nvSpPr>
          <p:cNvPr id="15" name="文本框 14">
            <a:extLst>
              <a:ext uri="{FF2B5EF4-FFF2-40B4-BE49-F238E27FC236}">
                <a16:creationId xmlns:a16="http://schemas.microsoft.com/office/drawing/2014/main" id="{24EB8345-E084-47F8-9728-4569ADA0791C}"/>
              </a:ext>
            </a:extLst>
          </p:cNvPr>
          <p:cNvSpPr txBox="1"/>
          <p:nvPr/>
        </p:nvSpPr>
        <p:spPr>
          <a:xfrm>
            <a:off x="1211489" y="5994946"/>
            <a:ext cx="9769021" cy="646331"/>
          </a:xfrm>
          <a:prstGeom prst="rect">
            <a:avLst/>
          </a:prstGeom>
          <a:noFill/>
        </p:spPr>
        <p:txBody>
          <a:bodyPr wrap="none" rtlCol="0">
            <a:spAutoFit/>
          </a:bodyPr>
          <a:lstStyle/>
          <a:p>
            <a:r>
              <a:rPr lang="en-US" altLang="zh-CN" b="1" dirty="0">
                <a:cs typeface="Times New Roman" panose="02020603050405020304" pitchFamily="18" charset="0"/>
              </a:rPr>
              <a:t>Proportions of instances (left) and classes (right) of short-headed and long-tailed relations </a:t>
            </a:r>
          </a:p>
          <a:p>
            <a:pPr algn="ctr"/>
            <a:r>
              <a:rPr lang="en-US" altLang="zh-CN" b="1" dirty="0">
                <a:cs typeface="Times New Roman" panose="02020603050405020304" pitchFamily="18" charset="0"/>
              </a:rPr>
              <a:t>without NA labels in the NYT-10 dataset</a:t>
            </a:r>
            <a:endParaRPr lang="zh-CN" altLang="en-US" b="1" dirty="0">
              <a:cs typeface="Times New Roman" panose="02020603050405020304" pitchFamily="18" charset="0"/>
            </a:endParaRPr>
          </a:p>
        </p:txBody>
      </p:sp>
    </p:spTree>
    <p:extLst>
      <p:ext uri="{BB962C8B-B14F-4D97-AF65-F5344CB8AC3E}">
        <p14:creationId xmlns:p14="http://schemas.microsoft.com/office/powerpoint/2010/main" val="192530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Related Works</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a:xfrm>
            <a:off x="838200" y="5265771"/>
            <a:ext cx="10515600" cy="911191"/>
          </a:xfrm>
        </p:spPr>
        <p:txBody>
          <a:bodyPr vert="horz">
            <a:normAutofit/>
          </a:bodyPr>
          <a:lstStyle/>
          <a:p>
            <a:pPr marL="0" indent="0">
              <a:buNone/>
            </a:pPr>
            <a:r>
              <a:rPr lang="en-US" altLang="zh-CN" dirty="0"/>
              <a:t>X. Han, P. Yu, Z. Liu, et al. “Hierarchical relation extraction with coarse-to-fine grained attention.” Proceedings of EMNLP. 2018.</a:t>
            </a:r>
            <a:endParaRPr lang="zh-CN" altLang="en-US" dirty="0"/>
          </a:p>
        </p:txBody>
      </p:sp>
      <p:pic>
        <p:nvPicPr>
          <p:cNvPr id="5" name="图片 4">
            <a:extLst>
              <a:ext uri="{FF2B5EF4-FFF2-40B4-BE49-F238E27FC236}">
                <a16:creationId xmlns:a16="http://schemas.microsoft.com/office/drawing/2014/main" id="{1FA2ECC8-624E-4BDE-93A8-D32F7AE29A8E}"/>
              </a:ext>
            </a:extLst>
          </p:cNvPr>
          <p:cNvPicPr>
            <a:picLocks noChangeAspect="1"/>
          </p:cNvPicPr>
          <p:nvPr/>
        </p:nvPicPr>
        <p:blipFill>
          <a:blip r:embed="rId2"/>
          <a:stretch>
            <a:fillRect/>
          </a:stretch>
        </p:blipFill>
        <p:spPr>
          <a:xfrm>
            <a:off x="2813538" y="1402217"/>
            <a:ext cx="6564923" cy="3575084"/>
          </a:xfrm>
          <a:prstGeom prst="rect">
            <a:avLst/>
          </a:prstGeom>
        </p:spPr>
      </p:pic>
    </p:spTree>
    <p:extLst>
      <p:ext uri="{BB962C8B-B14F-4D97-AF65-F5344CB8AC3E}">
        <p14:creationId xmlns:p14="http://schemas.microsoft.com/office/powerpoint/2010/main" val="411685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Related Works</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a:xfrm>
            <a:off x="838200" y="5265771"/>
            <a:ext cx="10515600" cy="911191"/>
          </a:xfrm>
        </p:spPr>
        <p:txBody>
          <a:bodyPr vert="horz">
            <a:normAutofit fontScale="85000" lnSpcReduction="20000"/>
          </a:bodyPr>
          <a:lstStyle/>
          <a:p>
            <a:pPr marL="0" indent="0">
              <a:buNone/>
            </a:pPr>
            <a:r>
              <a:rPr lang="en-US" altLang="zh-CN" dirty="0"/>
              <a:t>Zhang N, Deng S, Sun Z, et al. Long-tail Relation Extraction via Knowledge Graph Embeddings and Graph Convolution Networks[C]//Proceedings of NAACL-HLT. 2019.</a:t>
            </a:r>
            <a:endParaRPr lang="zh-CN" altLang="en-US" dirty="0"/>
          </a:p>
        </p:txBody>
      </p:sp>
      <p:pic>
        <p:nvPicPr>
          <p:cNvPr id="6" name="图片 5">
            <a:extLst>
              <a:ext uri="{FF2B5EF4-FFF2-40B4-BE49-F238E27FC236}">
                <a16:creationId xmlns:a16="http://schemas.microsoft.com/office/drawing/2014/main" id="{A2F0B0C0-9011-4183-8DF7-A5CD25399DC1}"/>
              </a:ext>
            </a:extLst>
          </p:cNvPr>
          <p:cNvPicPr>
            <a:picLocks noChangeAspect="1"/>
          </p:cNvPicPr>
          <p:nvPr/>
        </p:nvPicPr>
        <p:blipFill>
          <a:blip r:embed="rId2"/>
          <a:stretch>
            <a:fillRect/>
          </a:stretch>
        </p:blipFill>
        <p:spPr>
          <a:xfrm>
            <a:off x="2811065" y="1483977"/>
            <a:ext cx="6092891" cy="3781794"/>
          </a:xfrm>
          <a:prstGeom prst="rect">
            <a:avLst/>
          </a:prstGeom>
        </p:spPr>
      </p:pic>
    </p:spTree>
    <p:extLst>
      <p:ext uri="{BB962C8B-B14F-4D97-AF65-F5344CB8AC3E}">
        <p14:creationId xmlns:p14="http://schemas.microsoft.com/office/powerpoint/2010/main" val="11380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Approach</a:t>
            </a:r>
            <a:endParaRPr lang="zh-CN" altLang="en-US" b="1" dirty="0"/>
          </a:p>
        </p:txBody>
      </p:sp>
      <p:sp>
        <p:nvSpPr>
          <p:cNvPr id="3" name="竖排文字占位符 2">
            <a:extLst>
              <a:ext uri="{FF2B5EF4-FFF2-40B4-BE49-F238E27FC236}">
                <a16:creationId xmlns:a16="http://schemas.microsoft.com/office/drawing/2014/main" id="{B5B16B30-B073-41FC-9FEA-92ABED9B7F93}"/>
              </a:ext>
            </a:extLst>
          </p:cNvPr>
          <p:cNvSpPr>
            <a:spLocks noGrp="1"/>
          </p:cNvSpPr>
          <p:nvPr>
            <p:ph type="body" orient="vert" idx="1"/>
          </p:nvPr>
        </p:nvSpPr>
        <p:spPr/>
        <p:txBody>
          <a:bodyPr vert="horz">
            <a:normAutofit fontScale="92500" lnSpcReduction="20000"/>
          </a:bodyPr>
          <a:lstStyle/>
          <a:p>
            <a:r>
              <a:rPr lang="en-US" altLang="zh-CN" b="1" dirty="0"/>
              <a:t>How to alleviate the imbalanced </a:t>
            </a:r>
            <a:r>
              <a:rPr lang="en-US" altLang="zh-CN" b="1"/>
              <a:t>relation hierarchy</a:t>
            </a:r>
            <a:r>
              <a:rPr lang="zh-CN" altLang="en-US" b="1"/>
              <a:t>？</a:t>
            </a:r>
            <a:endParaRPr lang="en-US" altLang="zh-CN" b="1" dirty="0"/>
          </a:p>
          <a:p>
            <a:pPr lvl="1"/>
            <a:r>
              <a:rPr lang="en-US" altLang="zh-CN" dirty="0"/>
              <a:t>Use pruning and completing method to adjust the hierarchy relation tree. </a:t>
            </a:r>
          </a:p>
          <a:p>
            <a:pPr lvl="1"/>
            <a:r>
              <a:rPr lang="en-US" altLang="zh-CN" dirty="0"/>
              <a:t>Aggregate high-level relation nodes to help avoid the base-level long-tailed relations from being ignored. </a:t>
            </a:r>
          </a:p>
          <a:p>
            <a:pPr marL="457200" lvl="1" indent="0">
              <a:buNone/>
            </a:pPr>
            <a:endParaRPr lang="en-US" altLang="zh-CN" dirty="0"/>
          </a:p>
          <a:p>
            <a:r>
              <a:rPr lang="en-US" altLang="zh-CN" b="1" dirty="0"/>
              <a:t>How to transfer knowledge from KG?</a:t>
            </a:r>
          </a:p>
          <a:p>
            <a:pPr lvl="1"/>
            <a:r>
              <a:rPr lang="en-US" altLang="zh-CN" dirty="0"/>
              <a:t>Class embeddings to represent classes.</a:t>
            </a:r>
          </a:p>
          <a:p>
            <a:pPr lvl="1"/>
            <a:r>
              <a:rPr lang="en-US" altLang="zh-CN" dirty="0"/>
              <a:t>Use TransE to transfer knowledge from KG.</a:t>
            </a:r>
          </a:p>
          <a:p>
            <a:pPr lvl="1"/>
            <a:r>
              <a:rPr lang="en-US" altLang="zh-CN" dirty="0"/>
              <a:t>Use inductive GraphSAGEs of different sampling steps to represent relational knowledge accounting for relation distance.</a:t>
            </a:r>
          </a:p>
          <a:p>
            <a:pPr lvl="1"/>
            <a:r>
              <a:rPr lang="en-US" altLang="zh-CN" dirty="0"/>
              <a:t>Aggregate high-level relation nodes to share general knowledge.</a:t>
            </a:r>
          </a:p>
          <a:p>
            <a:pPr lvl="1"/>
            <a:endParaRPr lang="en-US" altLang="zh-CN" dirty="0"/>
          </a:p>
          <a:p>
            <a:r>
              <a:rPr lang="en-US" altLang="zh-CN" b="1" dirty="0"/>
              <a:t>How to leverage relational knowledge?</a:t>
            </a:r>
          </a:p>
          <a:p>
            <a:pPr lvl="1"/>
            <a:r>
              <a:rPr lang="en-US" altLang="zh-CN" dirty="0"/>
              <a:t>Coarse-to-fine layer-enhanced knowledge-aggregation attention mechanism.</a:t>
            </a:r>
          </a:p>
        </p:txBody>
      </p:sp>
    </p:spTree>
    <p:extLst>
      <p:ext uri="{BB962C8B-B14F-4D97-AF65-F5344CB8AC3E}">
        <p14:creationId xmlns:p14="http://schemas.microsoft.com/office/powerpoint/2010/main" val="19100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Knowledge Aggregation</a:t>
            </a:r>
            <a:endParaRPr lang="zh-CN" altLang="en-US" b="1" dirty="0"/>
          </a:p>
        </p:txBody>
      </p:sp>
      <p:sp>
        <p:nvSpPr>
          <p:cNvPr id="7" name="文本框 6">
            <a:extLst>
              <a:ext uri="{FF2B5EF4-FFF2-40B4-BE49-F238E27FC236}">
                <a16:creationId xmlns:a16="http://schemas.microsoft.com/office/drawing/2014/main" id="{CA1EBD49-E368-495B-84CD-0C2960842FB4}"/>
              </a:ext>
            </a:extLst>
          </p:cNvPr>
          <p:cNvSpPr txBox="1"/>
          <p:nvPr/>
        </p:nvSpPr>
        <p:spPr>
          <a:xfrm>
            <a:off x="838199" y="1871053"/>
            <a:ext cx="7067551" cy="1477328"/>
          </a:xfrm>
          <a:prstGeom prst="rect">
            <a:avLst/>
          </a:prstGeom>
          <a:noFill/>
        </p:spPr>
        <p:txBody>
          <a:bodyPr wrap="square">
            <a:spAutoFit/>
          </a:bodyPr>
          <a:lstStyle/>
          <a:p>
            <a:r>
              <a:rPr lang="zh-CN" altLang="en-US" dirty="0"/>
              <a:t>footnotes the 10-day 34th </a:t>
            </a:r>
            <a:r>
              <a:rPr lang="en-US" altLang="zh-CN" b="1" dirty="0"/>
              <a:t>[</a:t>
            </a:r>
            <a:r>
              <a:rPr lang="zh-CN" altLang="en-US" b="1" dirty="0"/>
              <a:t>international_film_festival_rotterdam</a:t>
            </a:r>
            <a:r>
              <a:rPr lang="en-US" altLang="zh-CN" b="1" dirty="0"/>
              <a:t>]</a:t>
            </a:r>
            <a:r>
              <a:rPr lang="zh-CN" altLang="en-US" b="1" dirty="0"/>
              <a:t> </a:t>
            </a:r>
            <a:r>
              <a:rPr lang="zh-CN" altLang="en-US" dirty="0"/>
              <a:t>, opening today in </a:t>
            </a:r>
            <a:r>
              <a:rPr lang="en-US" altLang="zh-CN" b="1" dirty="0"/>
              <a:t>[</a:t>
            </a:r>
            <a:r>
              <a:rPr lang="zh-CN" altLang="en-US" b="1" dirty="0"/>
              <a:t>rotterdam</a:t>
            </a:r>
            <a:r>
              <a:rPr lang="en-US" altLang="zh-CN" b="1" dirty="0"/>
              <a:t>]</a:t>
            </a:r>
            <a:r>
              <a:rPr lang="zh-CN" altLang="en-US" b="1" dirty="0"/>
              <a:t> </a:t>
            </a:r>
            <a:r>
              <a:rPr lang="zh-CN" altLang="en-US" dirty="0"/>
              <a:t>, the netherlands , will show three films by theo van gogh , the dutch filmmaker slain in apparent reprisal for his documentary '' submission , '' about the mistreatment of muslim women , agence france-presse reported .</a:t>
            </a:r>
          </a:p>
        </p:txBody>
      </p:sp>
      <p:sp>
        <p:nvSpPr>
          <p:cNvPr id="9" name="文本框 8">
            <a:extLst>
              <a:ext uri="{FF2B5EF4-FFF2-40B4-BE49-F238E27FC236}">
                <a16:creationId xmlns:a16="http://schemas.microsoft.com/office/drawing/2014/main" id="{D83F0E5A-88F0-4DE6-89FE-B4C16EAC61EA}"/>
              </a:ext>
            </a:extLst>
          </p:cNvPr>
          <p:cNvSpPr txBox="1"/>
          <p:nvPr/>
        </p:nvSpPr>
        <p:spPr>
          <a:xfrm>
            <a:off x="838199" y="4387125"/>
            <a:ext cx="7172325" cy="923330"/>
          </a:xfrm>
          <a:prstGeom prst="rect">
            <a:avLst/>
          </a:prstGeom>
          <a:noFill/>
        </p:spPr>
        <p:txBody>
          <a:bodyPr wrap="square">
            <a:spAutoFit/>
          </a:bodyPr>
          <a:lstStyle/>
          <a:p>
            <a:r>
              <a:rPr lang="zh-CN" altLang="en-US" dirty="0"/>
              <a:t>she said the state 's division of special revenue was investigating the incident , which took place at the studios of </a:t>
            </a:r>
            <a:r>
              <a:rPr lang="en-US" altLang="zh-CN" b="1" dirty="0"/>
              <a:t>[</a:t>
            </a:r>
            <a:r>
              <a:rPr lang="zh-CN" altLang="en-US" b="1" dirty="0"/>
              <a:t>wtic</a:t>
            </a:r>
            <a:r>
              <a:rPr lang="en-US" altLang="zh-CN" b="1" dirty="0"/>
              <a:t>]</a:t>
            </a:r>
            <a:r>
              <a:rPr lang="zh-CN" altLang="en-US" dirty="0"/>
              <a:t> television in </a:t>
            </a:r>
            <a:r>
              <a:rPr lang="en-US" altLang="zh-CN" b="1" dirty="0"/>
              <a:t>[H</a:t>
            </a:r>
            <a:r>
              <a:rPr lang="zh-CN" altLang="en-US" b="1" dirty="0"/>
              <a:t>artford</a:t>
            </a:r>
            <a:r>
              <a:rPr lang="en-US" altLang="zh-CN" b="1" dirty="0"/>
              <a:t>]</a:t>
            </a:r>
            <a:r>
              <a:rPr lang="zh-CN" altLang="en-US" b="1" dirty="0"/>
              <a:t> </a:t>
            </a:r>
            <a:r>
              <a:rPr lang="zh-CN" altLang="en-US" dirty="0"/>
              <a:t>, where the drawing is televised . </a:t>
            </a:r>
          </a:p>
        </p:txBody>
      </p:sp>
      <p:graphicFrame>
        <p:nvGraphicFramePr>
          <p:cNvPr id="22" name="表格 22">
            <a:extLst>
              <a:ext uri="{FF2B5EF4-FFF2-40B4-BE49-F238E27FC236}">
                <a16:creationId xmlns:a16="http://schemas.microsoft.com/office/drawing/2014/main" id="{545103D8-A543-4109-9F26-4CDFF60E1F77}"/>
              </a:ext>
            </a:extLst>
          </p:cNvPr>
          <p:cNvGraphicFramePr>
            <a:graphicFrameLocks noGrp="1"/>
          </p:cNvGraphicFramePr>
          <p:nvPr>
            <p:extLst>
              <p:ext uri="{D42A27DB-BD31-4B8C-83A1-F6EECF244321}">
                <p14:modId xmlns:p14="http://schemas.microsoft.com/office/powerpoint/2010/main" val="856623761"/>
              </p:ext>
            </p:extLst>
          </p:nvPr>
        </p:nvGraphicFramePr>
        <p:xfrm>
          <a:off x="838199" y="4021365"/>
          <a:ext cx="7305676" cy="365760"/>
        </p:xfrm>
        <a:graphic>
          <a:graphicData uri="http://schemas.openxmlformats.org/drawingml/2006/table">
            <a:tbl>
              <a:tblPr firstRow="1" bandRow="1">
                <a:tableStyleId>{5C22544A-7EE6-4342-B048-85BDC9FD1C3A}</a:tableStyleId>
              </a:tblPr>
              <a:tblGrid>
                <a:gridCol w="3652838">
                  <a:extLst>
                    <a:ext uri="{9D8B030D-6E8A-4147-A177-3AD203B41FA5}">
                      <a16:colId xmlns:a16="http://schemas.microsoft.com/office/drawing/2014/main" val="1182622018"/>
                    </a:ext>
                  </a:extLst>
                </a:gridCol>
                <a:gridCol w="3652838">
                  <a:extLst>
                    <a:ext uri="{9D8B030D-6E8A-4147-A177-3AD203B41FA5}">
                      <a16:colId xmlns:a16="http://schemas.microsoft.com/office/drawing/2014/main" val="1027712665"/>
                    </a:ext>
                  </a:extLst>
                </a:gridCol>
              </a:tblGrid>
              <a:tr h="363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Long-tail relation (8 samples)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/broadcast/content/location/</a:t>
                      </a:r>
                    </a:p>
                  </a:txBody>
                  <a:tcPr/>
                </a:tc>
                <a:extLst>
                  <a:ext uri="{0D108BD9-81ED-4DB2-BD59-A6C34878D82A}">
                    <a16:rowId xmlns:a16="http://schemas.microsoft.com/office/drawing/2014/main" val="1699350696"/>
                  </a:ext>
                </a:extLst>
              </a:tr>
            </a:tbl>
          </a:graphicData>
        </a:graphic>
      </p:graphicFrame>
      <p:graphicFrame>
        <p:nvGraphicFramePr>
          <p:cNvPr id="23" name="表格 22">
            <a:extLst>
              <a:ext uri="{FF2B5EF4-FFF2-40B4-BE49-F238E27FC236}">
                <a16:creationId xmlns:a16="http://schemas.microsoft.com/office/drawing/2014/main" id="{0F309041-D797-44CA-9584-F821ED7FA769}"/>
              </a:ext>
            </a:extLst>
          </p:cNvPr>
          <p:cNvGraphicFramePr>
            <a:graphicFrameLocks noGrp="1"/>
          </p:cNvGraphicFramePr>
          <p:nvPr>
            <p:extLst>
              <p:ext uri="{D42A27DB-BD31-4B8C-83A1-F6EECF244321}">
                <p14:modId xmlns:p14="http://schemas.microsoft.com/office/powerpoint/2010/main" val="403362269"/>
              </p:ext>
            </p:extLst>
          </p:nvPr>
        </p:nvGraphicFramePr>
        <p:xfrm>
          <a:off x="838199" y="1505293"/>
          <a:ext cx="7305676" cy="365760"/>
        </p:xfrm>
        <a:graphic>
          <a:graphicData uri="http://schemas.openxmlformats.org/drawingml/2006/table">
            <a:tbl>
              <a:tblPr firstRow="1" bandRow="1">
                <a:tableStyleId>{5C22544A-7EE6-4342-B048-85BDC9FD1C3A}</a:tableStyleId>
              </a:tblPr>
              <a:tblGrid>
                <a:gridCol w="3652838">
                  <a:extLst>
                    <a:ext uri="{9D8B030D-6E8A-4147-A177-3AD203B41FA5}">
                      <a16:colId xmlns:a16="http://schemas.microsoft.com/office/drawing/2014/main" val="1182622018"/>
                    </a:ext>
                  </a:extLst>
                </a:gridCol>
                <a:gridCol w="3652838">
                  <a:extLst>
                    <a:ext uri="{9D8B030D-6E8A-4147-A177-3AD203B41FA5}">
                      <a16:colId xmlns:a16="http://schemas.microsoft.com/office/drawing/2014/main" val="1027712665"/>
                    </a:ext>
                  </a:extLst>
                </a:gridCol>
              </a:tblGrid>
              <a:tr h="363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Long-tail relation (4 samples)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/film/film_festival/location/</a:t>
                      </a:r>
                    </a:p>
                  </a:txBody>
                  <a:tcPr/>
                </a:tc>
                <a:extLst>
                  <a:ext uri="{0D108BD9-81ED-4DB2-BD59-A6C34878D82A}">
                    <a16:rowId xmlns:a16="http://schemas.microsoft.com/office/drawing/2014/main" val="1699350696"/>
                  </a:ext>
                </a:extLst>
              </a:tr>
            </a:tbl>
          </a:graphicData>
        </a:graphic>
      </p:graphicFrame>
      <p:cxnSp>
        <p:nvCxnSpPr>
          <p:cNvPr id="27" name="直接连接符 26">
            <a:extLst>
              <a:ext uri="{FF2B5EF4-FFF2-40B4-BE49-F238E27FC236}">
                <a16:creationId xmlns:a16="http://schemas.microsoft.com/office/drawing/2014/main" id="{5BAA9522-6118-4ACB-94A4-53DD6C933D04}"/>
              </a:ext>
            </a:extLst>
          </p:cNvPr>
          <p:cNvCxnSpPr>
            <a:cxnSpLocks/>
            <a:stCxn id="23" idx="3"/>
            <a:endCxn id="39" idx="1"/>
          </p:cNvCxnSpPr>
          <p:nvPr/>
        </p:nvCxnSpPr>
        <p:spPr>
          <a:xfrm>
            <a:off x="8143875" y="1688173"/>
            <a:ext cx="1604426" cy="160631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02EAE81F-764D-4506-BF98-48BA9F0676FC}"/>
              </a:ext>
            </a:extLst>
          </p:cNvPr>
          <p:cNvSpPr/>
          <p:nvPr/>
        </p:nvSpPr>
        <p:spPr>
          <a:xfrm>
            <a:off x="9686925" y="3240925"/>
            <a:ext cx="41910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47C8BAF4-EB80-4410-B10A-D6D28D5E93B7}"/>
              </a:ext>
            </a:extLst>
          </p:cNvPr>
          <p:cNvSpPr/>
          <p:nvPr/>
        </p:nvSpPr>
        <p:spPr>
          <a:xfrm>
            <a:off x="9963296" y="2559672"/>
            <a:ext cx="419100" cy="3657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B01ED577-EBCC-47F2-94BF-6E69385487AB}"/>
              </a:ext>
            </a:extLst>
          </p:cNvPr>
          <p:cNvSpPr/>
          <p:nvPr/>
        </p:nvSpPr>
        <p:spPr>
          <a:xfrm>
            <a:off x="10925394" y="3240925"/>
            <a:ext cx="419100" cy="365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FCA0E9F7-4972-4323-BCF0-A7DF3C8B4E69}"/>
              </a:ext>
            </a:extLst>
          </p:cNvPr>
          <p:cNvSpPr/>
          <p:nvPr/>
        </p:nvSpPr>
        <p:spPr>
          <a:xfrm>
            <a:off x="10601544" y="2555221"/>
            <a:ext cx="419100" cy="3657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C04742E8-D3F0-4497-9C23-2AE8BAC7F256}"/>
              </a:ext>
            </a:extLst>
          </p:cNvPr>
          <p:cNvSpPr/>
          <p:nvPr/>
        </p:nvSpPr>
        <p:spPr>
          <a:xfrm>
            <a:off x="10258644" y="1999590"/>
            <a:ext cx="419100" cy="365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45" name="直接连接符 44">
            <a:extLst>
              <a:ext uri="{FF2B5EF4-FFF2-40B4-BE49-F238E27FC236}">
                <a16:creationId xmlns:a16="http://schemas.microsoft.com/office/drawing/2014/main" id="{9231BB3B-7740-4F55-849F-A56195D96670}"/>
              </a:ext>
            </a:extLst>
          </p:cNvPr>
          <p:cNvCxnSpPr>
            <a:cxnSpLocks/>
            <a:stCxn id="22" idx="3"/>
            <a:endCxn id="41" idx="2"/>
          </p:cNvCxnSpPr>
          <p:nvPr/>
        </p:nvCxnSpPr>
        <p:spPr>
          <a:xfrm flipV="1">
            <a:off x="8143875" y="3423805"/>
            <a:ext cx="2781519" cy="78044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B3D690E-A7FC-452A-B1C0-76232A008FFD}"/>
              </a:ext>
            </a:extLst>
          </p:cNvPr>
          <p:cNvCxnSpPr>
            <a:cxnSpLocks/>
            <a:stCxn id="40" idx="4"/>
            <a:endCxn id="39" idx="0"/>
          </p:cNvCxnSpPr>
          <p:nvPr/>
        </p:nvCxnSpPr>
        <p:spPr>
          <a:xfrm flipH="1">
            <a:off x="9896475" y="2925432"/>
            <a:ext cx="276371" cy="315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D53E3C3-5622-4B92-A9D6-85694226F8F0}"/>
              </a:ext>
            </a:extLst>
          </p:cNvPr>
          <p:cNvCxnSpPr>
            <a:cxnSpLocks/>
            <a:stCxn id="42" idx="4"/>
            <a:endCxn id="41" idx="0"/>
          </p:cNvCxnSpPr>
          <p:nvPr/>
        </p:nvCxnSpPr>
        <p:spPr>
          <a:xfrm>
            <a:off x="10811094" y="2920981"/>
            <a:ext cx="323850" cy="319944"/>
          </a:xfrm>
          <a:prstGeom prst="line">
            <a:avLst/>
          </a:prstGeom>
        </p:spPr>
        <p:style>
          <a:lnRef idx="1">
            <a:schemeClr val="accent1"/>
          </a:lnRef>
          <a:fillRef idx="0">
            <a:schemeClr val="accent1"/>
          </a:fillRef>
          <a:effectRef idx="0">
            <a:schemeClr val="accent1"/>
          </a:effectRef>
          <a:fontRef idx="minor">
            <a:schemeClr val="tx1"/>
          </a:fontRef>
        </p:style>
      </p:cxnSp>
      <p:sp>
        <p:nvSpPr>
          <p:cNvPr id="65" name="乘号 64">
            <a:extLst>
              <a:ext uri="{FF2B5EF4-FFF2-40B4-BE49-F238E27FC236}">
                <a16:creationId xmlns:a16="http://schemas.microsoft.com/office/drawing/2014/main" id="{F3F72C1D-58B7-48ED-AFC3-FC9F4B0FD2A0}"/>
              </a:ext>
            </a:extLst>
          </p:cNvPr>
          <p:cNvSpPr/>
          <p:nvPr/>
        </p:nvSpPr>
        <p:spPr>
          <a:xfrm>
            <a:off x="9834245" y="2822406"/>
            <a:ext cx="367249" cy="303690"/>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乘号 65">
            <a:extLst>
              <a:ext uri="{FF2B5EF4-FFF2-40B4-BE49-F238E27FC236}">
                <a16:creationId xmlns:a16="http://schemas.microsoft.com/office/drawing/2014/main" id="{91B45845-A2B5-4AF8-A024-D8C1B0650D57}"/>
              </a:ext>
            </a:extLst>
          </p:cNvPr>
          <p:cNvSpPr/>
          <p:nvPr/>
        </p:nvSpPr>
        <p:spPr>
          <a:xfrm>
            <a:off x="10820546" y="2800742"/>
            <a:ext cx="367249" cy="303690"/>
          </a:xfrm>
          <a:prstGeom prst="mathMultipl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2" name="连接符: 曲线 71">
            <a:extLst>
              <a:ext uri="{FF2B5EF4-FFF2-40B4-BE49-F238E27FC236}">
                <a16:creationId xmlns:a16="http://schemas.microsoft.com/office/drawing/2014/main" id="{FA8B107B-D0F7-4A40-858C-FE799052B9B6}"/>
              </a:ext>
            </a:extLst>
          </p:cNvPr>
          <p:cNvCxnSpPr>
            <a:stCxn id="40" idx="2"/>
            <a:endCxn id="43" idx="2"/>
          </p:cNvCxnSpPr>
          <p:nvPr/>
        </p:nvCxnSpPr>
        <p:spPr>
          <a:xfrm rot="10800000" flipH="1">
            <a:off x="9963296" y="2182470"/>
            <a:ext cx="295348" cy="560082"/>
          </a:xfrm>
          <a:prstGeom prst="curvedConnector3">
            <a:avLst>
              <a:gd name="adj1" fmla="val -77400"/>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3" name="连接符: 曲线 72">
            <a:extLst>
              <a:ext uri="{FF2B5EF4-FFF2-40B4-BE49-F238E27FC236}">
                <a16:creationId xmlns:a16="http://schemas.microsoft.com/office/drawing/2014/main" id="{073AF0A1-6574-4CF9-9CD1-4F5BBA8AEEE8}"/>
              </a:ext>
            </a:extLst>
          </p:cNvPr>
          <p:cNvCxnSpPr>
            <a:cxnSpLocks/>
            <a:stCxn id="42" idx="6"/>
            <a:endCxn id="43" idx="6"/>
          </p:cNvCxnSpPr>
          <p:nvPr/>
        </p:nvCxnSpPr>
        <p:spPr>
          <a:xfrm flipH="1" flipV="1">
            <a:off x="10677744" y="2182470"/>
            <a:ext cx="342900" cy="555631"/>
          </a:xfrm>
          <a:prstGeom prst="curvedConnector3">
            <a:avLst>
              <a:gd name="adj1" fmla="val -66667"/>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69E815D7-4B9D-4331-BB41-EAF1BD3BB085}"/>
              </a:ext>
            </a:extLst>
          </p:cNvPr>
          <p:cNvSpPr txBox="1"/>
          <p:nvPr/>
        </p:nvSpPr>
        <p:spPr>
          <a:xfrm>
            <a:off x="9062200" y="4103041"/>
            <a:ext cx="2811988" cy="646331"/>
          </a:xfrm>
          <a:prstGeom prst="rect">
            <a:avLst/>
          </a:prstGeom>
          <a:noFill/>
        </p:spPr>
        <p:txBody>
          <a:bodyPr wrap="none" rtlCol="0">
            <a:spAutoFit/>
          </a:bodyPr>
          <a:lstStyle/>
          <a:p>
            <a:pPr algn="ctr"/>
            <a:r>
              <a:rPr lang="en-US" altLang="zh-CN" dirty="0"/>
              <a:t>Aggregate Relation Nodes</a:t>
            </a:r>
          </a:p>
          <a:p>
            <a:pPr algn="ctr"/>
            <a:r>
              <a:rPr lang="en-US" altLang="zh-CN" dirty="0"/>
              <a:t>To Transfer Knowledge</a:t>
            </a:r>
            <a:endParaRPr lang="zh-CN" altLang="en-US" dirty="0"/>
          </a:p>
        </p:txBody>
      </p:sp>
    </p:spTree>
    <p:extLst>
      <p:ext uri="{BB962C8B-B14F-4D97-AF65-F5344CB8AC3E}">
        <p14:creationId xmlns:p14="http://schemas.microsoft.com/office/powerpoint/2010/main" val="161324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A49B-AE39-42F2-902B-4F3B16098BB4}"/>
              </a:ext>
            </a:extLst>
          </p:cNvPr>
          <p:cNvSpPr>
            <a:spLocks noGrp="1"/>
          </p:cNvSpPr>
          <p:nvPr>
            <p:ph type="title"/>
          </p:nvPr>
        </p:nvSpPr>
        <p:spPr/>
        <p:txBody>
          <a:bodyPr/>
          <a:lstStyle/>
          <a:p>
            <a:r>
              <a:rPr lang="en-US" altLang="zh-CN" b="1" dirty="0"/>
              <a:t>Layer-enhanced Hierarchical Relational Tree</a:t>
            </a:r>
            <a:br>
              <a:rPr lang="en-US" altLang="zh-CN" b="1" dirty="0"/>
            </a:br>
            <a:r>
              <a:rPr lang="en-US" altLang="zh-CN" b="1" dirty="0"/>
              <a:t>Construction</a:t>
            </a:r>
            <a:endParaRPr lang="zh-CN" altLang="en-US" b="1" dirty="0"/>
          </a:p>
        </p:txBody>
      </p:sp>
      <p:pic>
        <p:nvPicPr>
          <p:cNvPr id="7" name="图片 6">
            <a:extLst>
              <a:ext uri="{FF2B5EF4-FFF2-40B4-BE49-F238E27FC236}">
                <a16:creationId xmlns:a16="http://schemas.microsoft.com/office/drawing/2014/main" id="{3B33D983-FE92-4163-92CB-25381F42F3B5}"/>
              </a:ext>
            </a:extLst>
          </p:cNvPr>
          <p:cNvPicPr>
            <a:picLocks noChangeAspect="1"/>
          </p:cNvPicPr>
          <p:nvPr/>
        </p:nvPicPr>
        <p:blipFill>
          <a:blip r:embed="rId2"/>
          <a:stretch>
            <a:fillRect/>
          </a:stretch>
        </p:blipFill>
        <p:spPr>
          <a:xfrm>
            <a:off x="6096000" y="2547385"/>
            <a:ext cx="5734311" cy="2177809"/>
          </a:xfrm>
          <a:prstGeom prst="rect">
            <a:avLst/>
          </a:prstGeom>
        </p:spPr>
      </p:pic>
      <mc:AlternateContent xmlns:mc="http://schemas.openxmlformats.org/markup-compatibility/2006" xmlns:a14="http://schemas.microsoft.com/office/drawing/2010/main">
        <mc:Choice Requires="a14">
          <p:sp>
            <p:nvSpPr>
              <p:cNvPr id="4" name="竖排文字占位符 2">
                <a:extLst>
                  <a:ext uri="{FF2B5EF4-FFF2-40B4-BE49-F238E27FC236}">
                    <a16:creationId xmlns:a16="http://schemas.microsoft.com/office/drawing/2014/main" id="{968FAE5C-8433-445F-B51F-F4BC121D21F4}"/>
                  </a:ext>
                </a:extLst>
              </p:cNvPr>
              <p:cNvSpPr>
                <a:spLocks noGrp="1"/>
              </p:cNvSpPr>
              <p:nvPr>
                <p:ph type="body" orient="vert" idx="1"/>
              </p:nvPr>
            </p:nvSpPr>
            <p:spPr>
              <a:xfrm>
                <a:off x="838200" y="1825625"/>
                <a:ext cx="5372102" cy="4351338"/>
              </a:xfrm>
            </p:spPr>
            <p:txBody>
              <a:bodyPr vert="horz"/>
              <a:lstStyle/>
              <a:p>
                <a:r>
                  <a:rPr lang="en-US" altLang="zh-CN" dirty="0"/>
                  <a:t>Given a relation set </a:t>
                </a:r>
                <a14:m>
                  <m:oMath xmlns:m="http://schemas.openxmlformats.org/officeDocument/2006/math">
                    <m:r>
                      <a:rPr lang="en-US" altLang="zh-CN" b="0" i="1" smtClean="0">
                        <a:latin typeface="Cambria Math" panose="02040503050406030204" pitchFamily="18" charset="0"/>
                      </a:rPr>
                      <m:t>ℛ</m:t>
                    </m:r>
                  </m:oMath>
                </a14:m>
                <a:r>
                  <a:rPr lang="en-US" altLang="zh-CN" dirty="0"/>
                  <a:t> of KG </a:t>
                </a:r>
                <a:br>
                  <a:rPr lang="en-US" altLang="zh-CN" dirty="0"/>
                </a:br>
                <a:r>
                  <a:rPr lang="en-US" altLang="zh-CN" b="0" dirty="0"/>
                  <a:t>which consists of base-level</a:t>
                </a:r>
                <a:br>
                  <a:rPr lang="en-US" altLang="zh-CN" b="0" dirty="0"/>
                </a:br>
                <a:r>
                  <a:rPr lang="en-US" altLang="zh-CN" b="0" dirty="0"/>
                  <a:t>relations</a:t>
                </a:r>
              </a:p>
              <a:p>
                <a:r>
                  <a:rPr lang="en-US" altLang="zh-CN" dirty="0"/>
                  <a:t>Generate the corresponding</a:t>
                </a:r>
                <a:br>
                  <a:rPr lang="en-US" altLang="zh-CN" dirty="0"/>
                </a:br>
                <a:r>
                  <a:rPr lang="en-US" altLang="zh-CN" dirty="0"/>
                  <a:t>High-level relation set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ℛ</m:t>
                        </m:r>
                      </m:e>
                      <m:sup>
                        <m:r>
                          <a:rPr lang="en-US" altLang="zh-CN" b="0" i="1" smtClean="0">
                            <a:latin typeface="Cambria Math" panose="02040503050406030204" pitchFamily="18" charset="0"/>
                          </a:rPr>
                          <m:t>𝐻</m:t>
                        </m:r>
                      </m:sup>
                    </m:sSup>
                  </m:oMath>
                </a14:m>
                <a:r>
                  <a:rPr lang="en-US" altLang="zh-CN" dirty="0"/>
                  <a:t>.</a:t>
                </a:r>
              </a:p>
              <a:p>
                <a:r>
                  <a:rPr lang="en-US" altLang="zh-CN" dirty="0"/>
                  <a:t>Adjust the structure of the tree.</a:t>
                </a:r>
              </a:p>
              <a:p>
                <a:r>
                  <a:rPr lang="en-US" altLang="zh-CN" dirty="0"/>
                  <a:t>Aggregate the relative relation’s ancestors to a new relation. </a:t>
                </a:r>
                <a:br>
                  <a:rPr lang="en-US" altLang="zh-CN" dirty="0"/>
                </a:br>
                <a:r>
                  <a:rPr lang="en-US" altLang="zh-CN" dirty="0"/>
                  <a:t>(e.g., /few-instance)</a:t>
                </a:r>
              </a:p>
            </p:txBody>
          </p:sp>
        </mc:Choice>
        <mc:Fallback xmlns="">
          <p:sp>
            <p:nvSpPr>
              <p:cNvPr id="4" name="竖排文字占位符 2">
                <a:extLst>
                  <a:ext uri="{FF2B5EF4-FFF2-40B4-BE49-F238E27FC236}">
                    <a16:creationId xmlns:a16="http://schemas.microsoft.com/office/drawing/2014/main" id="{968FAE5C-8433-445F-B51F-F4BC121D21F4}"/>
                  </a:ext>
                </a:extLst>
              </p:cNvPr>
              <p:cNvSpPr>
                <a:spLocks noGrp="1" noRot="1" noChangeAspect="1" noMove="1" noResize="1" noEditPoints="1" noAdjustHandles="1" noChangeArrowheads="1" noChangeShapeType="1" noTextEdit="1"/>
              </p:cNvSpPr>
              <p:nvPr>
                <p:ph type="body" orient="vert" idx="1"/>
              </p:nvPr>
            </p:nvSpPr>
            <p:spPr>
              <a:xfrm>
                <a:off x="838200" y="1825625"/>
                <a:ext cx="5372102" cy="4351338"/>
              </a:xfrm>
              <a:blipFill>
                <a:blip r:embed="rId3"/>
                <a:stretch>
                  <a:fillRect l="-2043" t="-2381" r="-24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9471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3599</TotalTime>
  <Words>758</Words>
  <Application>Microsoft Office PowerPoint</Application>
  <PresentationFormat>宽屏</PresentationFormat>
  <Paragraphs>101</Paragraphs>
  <Slides>19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Cambria Math</vt:lpstr>
      <vt:lpstr>Office 主题​​</vt:lpstr>
      <vt:lpstr>PowerPoint 演示文稿</vt:lpstr>
      <vt:lpstr>Outline </vt:lpstr>
      <vt:lpstr>Relation Extraction</vt:lpstr>
      <vt:lpstr>Long-tail Relation Extraction</vt:lpstr>
      <vt:lpstr>Related Works</vt:lpstr>
      <vt:lpstr>Related Works</vt:lpstr>
      <vt:lpstr>Approach</vt:lpstr>
      <vt:lpstr>Knowledge Aggregation</vt:lpstr>
      <vt:lpstr>Layer-enhanced Hierarchical Relational Tree Construction</vt:lpstr>
      <vt:lpstr>Transfer Relational Knowledge using KG Embeddings and Inductive GraphSAGE</vt:lpstr>
      <vt:lpstr>Instance Encoder</vt:lpstr>
      <vt:lpstr>Overall Architecture</vt:lpstr>
      <vt:lpstr>Experiments</vt:lpstr>
      <vt:lpstr>Overall Evaluation Results </vt:lpstr>
      <vt:lpstr>Evaluation Results for Long-tail Relations</vt:lpstr>
      <vt:lpstr>Ablation Study</vt:lpstr>
      <vt:lpstr>Visualizations of Class Embeddings</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晓凯 刘</dc:creator>
  <cp:lastModifiedBy>晓凯 刘</cp:lastModifiedBy>
  <cp:revision>1</cp:revision>
  <dcterms:created xsi:type="dcterms:W3CDTF">2022-03-19T06:38:59Z</dcterms:created>
  <dcterms:modified xsi:type="dcterms:W3CDTF">2022-03-25T09:07:50Z</dcterms:modified>
</cp:coreProperties>
</file>