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50" d="100"/>
          <a:sy n="50" d="100"/>
        </p:scale>
        <p:origin x="-58" y="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A9BBE-F820-4DDC-BE84-C820E481A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Do 27.09.18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F4603D-F46E-4941-BD63-9F4BBA626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Systeme / Realtime / </a:t>
            </a:r>
            <a:r>
              <a:rPr lang="de-CH" dirty="0" err="1"/>
              <a:t>Processor</a:t>
            </a:r>
            <a:r>
              <a:rPr lang="de-CH" dirty="0"/>
              <a:t> Expert / Project </a:t>
            </a:r>
            <a:r>
              <a:rPr lang="de-CH" dirty="0" err="1"/>
              <a:t>Structure</a:t>
            </a:r>
            <a:endParaRPr lang="de-CH" dirty="0"/>
          </a:p>
          <a:p>
            <a:endParaRPr lang="de-CH" dirty="0"/>
          </a:p>
          <a:p>
            <a:r>
              <a:rPr lang="de-CH" dirty="0"/>
              <a:t>Fischer Andy &amp; Moser Johannes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01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9F003-CB06-4ECF-8E9A-885DBCC8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Systeme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99A03A0-E04A-41E6-B012-E11E20FB22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481454"/>
            <a:ext cx="4878387" cy="3077780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9AD8431-47BF-46A5-92DD-8FF5935F05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5546877"/>
              </p:ext>
            </p:extLst>
          </p:nvPr>
        </p:nvGraphicFramePr>
        <p:xfrm>
          <a:off x="6172202" y="2710466"/>
          <a:ext cx="4875213" cy="261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1769459326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931407414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70553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Transforming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Reactive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Interactive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56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Möglichst keine Latenz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Möglichst kurze Latenz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Kurze Latenz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0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mehr Speed </a:t>
                      </a: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mehr Speicher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Hohe Systemlast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57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Beispiele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4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AD-Wandler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Echtzeitregelungssysteme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Billettautomat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15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Com.-Schnittstellen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Airbag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HMI Schnittstellen allg.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699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8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1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B5D69-822A-4FBB-85AB-EE172B43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Echtzeit für Computer Systeme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11E4C96-D263-4336-868C-715CE137B6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3470440"/>
            <a:ext cx="4878387" cy="1099807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68FFF00-6FBB-44F0-A656-E4C518AC05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73770"/>
            <a:ext cx="4875213" cy="18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7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EB41F-71E7-4D2E-AA1F-44F65E5F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Processor</a:t>
            </a:r>
            <a:r>
              <a:rPr lang="de-CH" dirty="0"/>
              <a:t> Expert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46CA42-C336-4590-BB18-15FB21DFA6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4597" y="2249488"/>
            <a:ext cx="4732019" cy="3541712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9CD163A-9407-4847-91FA-86E831858F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37314"/>
            <a:ext cx="4875213" cy="25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EB41F-71E7-4D2E-AA1F-44F65E5F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Processor</a:t>
            </a:r>
            <a:r>
              <a:rPr lang="de-CH" dirty="0"/>
              <a:t> Expert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4AF7A5-5ED0-4B07-ADBA-44AC0C6B23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3099239"/>
            <a:ext cx="4878387" cy="184220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C8D1A40-FD2C-42AC-9F49-0D9DEF498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50774"/>
            <a:ext cx="4875213" cy="31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7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EB41F-71E7-4D2E-AA1F-44F65E5F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Processor</a:t>
            </a:r>
            <a:r>
              <a:rPr lang="de-CH" dirty="0"/>
              <a:t> Expert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E5E2E5-F7E4-47E6-9041-5AB68ED2AA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926434"/>
            <a:ext cx="4878387" cy="2187819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AE77935-D064-4A01-82B5-B2F700385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91668"/>
            <a:ext cx="4875213" cy="28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7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D16DF-E6F1-4264-BD86-DB2E4B98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Project </a:t>
            </a:r>
            <a:r>
              <a:rPr lang="de-CH" dirty="0" err="1"/>
              <a:t>Structure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391528-07D2-421E-AAFC-E598927B41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15503"/>
            <a:ext cx="4878387" cy="3409681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22CA2D2-B60C-4B89-9A2A-C2E0FE0D1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28851"/>
            <a:ext cx="4875213" cy="29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8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BF8C7-ADEA-479A-A9F4-EC6DF455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TIPPS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69DA7C-0896-47AA-ABC5-8B2173EF25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986494"/>
            <a:ext cx="6759262" cy="2222285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3D5976E-5E7D-40F2-9368-E3E33D9A49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3180" y="4386811"/>
            <a:ext cx="4875213" cy="18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9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63</Words>
  <Application>Microsoft Office PowerPoint</Application>
  <PresentationFormat>Breitbild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Wingdings</vt:lpstr>
      <vt:lpstr>Schaltkreis</vt:lpstr>
      <vt:lpstr>Recap Do 27.09.18</vt:lpstr>
      <vt:lpstr>Systeme</vt:lpstr>
      <vt:lpstr>Echtzeit für Computer Systeme</vt:lpstr>
      <vt:lpstr>Processor Expert</vt:lpstr>
      <vt:lpstr>Processor Expert</vt:lpstr>
      <vt:lpstr>Processor Expert</vt:lpstr>
      <vt:lpstr>Project Structure</vt:lpstr>
      <vt:lpstr>TIPPS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Do 27.09.18</dc:title>
  <dc:creator>Johannes</dc:creator>
  <cp:lastModifiedBy>Johannes</cp:lastModifiedBy>
  <cp:revision>3</cp:revision>
  <dcterms:created xsi:type="dcterms:W3CDTF">2018-10-02T11:59:23Z</dcterms:created>
  <dcterms:modified xsi:type="dcterms:W3CDTF">2018-10-02T12:30:48Z</dcterms:modified>
</cp:coreProperties>
</file>