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5"/>
  </p:notesMasterIdLst>
  <p:sldIdLst>
    <p:sldId id="312" r:id="rId2"/>
    <p:sldId id="357" r:id="rId3"/>
    <p:sldId id="258" r:id="rId4"/>
    <p:sldId id="331" r:id="rId5"/>
    <p:sldId id="332" r:id="rId6"/>
    <p:sldId id="333" r:id="rId7"/>
    <p:sldId id="334" r:id="rId8"/>
    <p:sldId id="335" r:id="rId9"/>
    <p:sldId id="336" r:id="rId10"/>
    <p:sldId id="343" r:id="rId11"/>
    <p:sldId id="338" r:id="rId12"/>
    <p:sldId id="344" r:id="rId13"/>
    <p:sldId id="351" r:id="rId14"/>
    <p:sldId id="346" r:id="rId15"/>
    <p:sldId id="347" r:id="rId16"/>
    <p:sldId id="348" r:id="rId17"/>
    <p:sldId id="350" r:id="rId18"/>
    <p:sldId id="349" r:id="rId19"/>
    <p:sldId id="352" r:id="rId20"/>
    <p:sldId id="353" r:id="rId21"/>
    <p:sldId id="354" r:id="rId22"/>
    <p:sldId id="355" r:id="rId23"/>
    <p:sldId id="358" r:id="rId24"/>
  </p:sldIdLst>
  <p:sldSz cx="9144000" cy="5143500" type="screen16x9"/>
  <p:notesSz cx="6858000" cy="9144000"/>
  <p:embeddedFontLst>
    <p:embeddedFont>
      <p:font typeface="Roboto" panose="02000000000000000000" pitchFamily="2" charset="0"/>
      <p:regular r:id="rId26"/>
      <p:bold r:id="rId27"/>
      <p:italic r:id="rId28"/>
      <p:boldItalic r:id="rId29"/>
    </p:embeddedFont>
    <p:embeddedFont>
      <p:font typeface="Spline Sans" pitchFamily="2"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3311"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D80423-AD99-4722-ACDA-3663EDE80B36}">
  <a:tblStyle styleId="{11D80423-AD99-4722-ACDA-3663EDE80B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117" d="100"/>
          <a:sy n="117" d="100"/>
        </p:scale>
        <p:origin x="184" y="776"/>
      </p:cViewPr>
      <p:guideLst>
        <p:guide orient="horz" pos="1620"/>
        <p:guide pos="331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865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842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967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73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880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358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261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80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91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25dc6aadf79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25dc6aadf79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24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481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884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526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380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36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450" y="-7650"/>
            <a:ext cx="9156900" cy="5158800"/>
            <a:chOff x="-6475" y="0"/>
            <a:chExt cx="9156900" cy="5158800"/>
          </a:xfrm>
        </p:grpSpPr>
        <p:cxnSp>
          <p:nvCxnSpPr>
            <p:cNvPr id="10" name="Google Shape;10;p2"/>
            <p:cNvCxnSpPr/>
            <p:nvPr/>
          </p:nvCxnSpPr>
          <p:spPr>
            <a:xfrm>
              <a:off x="-6475" y="189900"/>
              <a:ext cx="9156900" cy="0"/>
            </a:xfrm>
            <a:prstGeom prst="straightConnector1">
              <a:avLst/>
            </a:prstGeom>
            <a:noFill/>
            <a:ln w="9525" cap="flat" cmpd="sng">
              <a:solidFill>
                <a:schemeClr val="dk2"/>
              </a:solidFill>
              <a:prstDash val="solid"/>
              <a:round/>
              <a:headEnd type="none" w="med" len="med"/>
              <a:tailEnd type="none" w="med" len="med"/>
            </a:ln>
          </p:spPr>
        </p:cxnSp>
        <p:cxnSp>
          <p:nvCxnSpPr>
            <p:cNvPr id="11" name="Google Shape;11;p2"/>
            <p:cNvCxnSpPr/>
            <p:nvPr/>
          </p:nvCxnSpPr>
          <p:spPr>
            <a:xfrm>
              <a:off x="-6475" y="4959425"/>
              <a:ext cx="9156900" cy="0"/>
            </a:xfrm>
            <a:prstGeom prst="straightConnector1">
              <a:avLst/>
            </a:prstGeom>
            <a:noFill/>
            <a:ln w="9525" cap="flat" cmpd="sng">
              <a:solidFill>
                <a:schemeClr val="dk2"/>
              </a:solidFill>
              <a:prstDash val="solid"/>
              <a:round/>
              <a:headEnd type="none" w="med" len="med"/>
              <a:tailEnd type="none" w="med" len="med"/>
            </a:ln>
          </p:spPr>
        </p:cxnSp>
        <p:cxnSp>
          <p:nvCxnSpPr>
            <p:cNvPr id="12" name="Google Shape;12;p2"/>
            <p:cNvCxnSpPr/>
            <p:nvPr/>
          </p:nvCxnSpPr>
          <p:spPr>
            <a:xfrm>
              <a:off x="185750" y="0"/>
              <a:ext cx="0" cy="515880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13;p2"/>
            <p:cNvCxnSpPr/>
            <p:nvPr/>
          </p:nvCxnSpPr>
          <p:spPr>
            <a:xfrm>
              <a:off x="8958250" y="0"/>
              <a:ext cx="0" cy="5158800"/>
            </a:xfrm>
            <a:prstGeom prst="straightConnector1">
              <a:avLst/>
            </a:prstGeom>
            <a:noFill/>
            <a:ln w="9525" cap="flat" cmpd="sng">
              <a:solidFill>
                <a:schemeClr val="dk2"/>
              </a:solidFill>
              <a:prstDash val="solid"/>
              <a:round/>
              <a:headEnd type="none" w="med" len="med"/>
              <a:tailEnd type="none" w="med" len="med"/>
            </a:ln>
          </p:spPr>
        </p:cxnSp>
      </p:grpSp>
      <p:sp>
        <p:nvSpPr>
          <p:cNvPr id="14" name="Google Shape;14;p2"/>
          <p:cNvSpPr txBox="1">
            <a:spLocks noGrp="1"/>
          </p:cNvSpPr>
          <p:nvPr>
            <p:ph type="ctrTitle"/>
          </p:nvPr>
        </p:nvSpPr>
        <p:spPr>
          <a:xfrm>
            <a:off x="1537950" y="1172700"/>
            <a:ext cx="6068100" cy="2446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537950" y="4113775"/>
            <a:ext cx="3829800" cy="42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grpSp>
        <p:nvGrpSpPr>
          <p:cNvPr id="92" name="Google Shape;92;p3"/>
          <p:cNvGrpSpPr/>
          <p:nvPr/>
        </p:nvGrpSpPr>
        <p:grpSpPr>
          <a:xfrm>
            <a:off x="-6450" y="-7650"/>
            <a:ext cx="9156900" cy="5158800"/>
            <a:chOff x="-6475" y="0"/>
            <a:chExt cx="9156900" cy="5158800"/>
          </a:xfrm>
        </p:grpSpPr>
        <p:cxnSp>
          <p:nvCxnSpPr>
            <p:cNvPr id="93" name="Google Shape;93;p3"/>
            <p:cNvCxnSpPr/>
            <p:nvPr/>
          </p:nvCxnSpPr>
          <p:spPr>
            <a:xfrm>
              <a:off x="-6475" y="189900"/>
              <a:ext cx="9156900" cy="0"/>
            </a:xfrm>
            <a:prstGeom prst="straightConnector1">
              <a:avLst/>
            </a:prstGeom>
            <a:noFill/>
            <a:ln w="9525" cap="flat" cmpd="sng">
              <a:solidFill>
                <a:schemeClr val="dk2"/>
              </a:solidFill>
              <a:prstDash val="solid"/>
              <a:round/>
              <a:headEnd type="none" w="med" len="med"/>
              <a:tailEnd type="none" w="med" len="med"/>
            </a:ln>
          </p:spPr>
        </p:cxnSp>
        <p:cxnSp>
          <p:nvCxnSpPr>
            <p:cNvPr id="94" name="Google Shape;94;p3"/>
            <p:cNvCxnSpPr/>
            <p:nvPr/>
          </p:nvCxnSpPr>
          <p:spPr>
            <a:xfrm>
              <a:off x="-6475" y="4959425"/>
              <a:ext cx="9156900" cy="0"/>
            </a:xfrm>
            <a:prstGeom prst="straightConnector1">
              <a:avLst/>
            </a:prstGeom>
            <a:noFill/>
            <a:ln w="9525" cap="flat" cmpd="sng">
              <a:solidFill>
                <a:schemeClr val="dk2"/>
              </a:solidFill>
              <a:prstDash val="solid"/>
              <a:round/>
              <a:headEnd type="none" w="med" len="med"/>
              <a:tailEnd type="none" w="med" len="med"/>
            </a:ln>
          </p:spPr>
        </p:cxnSp>
        <p:cxnSp>
          <p:nvCxnSpPr>
            <p:cNvPr id="95" name="Google Shape;95;p3"/>
            <p:cNvCxnSpPr/>
            <p:nvPr/>
          </p:nvCxnSpPr>
          <p:spPr>
            <a:xfrm>
              <a:off x="185750" y="0"/>
              <a:ext cx="0" cy="5158800"/>
            </a:xfrm>
            <a:prstGeom prst="straightConnector1">
              <a:avLst/>
            </a:prstGeom>
            <a:noFill/>
            <a:ln w="9525" cap="flat" cmpd="sng">
              <a:solidFill>
                <a:schemeClr val="dk2"/>
              </a:solidFill>
              <a:prstDash val="solid"/>
              <a:round/>
              <a:headEnd type="none" w="med" len="med"/>
              <a:tailEnd type="none" w="med" len="med"/>
            </a:ln>
          </p:spPr>
        </p:cxnSp>
        <p:cxnSp>
          <p:nvCxnSpPr>
            <p:cNvPr id="96" name="Google Shape;96;p3"/>
            <p:cNvCxnSpPr/>
            <p:nvPr/>
          </p:nvCxnSpPr>
          <p:spPr>
            <a:xfrm>
              <a:off x="8958250" y="0"/>
              <a:ext cx="0" cy="5158800"/>
            </a:xfrm>
            <a:prstGeom prst="straightConnector1">
              <a:avLst/>
            </a:prstGeom>
            <a:noFill/>
            <a:ln w="9525" cap="flat" cmpd="sng">
              <a:solidFill>
                <a:schemeClr val="dk2"/>
              </a:solidFill>
              <a:prstDash val="solid"/>
              <a:round/>
              <a:headEnd type="none" w="med" len="med"/>
              <a:tailEnd type="none" w="med" len="med"/>
            </a:ln>
          </p:spPr>
        </p:cxnSp>
      </p:grpSp>
      <p:sp>
        <p:nvSpPr>
          <p:cNvPr id="97" name="Google Shape;97;p3"/>
          <p:cNvSpPr txBox="1">
            <a:spLocks noGrp="1"/>
          </p:cNvSpPr>
          <p:nvPr>
            <p:ph type="title"/>
          </p:nvPr>
        </p:nvSpPr>
        <p:spPr>
          <a:xfrm>
            <a:off x="1360825" y="2106175"/>
            <a:ext cx="3032400" cy="138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8" name="Google Shape;98;p3"/>
          <p:cNvSpPr txBox="1">
            <a:spLocks noGrp="1"/>
          </p:cNvSpPr>
          <p:nvPr>
            <p:ph type="title" idx="2" hasCustomPrompt="1"/>
          </p:nvPr>
        </p:nvSpPr>
        <p:spPr>
          <a:xfrm>
            <a:off x="4572000" y="998275"/>
            <a:ext cx="1374600" cy="11079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9" name="Google Shape;99;p3"/>
          <p:cNvSpPr txBox="1">
            <a:spLocks noGrp="1"/>
          </p:cNvSpPr>
          <p:nvPr>
            <p:ph type="subTitle" idx="1"/>
          </p:nvPr>
        </p:nvSpPr>
        <p:spPr>
          <a:xfrm>
            <a:off x="2015900" y="3437813"/>
            <a:ext cx="2376900" cy="707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4_1">
    <p:spTree>
      <p:nvGrpSpPr>
        <p:cNvPr id="1" name="Shape 852"/>
        <p:cNvGrpSpPr/>
        <p:nvPr/>
      </p:nvGrpSpPr>
      <p:grpSpPr>
        <a:xfrm>
          <a:off x="0" y="0"/>
          <a:ext cx="0" cy="0"/>
          <a:chOff x="0" y="0"/>
          <a:chExt cx="0" cy="0"/>
        </a:xfrm>
      </p:grpSpPr>
      <p:grpSp>
        <p:nvGrpSpPr>
          <p:cNvPr id="853" name="Google Shape;853;p32"/>
          <p:cNvGrpSpPr/>
          <p:nvPr/>
        </p:nvGrpSpPr>
        <p:grpSpPr>
          <a:xfrm>
            <a:off x="-6450" y="-7650"/>
            <a:ext cx="9156900" cy="5158800"/>
            <a:chOff x="-6475" y="0"/>
            <a:chExt cx="9156900" cy="5158800"/>
          </a:xfrm>
        </p:grpSpPr>
        <p:cxnSp>
          <p:nvCxnSpPr>
            <p:cNvPr id="854" name="Google Shape;854;p32"/>
            <p:cNvCxnSpPr/>
            <p:nvPr/>
          </p:nvCxnSpPr>
          <p:spPr>
            <a:xfrm>
              <a:off x="-6475" y="189900"/>
              <a:ext cx="9156900" cy="0"/>
            </a:xfrm>
            <a:prstGeom prst="straightConnector1">
              <a:avLst/>
            </a:prstGeom>
            <a:noFill/>
            <a:ln w="9525" cap="flat" cmpd="sng">
              <a:solidFill>
                <a:schemeClr val="dk2"/>
              </a:solidFill>
              <a:prstDash val="solid"/>
              <a:round/>
              <a:headEnd type="none" w="med" len="med"/>
              <a:tailEnd type="none" w="med" len="med"/>
            </a:ln>
          </p:spPr>
        </p:cxnSp>
        <p:cxnSp>
          <p:nvCxnSpPr>
            <p:cNvPr id="855" name="Google Shape;855;p32"/>
            <p:cNvCxnSpPr/>
            <p:nvPr/>
          </p:nvCxnSpPr>
          <p:spPr>
            <a:xfrm>
              <a:off x="-6475" y="4959425"/>
              <a:ext cx="9156900" cy="0"/>
            </a:xfrm>
            <a:prstGeom prst="straightConnector1">
              <a:avLst/>
            </a:prstGeom>
            <a:noFill/>
            <a:ln w="9525" cap="flat" cmpd="sng">
              <a:solidFill>
                <a:schemeClr val="dk2"/>
              </a:solidFill>
              <a:prstDash val="solid"/>
              <a:round/>
              <a:headEnd type="none" w="med" len="med"/>
              <a:tailEnd type="none" w="med" len="med"/>
            </a:ln>
          </p:spPr>
        </p:cxnSp>
        <p:cxnSp>
          <p:nvCxnSpPr>
            <p:cNvPr id="856" name="Google Shape;856;p32"/>
            <p:cNvCxnSpPr/>
            <p:nvPr/>
          </p:nvCxnSpPr>
          <p:spPr>
            <a:xfrm>
              <a:off x="185750" y="0"/>
              <a:ext cx="0" cy="5158800"/>
            </a:xfrm>
            <a:prstGeom prst="straightConnector1">
              <a:avLst/>
            </a:prstGeom>
            <a:noFill/>
            <a:ln w="9525" cap="flat" cmpd="sng">
              <a:solidFill>
                <a:schemeClr val="dk2"/>
              </a:solidFill>
              <a:prstDash val="solid"/>
              <a:round/>
              <a:headEnd type="none" w="med" len="med"/>
              <a:tailEnd type="none" w="med" len="med"/>
            </a:ln>
          </p:spPr>
        </p:cxnSp>
        <p:cxnSp>
          <p:nvCxnSpPr>
            <p:cNvPr id="857" name="Google Shape;857;p32"/>
            <p:cNvCxnSpPr/>
            <p:nvPr/>
          </p:nvCxnSpPr>
          <p:spPr>
            <a:xfrm>
              <a:off x="8958250" y="0"/>
              <a:ext cx="0" cy="51588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87"/>
        <p:cNvGrpSpPr/>
        <p:nvPr/>
      </p:nvGrpSpPr>
      <p:grpSpPr>
        <a:xfrm>
          <a:off x="0" y="0"/>
          <a:ext cx="0" cy="0"/>
          <a:chOff x="0" y="0"/>
          <a:chExt cx="0" cy="0"/>
        </a:xfrm>
      </p:grpSpPr>
      <p:grpSp>
        <p:nvGrpSpPr>
          <p:cNvPr id="288" name="Google Shape;288;p13"/>
          <p:cNvGrpSpPr/>
          <p:nvPr/>
        </p:nvGrpSpPr>
        <p:grpSpPr>
          <a:xfrm>
            <a:off x="-6450" y="-7650"/>
            <a:ext cx="9156900" cy="5158800"/>
            <a:chOff x="-6475" y="0"/>
            <a:chExt cx="9156900" cy="5158800"/>
          </a:xfrm>
        </p:grpSpPr>
        <p:cxnSp>
          <p:nvCxnSpPr>
            <p:cNvPr id="289" name="Google Shape;289;p13"/>
            <p:cNvCxnSpPr/>
            <p:nvPr/>
          </p:nvCxnSpPr>
          <p:spPr>
            <a:xfrm>
              <a:off x="-6475" y="189900"/>
              <a:ext cx="9156900" cy="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13"/>
            <p:cNvCxnSpPr/>
            <p:nvPr/>
          </p:nvCxnSpPr>
          <p:spPr>
            <a:xfrm>
              <a:off x="-6475" y="4959425"/>
              <a:ext cx="9156900" cy="0"/>
            </a:xfrm>
            <a:prstGeom prst="straightConnector1">
              <a:avLst/>
            </a:prstGeom>
            <a:noFill/>
            <a:ln w="9525" cap="flat" cmpd="sng">
              <a:solidFill>
                <a:schemeClr val="dk2"/>
              </a:solidFill>
              <a:prstDash val="solid"/>
              <a:round/>
              <a:headEnd type="none" w="med" len="med"/>
              <a:tailEnd type="none" w="med" len="med"/>
            </a:ln>
          </p:spPr>
        </p:cxnSp>
        <p:cxnSp>
          <p:nvCxnSpPr>
            <p:cNvPr id="291" name="Google Shape;291;p13"/>
            <p:cNvCxnSpPr/>
            <p:nvPr/>
          </p:nvCxnSpPr>
          <p:spPr>
            <a:xfrm>
              <a:off x="185750" y="0"/>
              <a:ext cx="0" cy="5158800"/>
            </a:xfrm>
            <a:prstGeom prst="straightConnector1">
              <a:avLst/>
            </a:prstGeom>
            <a:noFill/>
            <a:ln w="9525" cap="flat" cmpd="sng">
              <a:solidFill>
                <a:schemeClr val="dk2"/>
              </a:solidFill>
              <a:prstDash val="solid"/>
              <a:round/>
              <a:headEnd type="none" w="med" len="med"/>
              <a:tailEnd type="none" w="med" len="med"/>
            </a:ln>
          </p:spPr>
        </p:cxnSp>
        <p:cxnSp>
          <p:nvCxnSpPr>
            <p:cNvPr id="292" name="Google Shape;292;p13"/>
            <p:cNvCxnSpPr/>
            <p:nvPr/>
          </p:nvCxnSpPr>
          <p:spPr>
            <a:xfrm>
              <a:off x="8958250" y="0"/>
              <a:ext cx="0" cy="5158800"/>
            </a:xfrm>
            <a:prstGeom prst="straightConnector1">
              <a:avLst/>
            </a:prstGeom>
            <a:noFill/>
            <a:ln w="9525" cap="flat" cmpd="sng">
              <a:solidFill>
                <a:schemeClr val="dk2"/>
              </a:solidFill>
              <a:prstDash val="solid"/>
              <a:round/>
              <a:headEnd type="none" w="med" len="med"/>
              <a:tailEnd type="none" w="med" len="med"/>
            </a:ln>
          </p:spPr>
        </p:cxnSp>
      </p:grpSp>
      <p:sp>
        <p:nvSpPr>
          <p:cNvPr id="293" name="Google Shape;293;p13"/>
          <p:cNvSpPr txBox="1">
            <a:spLocks noGrp="1"/>
          </p:cNvSpPr>
          <p:nvPr>
            <p:ph type="title"/>
          </p:nvPr>
        </p:nvSpPr>
        <p:spPr>
          <a:xfrm>
            <a:off x="713475" y="445025"/>
            <a:ext cx="77172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sz="3200"/>
            </a:lvl1pPr>
            <a:lvl2pPr lvl="1">
              <a:spcBef>
                <a:spcPts val="0"/>
              </a:spcBef>
              <a:spcAft>
                <a:spcPts val="0"/>
              </a:spcAft>
              <a:buSzPts val="3200"/>
              <a:buNone/>
              <a:defRPr>
                <a:latin typeface="Roboto"/>
                <a:ea typeface="Roboto"/>
                <a:cs typeface="Roboto"/>
                <a:sym typeface="Roboto"/>
              </a:defRPr>
            </a:lvl2pPr>
            <a:lvl3pPr lvl="2">
              <a:spcBef>
                <a:spcPts val="0"/>
              </a:spcBef>
              <a:spcAft>
                <a:spcPts val="0"/>
              </a:spcAft>
              <a:buSzPts val="3200"/>
              <a:buNone/>
              <a:defRPr>
                <a:latin typeface="Roboto"/>
                <a:ea typeface="Roboto"/>
                <a:cs typeface="Roboto"/>
                <a:sym typeface="Roboto"/>
              </a:defRPr>
            </a:lvl3pPr>
            <a:lvl4pPr lvl="3">
              <a:spcBef>
                <a:spcPts val="0"/>
              </a:spcBef>
              <a:spcAft>
                <a:spcPts val="0"/>
              </a:spcAft>
              <a:buSzPts val="3200"/>
              <a:buNone/>
              <a:defRPr>
                <a:latin typeface="Roboto"/>
                <a:ea typeface="Roboto"/>
                <a:cs typeface="Roboto"/>
                <a:sym typeface="Roboto"/>
              </a:defRPr>
            </a:lvl4pPr>
            <a:lvl5pPr lvl="4">
              <a:spcBef>
                <a:spcPts val="0"/>
              </a:spcBef>
              <a:spcAft>
                <a:spcPts val="0"/>
              </a:spcAft>
              <a:buSzPts val="3200"/>
              <a:buNone/>
              <a:defRPr>
                <a:latin typeface="Roboto"/>
                <a:ea typeface="Roboto"/>
                <a:cs typeface="Roboto"/>
                <a:sym typeface="Roboto"/>
              </a:defRPr>
            </a:lvl5pPr>
            <a:lvl6pPr lvl="5">
              <a:spcBef>
                <a:spcPts val="0"/>
              </a:spcBef>
              <a:spcAft>
                <a:spcPts val="0"/>
              </a:spcAft>
              <a:buSzPts val="3200"/>
              <a:buNone/>
              <a:defRPr>
                <a:latin typeface="Roboto"/>
                <a:ea typeface="Roboto"/>
                <a:cs typeface="Roboto"/>
                <a:sym typeface="Roboto"/>
              </a:defRPr>
            </a:lvl6pPr>
            <a:lvl7pPr lvl="6">
              <a:spcBef>
                <a:spcPts val="0"/>
              </a:spcBef>
              <a:spcAft>
                <a:spcPts val="0"/>
              </a:spcAft>
              <a:buSzPts val="3200"/>
              <a:buNone/>
              <a:defRPr>
                <a:latin typeface="Roboto"/>
                <a:ea typeface="Roboto"/>
                <a:cs typeface="Roboto"/>
                <a:sym typeface="Roboto"/>
              </a:defRPr>
            </a:lvl7pPr>
            <a:lvl8pPr lvl="7">
              <a:spcBef>
                <a:spcPts val="0"/>
              </a:spcBef>
              <a:spcAft>
                <a:spcPts val="0"/>
              </a:spcAft>
              <a:buSzPts val="3200"/>
              <a:buNone/>
              <a:defRPr>
                <a:latin typeface="Roboto"/>
                <a:ea typeface="Roboto"/>
                <a:cs typeface="Roboto"/>
                <a:sym typeface="Roboto"/>
              </a:defRPr>
            </a:lvl8pPr>
            <a:lvl9pPr lvl="8">
              <a:spcBef>
                <a:spcPts val="0"/>
              </a:spcBef>
              <a:spcAft>
                <a:spcPts val="0"/>
              </a:spcAft>
              <a:buSzPts val="3200"/>
              <a:buNone/>
              <a:defRPr>
                <a:latin typeface="Roboto"/>
                <a:ea typeface="Roboto"/>
                <a:cs typeface="Roboto"/>
                <a:sym typeface="Roboto"/>
              </a:defRPr>
            </a:lvl9pPr>
          </a:lstStyle>
          <a:p>
            <a:endParaRPr/>
          </a:p>
        </p:txBody>
      </p:sp>
      <p:sp>
        <p:nvSpPr>
          <p:cNvPr id="294" name="Google Shape;294;p13"/>
          <p:cNvSpPr txBox="1">
            <a:spLocks noGrp="1"/>
          </p:cNvSpPr>
          <p:nvPr>
            <p:ph type="title" idx="2" hasCustomPrompt="1"/>
          </p:nvPr>
        </p:nvSpPr>
        <p:spPr>
          <a:xfrm>
            <a:off x="964431" y="1971700"/>
            <a:ext cx="765900" cy="7236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1"/>
              </a:buClr>
              <a:buSzPts val="4500"/>
              <a:buNone/>
              <a:defRPr sz="3400">
                <a:solidFill>
                  <a:schemeClr val="lt1"/>
                </a:solidFill>
              </a:defRPr>
            </a:lvl1pPr>
            <a:lvl2pPr lvl="1" algn="ctr" rtl="0">
              <a:spcBef>
                <a:spcPts val="0"/>
              </a:spcBef>
              <a:spcAft>
                <a:spcPts val="0"/>
              </a:spcAft>
              <a:buClr>
                <a:schemeClr val="accent1"/>
              </a:buClr>
              <a:buSzPts val="4500"/>
              <a:buNone/>
              <a:defRPr sz="4500">
                <a:solidFill>
                  <a:schemeClr val="accent1"/>
                </a:solidFill>
              </a:defRPr>
            </a:lvl2pPr>
            <a:lvl3pPr lvl="2" algn="ctr" rtl="0">
              <a:spcBef>
                <a:spcPts val="0"/>
              </a:spcBef>
              <a:spcAft>
                <a:spcPts val="0"/>
              </a:spcAft>
              <a:buClr>
                <a:schemeClr val="accent1"/>
              </a:buClr>
              <a:buSzPts val="4500"/>
              <a:buNone/>
              <a:defRPr sz="4500">
                <a:solidFill>
                  <a:schemeClr val="accent1"/>
                </a:solidFill>
              </a:defRPr>
            </a:lvl3pPr>
            <a:lvl4pPr lvl="3" algn="ctr" rtl="0">
              <a:spcBef>
                <a:spcPts val="0"/>
              </a:spcBef>
              <a:spcAft>
                <a:spcPts val="0"/>
              </a:spcAft>
              <a:buClr>
                <a:schemeClr val="accent1"/>
              </a:buClr>
              <a:buSzPts val="4500"/>
              <a:buNone/>
              <a:defRPr sz="4500">
                <a:solidFill>
                  <a:schemeClr val="accent1"/>
                </a:solidFill>
              </a:defRPr>
            </a:lvl4pPr>
            <a:lvl5pPr lvl="4" algn="ctr" rtl="0">
              <a:spcBef>
                <a:spcPts val="0"/>
              </a:spcBef>
              <a:spcAft>
                <a:spcPts val="0"/>
              </a:spcAft>
              <a:buClr>
                <a:schemeClr val="accent1"/>
              </a:buClr>
              <a:buSzPts val="4500"/>
              <a:buNone/>
              <a:defRPr sz="4500">
                <a:solidFill>
                  <a:schemeClr val="accent1"/>
                </a:solidFill>
              </a:defRPr>
            </a:lvl5pPr>
            <a:lvl6pPr lvl="5" algn="ctr" rtl="0">
              <a:spcBef>
                <a:spcPts val="0"/>
              </a:spcBef>
              <a:spcAft>
                <a:spcPts val="0"/>
              </a:spcAft>
              <a:buClr>
                <a:schemeClr val="accent1"/>
              </a:buClr>
              <a:buSzPts val="4500"/>
              <a:buNone/>
              <a:defRPr sz="4500">
                <a:solidFill>
                  <a:schemeClr val="accent1"/>
                </a:solidFill>
              </a:defRPr>
            </a:lvl6pPr>
            <a:lvl7pPr lvl="6" algn="ctr" rtl="0">
              <a:spcBef>
                <a:spcPts val="0"/>
              </a:spcBef>
              <a:spcAft>
                <a:spcPts val="0"/>
              </a:spcAft>
              <a:buClr>
                <a:schemeClr val="accent1"/>
              </a:buClr>
              <a:buSzPts val="4500"/>
              <a:buNone/>
              <a:defRPr sz="4500">
                <a:solidFill>
                  <a:schemeClr val="accent1"/>
                </a:solidFill>
              </a:defRPr>
            </a:lvl7pPr>
            <a:lvl8pPr lvl="7" algn="ctr" rtl="0">
              <a:spcBef>
                <a:spcPts val="0"/>
              </a:spcBef>
              <a:spcAft>
                <a:spcPts val="0"/>
              </a:spcAft>
              <a:buClr>
                <a:schemeClr val="accent1"/>
              </a:buClr>
              <a:buSzPts val="4500"/>
              <a:buNone/>
              <a:defRPr sz="4500">
                <a:solidFill>
                  <a:schemeClr val="accent1"/>
                </a:solidFill>
              </a:defRPr>
            </a:lvl8pPr>
            <a:lvl9pPr lvl="8" algn="ctr" rtl="0">
              <a:spcBef>
                <a:spcPts val="0"/>
              </a:spcBef>
              <a:spcAft>
                <a:spcPts val="0"/>
              </a:spcAft>
              <a:buClr>
                <a:schemeClr val="accent1"/>
              </a:buClr>
              <a:buSzPts val="4500"/>
              <a:buNone/>
              <a:defRPr sz="4500">
                <a:solidFill>
                  <a:schemeClr val="accent1"/>
                </a:solidFill>
              </a:defRPr>
            </a:lvl9pPr>
          </a:lstStyle>
          <a:p>
            <a:r>
              <a:t>xx%</a:t>
            </a:r>
          </a:p>
        </p:txBody>
      </p:sp>
      <p:sp>
        <p:nvSpPr>
          <p:cNvPr id="295" name="Google Shape;295;p13"/>
          <p:cNvSpPr txBox="1">
            <a:spLocks noGrp="1"/>
          </p:cNvSpPr>
          <p:nvPr>
            <p:ph type="subTitle" idx="1"/>
          </p:nvPr>
        </p:nvSpPr>
        <p:spPr>
          <a:xfrm>
            <a:off x="888230" y="2847801"/>
            <a:ext cx="2145000" cy="854700"/>
          </a:xfrm>
          <a:prstGeom prst="rect">
            <a:avLst/>
          </a:prstGeom>
        </p:spPr>
        <p:txBody>
          <a:bodyPr spcFirstLastPara="1" wrap="square" lIns="91425" tIns="91425" rIns="91425" bIns="91425" anchor="b" anchorCtr="0">
            <a:noAutofit/>
          </a:bodyPr>
          <a:lstStyle>
            <a:lvl1pPr lvl="0">
              <a:spcBef>
                <a:spcPts val="0"/>
              </a:spcBef>
              <a:spcAft>
                <a:spcPts val="0"/>
              </a:spcAft>
              <a:buSzPts val="2300"/>
              <a:buFont typeface="Spline Sans"/>
              <a:buNone/>
              <a:defRPr sz="2200">
                <a:latin typeface="Spline Sans"/>
                <a:ea typeface="Spline Sans"/>
                <a:cs typeface="Spline Sans"/>
                <a:sym typeface="Spline Sans"/>
              </a:defRPr>
            </a:lvl1pPr>
            <a:lvl2pPr lvl="1" algn="ctr">
              <a:spcBef>
                <a:spcPts val="0"/>
              </a:spcBef>
              <a:spcAft>
                <a:spcPts val="0"/>
              </a:spcAft>
              <a:buSzPts val="2300"/>
              <a:buFont typeface="Spline Sans"/>
              <a:buNone/>
              <a:defRPr sz="2300">
                <a:latin typeface="Spline Sans"/>
                <a:ea typeface="Spline Sans"/>
                <a:cs typeface="Spline Sans"/>
                <a:sym typeface="Spline Sans"/>
              </a:defRPr>
            </a:lvl2pPr>
            <a:lvl3pPr lvl="2" algn="ctr">
              <a:spcBef>
                <a:spcPts val="0"/>
              </a:spcBef>
              <a:spcAft>
                <a:spcPts val="0"/>
              </a:spcAft>
              <a:buSzPts val="2300"/>
              <a:buFont typeface="Spline Sans"/>
              <a:buNone/>
              <a:defRPr sz="2300">
                <a:latin typeface="Spline Sans"/>
                <a:ea typeface="Spline Sans"/>
                <a:cs typeface="Spline Sans"/>
                <a:sym typeface="Spline Sans"/>
              </a:defRPr>
            </a:lvl3pPr>
            <a:lvl4pPr lvl="3" algn="ctr">
              <a:spcBef>
                <a:spcPts val="0"/>
              </a:spcBef>
              <a:spcAft>
                <a:spcPts val="0"/>
              </a:spcAft>
              <a:buSzPts val="2300"/>
              <a:buFont typeface="Spline Sans"/>
              <a:buNone/>
              <a:defRPr sz="2300">
                <a:latin typeface="Spline Sans"/>
                <a:ea typeface="Spline Sans"/>
                <a:cs typeface="Spline Sans"/>
                <a:sym typeface="Spline Sans"/>
              </a:defRPr>
            </a:lvl4pPr>
            <a:lvl5pPr lvl="4" algn="ctr">
              <a:spcBef>
                <a:spcPts val="0"/>
              </a:spcBef>
              <a:spcAft>
                <a:spcPts val="0"/>
              </a:spcAft>
              <a:buSzPts val="2300"/>
              <a:buFont typeface="Spline Sans"/>
              <a:buNone/>
              <a:defRPr sz="2300">
                <a:latin typeface="Spline Sans"/>
                <a:ea typeface="Spline Sans"/>
                <a:cs typeface="Spline Sans"/>
                <a:sym typeface="Spline Sans"/>
              </a:defRPr>
            </a:lvl5pPr>
            <a:lvl6pPr lvl="5" algn="ctr">
              <a:spcBef>
                <a:spcPts val="0"/>
              </a:spcBef>
              <a:spcAft>
                <a:spcPts val="0"/>
              </a:spcAft>
              <a:buSzPts val="2300"/>
              <a:buFont typeface="Spline Sans"/>
              <a:buNone/>
              <a:defRPr sz="2300">
                <a:latin typeface="Spline Sans"/>
                <a:ea typeface="Spline Sans"/>
                <a:cs typeface="Spline Sans"/>
                <a:sym typeface="Spline Sans"/>
              </a:defRPr>
            </a:lvl6pPr>
            <a:lvl7pPr lvl="6" algn="ctr">
              <a:spcBef>
                <a:spcPts val="0"/>
              </a:spcBef>
              <a:spcAft>
                <a:spcPts val="0"/>
              </a:spcAft>
              <a:buSzPts val="2300"/>
              <a:buFont typeface="Spline Sans"/>
              <a:buNone/>
              <a:defRPr sz="2300">
                <a:latin typeface="Spline Sans"/>
                <a:ea typeface="Spline Sans"/>
                <a:cs typeface="Spline Sans"/>
                <a:sym typeface="Spline Sans"/>
              </a:defRPr>
            </a:lvl7pPr>
            <a:lvl8pPr lvl="7" algn="ctr">
              <a:spcBef>
                <a:spcPts val="0"/>
              </a:spcBef>
              <a:spcAft>
                <a:spcPts val="0"/>
              </a:spcAft>
              <a:buSzPts val="2300"/>
              <a:buFont typeface="Spline Sans"/>
              <a:buNone/>
              <a:defRPr sz="2300">
                <a:latin typeface="Spline Sans"/>
                <a:ea typeface="Spline Sans"/>
                <a:cs typeface="Spline Sans"/>
                <a:sym typeface="Spline Sans"/>
              </a:defRPr>
            </a:lvl8pPr>
            <a:lvl9pPr lvl="8" algn="ctr">
              <a:spcBef>
                <a:spcPts val="0"/>
              </a:spcBef>
              <a:spcAft>
                <a:spcPts val="0"/>
              </a:spcAft>
              <a:buSzPts val="2300"/>
              <a:buFont typeface="Spline Sans"/>
              <a:buNone/>
              <a:defRPr sz="2300">
                <a:latin typeface="Spline Sans"/>
                <a:ea typeface="Spline Sans"/>
                <a:cs typeface="Spline Sans"/>
                <a:sym typeface="Spline Sans"/>
              </a:defRPr>
            </a:lvl9pPr>
          </a:lstStyle>
          <a:p>
            <a:endParaRPr/>
          </a:p>
        </p:txBody>
      </p:sp>
      <p:sp>
        <p:nvSpPr>
          <p:cNvPr id="296" name="Google Shape;296;p13"/>
          <p:cNvSpPr txBox="1">
            <a:spLocks noGrp="1"/>
          </p:cNvSpPr>
          <p:nvPr>
            <p:ph type="subTitle" idx="3"/>
          </p:nvPr>
        </p:nvSpPr>
        <p:spPr>
          <a:xfrm>
            <a:off x="888230" y="3608950"/>
            <a:ext cx="21450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7" name="Google Shape;297;p13"/>
          <p:cNvSpPr txBox="1">
            <a:spLocks noGrp="1"/>
          </p:cNvSpPr>
          <p:nvPr>
            <p:ph type="title" idx="4" hasCustomPrompt="1"/>
          </p:nvPr>
        </p:nvSpPr>
        <p:spPr>
          <a:xfrm>
            <a:off x="3575705" y="1971700"/>
            <a:ext cx="765900" cy="723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1"/>
              </a:buClr>
              <a:buSzPts val="4500"/>
              <a:buNone/>
              <a:defRPr sz="3400">
                <a:solidFill>
                  <a:schemeClr val="lt1"/>
                </a:solidFill>
              </a:defRPr>
            </a:lvl1pPr>
            <a:lvl2pPr lvl="1" algn="ctr" rtl="0">
              <a:spcBef>
                <a:spcPts val="0"/>
              </a:spcBef>
              <a:spcAft>
                <a:spcPts val="0"/>
              </a:spcAft>
              <a:buClr>
                <a:schemeClr val="accent1"/>
              </a:buClr>
              <a:buSzPts val="4500"/>
              <a:buNone/>
              <a:defRPr sz="4500">
                <a:solidFill>
                  <a:schemeClr val="accent1"/>
                </a:solidFill>
              </a:defRPr>
            </a:lvl2pPr>
            <a:lvl3pPr lvl="2" algn="ctr" rtl="0">
              <a:spcBef>
                <a:spcPts val="0"/>
              </a:spcBef>
              <a:spcAft>
                <a:spcPts val="0"/>
              </a:spcAft>
              <a:buClr>
                <a:schemeClr val="accent1"/>
              </a:buClr>
              <a:buSzPts val="4500"/>
              <a:buNone/>
              <a:defRPr sz="4500">
                <a:solidFill>
                  <a:schemeClr val="accent1"/>
                </a:solidFill>
              </a:defRPr>
            </a:lvl3pPr>
            <a:lvl4pPr lvl="3" algn="ctr" rtl="0">
              <a:spcBef>
                <a:spcPts val="0"/>
              </a:spcBef>
              <a:spcAft>
                <a:spcPts val="0"/>
              </a:spcAft>
              <a:buClr>
                <a:schemeClr val="accent1"/>
              </a:buClr>
              <a:buSzPts val="4500"/>
              <a:buNone/>
              <a:defRPr sz="4500">
                <a:solidFill>
                  <a:schemeClr val="accent1"/>
                </a:solidFill>
              </a:defRPr>
            </a:lvl4pPr>
            <a:lvl5pPr lvl="4" algn="ctr" rtl="0">
              <a:spcBef>
                <a:spcPts val="0"/>
              </a:spcBef>
              <a:spcAft>
                <a:spcPts val="0"/>
              </a:spcAft>
              <a:buClr>
                <a:schemeClr val="accent1"/>
              </a:buClr>
              <a:buSzPts val="4500"/>
              <a:buNone/>
              <a:defRPr sz="4500">
                <a:solidFill>
                  <a:schemeClr val="accent1"/>
                </a:solidFill>
              </a:defRPr>
            </a:lvl5pPr>
            <a:lvl6pPr lvl="5" algn="ctr" rtl="0">
              <a:spcBef>
                <a:spcPts val="0"/>
              </a:spcBef>
              <a:spcAft>
                <a:spcPts val="0"/>
              </a:spcAft>
              <a:buClr>
                <a:schemeClr val="accent1"/>
              </a:buClr>
              <a:buSzPts val="4500"/>
              <a:buNone/>
              <a:defRPr sz="4500">
                <a:solidFill>
                  <a:schemeClr val="accent1"/>
                </a:solidFill>
              </a:defRPr>
            </a:lvl6pPr>
            <a:lvl7pPr lvl="6" algn="ctr" rtl="0">
              <a:spcBef>
                <a:spcPts val="0"/>
              </a:spcBef>
              <a:spcAft>
                <a:spcPts val="0"/>
              </a:spcAft>
              <a:buClr>
                <a:schemeClr val="accent1"/>
              </a:buClr>
              <a:buSzPts val="4500"/>
              <a:buNone/>
              <a:defRPr sz="4500">
                <a:solidFill>
                  <a:schemeClr val="accent1"/>
                </a:solidFill>
              </a:defRPr>
            </a:lvl7pPr>
            <a:lvl8pPr lvl="7" algn="ctr" rtl="0">
              <a:spcBef>
                <a:spcPts val="0"/>
              </a:spcBef>
              <a:spcAft>
                <a:spcPts val="0"/>
              </a:spcAft>
              <a:buClr>
                <a:schemeClr val="accent1"/>
              </a:buClr>
              <a:buSzPts val="4500"/>
              <a:buNone/>
              <a:defRPr sz="4500">
                <a:solidFill>
                  <a:schemeClr val="accent1"/>
                </a:solidFill>
              </a:defRPr>
            </a:lvl8pPr>
            <a:lvl9pPr lvl="8" algn="ctr" rtl="0">
              <a:spcBef>
                <a:spcPts val="0"/>
              </a:spcBef>
              <a:spcAft>
                <a:spcPts val="0"/>
              </a:spcAft>
              <a:buClr>
                <a:schemeClr val="accent1"/>
              </a:buClr>
              <a:buSzPts val="4500"/>
              <a:buNone/>
              <a:defRPr sz="4500">
                <a:solidFill>
                  <a:schemeClr val="accent1"/>
                </a:solidFill>
              </a:defRPr>
            </a:lvl9pPr>
          </a:lstStyle>
          <a:p>
            <a:r>
              <a:t>xx%</a:t>
            </a:r>
          </a:p>
        </p:txBody>
      </p:sp>
      <p:sp>
        <p:nvSpPr>
          <p:cNvPr id="298" name="Google Shape;298;p13"/>
          <p:cNvSpPr txBox="1">
            <a:spLocks noGrp="1"/>
          </p:cNvSpPr>
          <p:nvPr>
            <p:ph type="subTitle" idx="5"/>
          </p:nvPr>
        </p:nvSpPr>
        <p:spPr>
          <a:xfrm>
            <a:off x="3499513" y="2847801"/>
            <a:ext cx="2145000" cy="854700"/>
          </a:xfrm>
          <a:prstGeom prst="rect">
            <a:avLst/>
          </a:prstGeom>
        </p:spPr>
        <p:txBody>
          <a:bodyPr spcFirstLastPara="1" wrap="square" lIns="91425" tIns="91425" rIns="91425" bIns="91425" anchor="b" anchorCtr="0">
            <a:noAutofit/>
          </a:bodyPr>
          <a:lstStyle>
            <a:lvl1pPr lvl="0" rtl="0">
              <a:spcBef>
                <a:spcPts val="0"/>
              </a:spcBef>
              <a:spcAft>
                <a:spcPts val="0"/>
              </a:spcAft>
              <a:buSzPts val="2300"/>
              <a:buFont typeface="Spline Sans"/>
              <a:buNone/>
              <a:defRPr sz="2200">
                <a:latin typeface="Spline Sans"/>
                <a:ea typeface="Spline Sans"/>
                <a:cs typeface="Spline Sans"/>
                <a:sym typeface="Spline Sans"/>
              </a:defRPr>
            </a:lvl1pPr>
            <a:lvl2pPr lvl="1" algn="ctr" rtl="0">
              <a:spcBef>
                <a:spcPts val="0"/>
              </a:spcBef>
              <a:spcAft>
                <a:spcPts val="0"/>
              </a:spcAft>
              <a:buSzPts val="2300"/>
              <a:buFont typeface="Spline Sans"/>
              <a:buNone/>
              <a:defRPr sz="2300">
                <a:latin typeface="Spline Sans"/>
                <a:ea typeface="Spline Sans"/>
                <a:cs typeface="Spline Sans"/>
                <a:sym typeface="Spline Sans"/>
              </a:defRPr>
            </a:lvl2pPr>
            <a:lvl3pPr lvl="2" algn="ctr" rtl="0">
              <a:spcBef>
                <a:spcPts val="0"/>
              </a:spcBef>
              <a:spcAft>
                <a:spcPts val="0"/>
              </a:spcAft>
              <a:buSzPts val="2300"/>
              <a:buFont typeface="Spline Sans"/>
              <a:buNone/>
              <a:defRPr sz="2300">
                <a:latin typeface="Spline Sans"/>
                <a:ea typeface="Spline Sans"/>
                <a:cs typeface="Spline Sans"/>
                <a:sym typeface="Spline Sans"/>
              </a:defRPr>
            </a:lvl3pPr>
            <a:lvl4pPr lvl="3" algn="ctr" rtl="0">
              <a:spcBef>
                <a:spcPts val="0"/>
              </a:spcBef>
              <a:spcAft>
                <a:spcPts val="0"/>
              </a:spcAft>
              <a:buSzPts val="2300"/>
              <a:buFont typeface="Spline Sans"/>
              <a:buNone/>
              <a:defRPr sz="2300">
                <a:latin typeface="Spline Sans"/>
                <a:ea typeface="Spline Sans"/>
                <a:cs typeface="Spline Sans"/>
                <a:sym typeface="Spline Sans"/>
              </a:defRPr>
            </a:lvl4pPr>
            <a:lvl5pPr lvl="4" algn="ctr" rtl="0">
              <a:spcBef>
                <a:spcPts val="0"/>
              </a:spcBef>
              <a:spcAft>
                <a:spcPts val="0"/>
              </a:spcAft>
              <a:buSzPts val="2300"/>
              <a:buFont typeface="Spline Sans"/>
              <a:buNone/>
              <a:defRPr sz="2300">
                <a:latin typeface="Spline Sans"/>
                <a:ea typeface="Spline Sans"/>
                <a:cs typeface="Spline Sans"/>
                <a:sym typeface="Spline Sans"/>
              </a:defRPr>
            </a:lvl5pPr>
            <a:lvl6pPr lvl="5" algn="ctr" rtl="0">
              <a:spcBef>
                <a:spcPts val="0"/>
              </a:spcBef>
              <a:spcAft>
                <a:spcPts val="0"/>
              </a:spcAft>
              <a:buSzPts val="2300"/>
              <a:buFont typeface="Spline Sans"/>
              <a:buNone/>
              <a:defRPr sz="2300">
                <a:latin typeface="Spline Sans"/>
                <a:ea typeface="Spline Sans"/>
                <a:cs typeface="Spline Sans"/>
                <a:sym typeface="Spline Sans"/>
              </a:defRPr>
            </a:lvl6pPr>
            <a:lvl7pPr lvl="6" algn="ctr" rtl="0">
              <a:spcBef>
                <a:spcPts val="0"/>
              </a:spcBef>
              <a:spcAft>
                <a:spcPts val="0"/>
              </a:spcAft>
              <a:buSzPts val="2300"/>
              <a:buFont typeface="Spline Sans"/>
              <a:buNone/>
              <a:defRPr sz="2300">
                <a:latin typeface="Spline Sans"/>
                <a:ea typeface="Spline Sans"/>
                <a:cs typeface="Spline Sans"/>
                <a:sym typeface="Spline Sans"/>
              </a:defRPr>
            </a:lvl7pPr>
            <a:lvl8pPr lvl="7" algn="ctr" rtl="0">
              <a:spcBef>
                <a:spcPts val="0"/>
              </a:spcBef>
              <a:spcAft>
                <a:spcPts val="0"/>
              </a:spcAft>
              <a:buSzPts val="2300"/>
              <a:buFont typeface="Spline Sans"/>
              <a:buNone/>
              <a:defRPr sz="2300">
                <a:latin typeface="Spline Sans"/>
                <a:ea typeface="Spline Sans"/>
                <a:cs typeface="Spline Sans"/>
                <a:sym typeface="Spline Sans"/>
              </a:defRPr>
            </a:lvl8pPr>
            <a:lvl9pPr lvl="8" algn="ctr" rtl="0">
              <a:spcBef>
                <a:spcPts val="0"/>
              </a:spcBef>
              <a:spcAft>
                <a:spcPts val="0"/>
              </a:spcAft>
              <a:buSzPts val="2300"/>
              <a:buFont typeface="Spline Sans"/>
              <a:buNone/>
              <a:defRPr sz="2300">
                <a:latin typeface="Spline Sans"/>
                <a:ea typeface="Spline Sans"/>
                <a:cs typeface="Spline Sans"/>
                <a:sym typeface="Spline Sans"/>
              </a:defRPr>
            </a:lvl9pPr>
          </a:lstStyle>
          <a:p>
            <a:endParaRPr/>
          </a:p>
        </p:txBody>
      </p:sp>
      <p:sp>
        <p:nvSpPr>
          <p:cNvPr id="299" name="Google Shape;299;p13"/>
          <p:cNvSpPr txBox="1">
            <a:spLocks noGrp="1"/>
          </p:cNvSpPr>
          <p:nvPr>
            <p:ph type="subTitle" idx="6"/>
          </p:nvPr>
        </p:nvSpPr>
        <p:spPr>
          <a:xfrm>
            <a:off x="3499513" y="3608950"/>
            <a:ext cx="21450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0" name="Google Shape;300;p13"/>
          <p:cNvSpPr txBox="1">
            <a:spLocks noGrp="1"/>
          </p:cNvSpPr>
          <p:nvPr>
            <p:ph type="title" idx="7" hasCustomPrompt="1"/>
          </p:nvPr>
        </p:nvSpPr>
        <p:spPr>
          <a:xfrm>
            <a:off x="6186980" y="1971700"/>
            <a:ext cx="765900" cy="7236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1"/>
              </a:buClr>
              <a:buSzPts val="4500"/>
              <a:buNone/>
              <a:defRPr sz="3400">
                <a:solidFill>
                  <a:schemeClr val="lt1"/>
                </a:solidFill>
              </a:defRPr>
            </a:lvl1pPr>
            <a:lvl2pPr lvl="1" algn="ctr" rtl="0">
              <a:spcBef>
                <a:spcPts val="0"/>
              </a:spcBef>
              <a:spcAft>
                <a:spcPts val="0"/>
              </a:spcAft>
              <a:buClr>
                <a:schemeClr val="accent1"/>
              </a:buClr>
              <a:buSzPts val="4500"/>
              <a:buNone/>
              <a:defRPr sz="4500">
                <a:solidFill>
                  <a:schemeClr val="accent1"/>
                </a:solidFill>
              </a:defRPr>
            </a:lvl2pPr>
            <a:lvl3pPr lvl="2" algn="ctr" rtl="0">
              <a:spcBef>
                <a:spcPts val="0"/>
              </a:spcBef>
              <a:spcAft>
                <a:spcPts val="0"/>
              </a:spcAft>
              <a:buClr>
                <a:schemeClr val="accent1"/>
              </a:buClr>
              <a:buSzPts val="4500"/>
              <a:buNone/>
              <a:defRPr sz="4500">
                <a:solidFill>
                  <a:schemeClr val="accent1"/>
                </a:solidFill>
              </a:defRPr>
            </a:lvl3pPr>
            <a:lvl4pPr lvl="3" algn="ctr" rtl="0">
              <a:spcBef>
                <a:spcPts val="0"/>
              </a:spcBef>
              <a:spcAft>
                <a:spcPts val="0"/>
              </a:spcAft>
              <a:buClr>
                <a:schemeClr val="accent1"/>
              </a:buClr>
              <a:buSzPts val="4500"/>
              <a:buNone/>
              <a:defRPr sz="4500">
                <a:solidFill>
                  <a:schemeClr val="accent1"/>
                </a:solidFill>
              </a:defRPr>
            </a:lvl4pPr>
            <a:lvl5pPr lvl="4" algn="ctr" rtl="0">
              <a:spcBef>
                <a:spcPts val="0"/>
              </a:spcBef>
              <a:spcAft>
                <a:spcPts val="0"/>
              </a:spcAft>
              <a:buClr>
                <a:schemeClr val="accent1"/>
              </a:buClr>
              <a:buSzPts val="4500"/>
              <a:buNone/>
              <a:defRPr sz="4500">
                <a:solidFill>
                  <a:schemeClr val="accent1"/>
                </a:solidFill>
              </a:defRPr>
            </a:lvl5pPr>
            <a:lvl6pPr lvl="5" algn="ctr" rtl="0">
              <a:spcBef>
                <a:spcPts val="0"/>
              </a:spcBef>
              <a:spcAft>
                <a:spcPts val="0"/>
              </a:spcAft>
              <a:buClr>
                <a:schemeClr val="accent1"/>
              </a:buClr>
              <a:buSzPts val="4500"/>
              <a:buNone/>
              <a:defRPr sz="4500">
                <a:solidFill>
                  <a:schemeClr val="accent1"/>
                </a:solidFill>
              </a:defRPr>
            </a:lvl6pPr>
            <a:lvl7pPr lvl="6" algn="ctr" rtl="0">
              <a:spcBef>
                <a:spcPts val="0"/>
              </a:spcBef>
              <a:spcAft>
                <a:spcPts val="0"/>
              </a:spcAft>
              <a:buClr>
                <a:schemeClr val="accent1"/>
              </a:buClr>
              <a:buSzPts val="4500"/>
              <a:buNone/>
              <a:defRPr sz="4500">
                <a:solidFill>
                  <a:schemeClr val="accent1"/>
                </a:solidFill>
              </a:defRPr>
            </a:lvl7pPr>
            <a:lvl8pPr lvl="7" algn="ctr" rtl="0">
              <a:spcBef>
                <a:spcPts val="0"/>
              </a:spcBef>
              <a:spcAft>
                <a:spcPts val="0"/>
              </a:spcAft>
              <a:buClr>
                <a:schemeClr val="accent1"/>
              </a:buClr>
              <a:buSzPts val="4500"/>
              <a:buNone/>
              <a:defRPr sz="4500">
                <a:solidFill>
                  <a:schemeClr val="accent1"/>
                </a:solidFill>
              </a:defRPr>
            </a:lvl8pPr>
            <a:lvl9pPr lvl="8" algn="ctr" rtl="0">
              <a:spcBef>
                <a:spcPts val="0"/>
              </a:spcBef>
              <a:spcAft>
                <a:spcPts val="0"/>
              </a:spcAft>
              <a:buClr>
                <a:schemeClr val="accent1"/>
              </a:buClr>
              <a:buSzPts val="4500"/>
              <a:buNone/>
              <a:defRPr sz="4500">
                <a:solidFill>
                  <a:schemeClr val="accent1"/>
                </a:solidFill>
              </a:defRPr>
            </a:lvl9pPr>
          </a:lstStyle>
          <a:p>
            <a:r>
              <a:t>xx%</a:t>
            </a:r>
          </a:p>
        </p:txBody>
      </p:sp>
      <p:sp>
        <p:nvSpPr>
          <p:cNvPr id="301" name="Google Shape;301;p13"/>
          <p:cNvSpPr txBox="1">
            <a:spLocks noGrp="1"/>
          </p:cNvSpPr>
          <p:nvPr>
            <p:ph type="subTitle" idx="8"/>
          </p:nvPr>
        </p:nvSpPr>
        <p:spPr>
          <a:xfrm>
            <a:off x="6110770" y="2847801"/>
            <a:ext cx="2145000" cy="854700"/>
          </a:xfrm>
          <a:prstGeom prst="rect">
            <a:avLst/>
          </a:prstGeom>
        </p:spPr>
        <p:txBody>
          <a:bodyPr spcFirstLastPara="1" wrap="square" lIns="91425" tIns="91425" rIns="91425" bIns="91425" anchor="b" anchorCtr="0">
            <a:noAutofit/>
          </a:bodyPr>
          <a:lstStyle>
            <a:lvl1pPr lvl="0" rtl="0">
              <a:spcBef>
                <a:spcPts val="0"/>
              </a:spcBef>
              <a:spcAft>
                <a:spcPts val="0"/>
              </a:spcAft>
              <a:buSzPts val="2300"/>
              <a:buFont typeface="Spline Sans"/>
              <a:buNone/>
              <a:defRPr sz="2200">
                <a:latin typeface="Spline Sans"/>
                <a:ea typeface="Spline Sans"/>
                <a:cs typeface="Spline Sans"/>
                <a:sym typeface="Spline Sans"/>
              </a:defRPr>
            </a:lvl1pPr>
            <a:lvl2pPr lvl="1" algn="ctr" rtl="0">
              <a:spcBef>
                <a:spcPts val="0"/>
              </a:spcBef>
              <a:spcAft>
                <a:spcPts val="0"/>
              </a:spcAft>
              <a:buSzPts val="2300"/>
              <a:buFont typeface="Spline Sans"/>
              <a:buNone/>
              <a:defRPr sz="2300">
                <a:latin typeface="Spline Sans"/>
                <a:ea typeface="Spline Sans"/>
                <a:cs typeface="Spline Sans"/>
                <a:sym typeface="Spline Sans"/>
              </a:defRPr>
            </a:lvl2pPr>
            <a:lvl3pPr lvl="2" algn="ctr" rtl="0">
              <a:spcBef>
                <a:spcPts val="0"/>
              </a:spcBef>
              <a:spcAft>
                <a:spcPts val="0"/>
              </a:spcAft>
              <a:buSzPts val="2300"/>
              <a:buFont typeface="Spline Sans"/>
              <a:buNone/>
              <a:defRPr sz="2300">
                <a:latin typeface="Spline Sans"/>
                <a:ea typeface="Spline Sans"/>
                <a:cs typeface="Spline Sans"/>
                <a:sym typeface="Spline Sans"/>
              </a:defRPr>
            </a:lvl3pPr>
            <a:lvl4pPr lvl="3" algn="ctr" rtl="0">
              <a:spcBef>
                <a:spcPts val="0"/>
              </a:spcBef>
              <a:spcAft>
                <a:spcPts val="0"/>
              </a:spcAft>
              <a:buSzPts val="2300"/>
              <a:buFont typeface="Spline Sans"/>
              <a:buNone/>
              <a:defRPr sz="2300">
                <a:latin typeface="Spline Sans"/>
                <a:ea typeface="Spline Sans"/>
                <a:cs typeface="Spline Sans"/>
                <a:sym typeface="Spline Sans"/>
              </a:defRPr>
            </a:lvl4pPr>
            <a:lvl5pPr lvl="4" algn="ctr" rtl="0">
              <a:spcBef>
                <a:spcPts val="0"/>
              </a:spcBef>
              <a:spcAft>
                <a:spcPts val="0"/>
              </a:spcAft>
              <a:buSzPts val="2300"/>
              <a:buFont typeface="Spline Sans"/>
              <a:buNone/>
              <a:defRPr sz="2300">
                <a:latin typeface="Spline Sans"/>
                <a:ea typeface="Spline Sans"/>
                <a:cs typeface="Spline Sans"/>
                <a:sym typeface="Spline Sans"/>
              </a:defRPr>
            </a:lvl5pPr>
            <a:lvl6pPr lvl="5" algn="ctr" rtl="0">
              <a:spcBef>
                <a:spcPts val="0"/>
              </a:spcBef>
              <a:spcAft>
                <a:spcPts val="0"/>
              </a:spcAft>
              <a:buSzPts val="2300"/>
              <a:buFont typeface="Spline Sans"/>
              <a:buNone/>
              <a:defRPr sz="2300">
                <a:latin typeface="Spline Sans"/>
                <a:ea typeface="Spline Sans"/>
                <a:cs typeface="Spline Sans"/>
                <a:sym typeface="Spline Sans"/>
              </a:defRPr>
            </a:lvl6pPr>
            <a:lvl7pPr lvl="6" algn="ctr" rtl="0">
              <a:spcBef>
                <a:spcPts val="0"/>
              </a:spcBef>
              <a:spcAft>
                <a:spcPts val="0"/>
              </a:spcAft>
              <a:buSzPts val="2300"/>
              <a:buFont typeface="Spline Sans"/>
              <a:buNone/>
              <a:defRPr sz="2300">
                <a:latin typeface="Spline Sans"/>
                <a:ea typeface="Spline Sans"/>
                <a:cs typeface="Spline Sans"/>
                <a:sym typeface="Spline Sans"/>
              </a:defRPr>
            </a:lvl7pPr>
            <a:lvl8pPr lvl="7" algn="ctr" rtl="0">
              <a:spcBef>
                <a:spcPts val="0"/>
              </a:spcBef>
              <a:spcAft>
                <a:spcPts val="0"/>
              </a:spcAft>
              <a:buSzPts val="2300"/>
              <a:buFont typeface="Spline Sans"/>
              <a:buNone/>
              <a:defRPr sz="2300">
                <a:latin typeface="Spline Sans"/>
                <a:ea typeface="Spline Sans"/>
                <a:cs typeface="Spline Sans"/>
                <a:sym typeface="Spline Sans"/>
              </a:defRPr>
            </a:lvl8pPr>
            <a:lvl9pPr lvl="8" algn="ctr" rtl="0">
              <a:spcBef>
                <a:spcPts val="0"/>
              </a:spcBef>
              <a:spcAft>
                <a:spcPts val="0"/>
              </a:spcAft>
              <a:buSzPts val="2300"/>
              <a:buFont typeface="Spline Sans"/>
              <a:buNone/>
              <a:defRPr sz="2300">
                <a:latin typeface="Spline Sans"/>
                <a:ea typeface="Spline Sans"/>
                <a:cs typeface="Spline Sans"/>
                <a:sym typeface="Spline Sans"/>
              </a:defRPr>
            </a:lvl9pPr>
          </a:lstStyle>
          <a:p>
            <a:endParaRPr/>
          </a:p>
        </p:txBody>
      </p:sp>
      <p:sp>
        <p:nvSpPr>
          <p:cNvPr id="302" name="Google Shape;302;p13"/>
          <p:cNvSpPr txBox="1">
            <a:spLocks noGrp="1"/>
          </p:cNvSpPr>
          <p:nvPr>
            <p:ph type="subTitle" idx="9"/>
          </p:nvPr>
        </p:nvSpPr>
        <p:spPr>
          <a:xfrm>
            <a:off x="6110770" y="3608950"/>
            <a:ext cx="21450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17596340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75" y="445025"/>
            <a:ext cx="77172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1pPr>
            <a:lvl2pPr lvl="1">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2pPr>
            <a:lvl3pPr lvl="2">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3pPr>
            <a:lvl4pPr lvl="3">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4pPr>
            <a:lvl5pPr lvl="4">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5pPr>
            <a:lvl6pPr lvl="5">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6pPr>
            <a:lvl7pPr lvl="6">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7pPr>
            <a:lvl8pPr lvl="7">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8pPr>
            <a:lvl9pPr lvl="8">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9pPr>
          </a:lstStyle>
          <a:p>
            <a:endParaRPr/>
          </a:p>
        </p:txBody>
      </p:sp>
      <p:sp>
        <p:nvSpPr>
          <p:cNvPr id="7" name="Google Shape;7;p1"/>
          <p:cNvSpPr txBox="1">
            <a:spLocks noGrp="1"/>
          </p:cNvSpPr>
          <p:nvPr>
            <p:ph type="body" idx="1"/>
          </p:nvPr>
        </p:nvSpPr>
        <p:spPr>
          <a:xfrm>
            <a:off x="713475" y="1152475"/>
            <a:ext cx="77172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78" r:id="rId3"/>
    <p:sldLayoutId id="214748368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6"/>
          <p:cNvSpPr txBox="1">
            <a:spLocks noGrp="1"/>
          </p:cNvSpPr>
          <p:nvPr>
            <p:ph type="ctrTitle"/>
          </p:nvPr>
        </p:nvSpPr>
        <p:spPr>
          <a:xfrm>
            <a:off x="1392430" y="1172700"/>
            <a:ext cx="6359141" cy="244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dirty="0" err="1"/>
              <a:t>Introduction</a:t>
            </a:r>
            <a:r>
              <a:rPr lang="de-AT" dirty="0"/>
              <a:t> </a:t>
            </a:r>
            <a:r>
              <a:rPr lang="de-AT" dirty="0" err="1"/>
              <a:t>to</a:t>
            </a:r>
            <a:r>
              <a:rPr lang="de-AT" dirty="0"/>
              <a:t> Generative AI</a:t>
            </a:r>
          </a:p>
          <a:p>
            <a:pPr marL="0" lvl="0" indent="0" algn="l" rtl="0">
              <a:spcBef>
                <a:spcPts val="1000"/>
              </a:spcBef>
              <a:spcAft>
                <a:spcPts val="1000"/>
              </a:spcAft>
              <a:buNone/>
            </a:pPr>
            <a:r>
              <a:rPr lang="en-GB" b="0" dirty="0"/>
              <a:t>2023.11.30</a:t>
            </a:r>
            <a:endParaRPr lang="en-GB" dirty="0"/>
          </a:p>
        </p:txBody>
      </p:sp>
      <p:cxnSp>
        <p:nvCxnSpPr>
          <p:cNvPr id="923" name="Google Shape;923;p36"/>
          <p:cNvCxnSpPr/>
          <p:nvPr/>
        </p:nvCxnSpPr>
        <p:spPr>
          <a:xfrm>
            <a:off x="-2" y="3994725"/>
            <a:ext cx="9179700" cy="0"/>
          </a:xfrm>
          <a:prstGeom prst="straightConnector1">
            <a:avLst/>
          </a:prstGeom>
          <a:noFill/>
          <a:ln w="9525" cap="flat" cmpd="sng">
            <a:solidFill>
              <a:schemeClr val="dk2"/>
            </a:solidFill>
            <a:prstDash val="solid"/>
            <a:round/>
            <a:headEnd type="none" w="med" len="med"/>
            <a:tailEnd type="none" w="med" len="med"/>
          </a:ln>
        </p:spPr>
      </p:cxnSp>
      <p:sp>
        <p:nvSpPr>
          <p:cNvPr id="3" name="Subtitle 2">
            <a:extLst>
              <a:ext uri="{FF2B5EF4-FFF2-40B4-BE49-F238E27FC236}">
                <a16:creationId xmlns:a16="http://schemas.microsoft.com/office/drawing/2014/main" id="{D6FE2C00-47F1-9393-FACF-02ECC11DACE1}"/>
              </a:ext>
            </a:extLst>
          </p:cNvPr>
          <p:cNvSpPr>
            <a:spLocks noGrp="1"/>
          </p:cNvSpPr>
          <p:nvPr>
            <p:ph type="subTitle" idx="1"/>
          </p:nvPr>
        </p:nvSpPr>
        <p:spPr>
          <a:xfrm>
            <a:off x="1250916" y="4256873"/>
            <a:ext cx="6920495" cy="422100"/>
          </a:xfrm>
        </p:spPr>
        <p:txBody>
          <a:bodyPr lIns="90000"/>
          <a:lstStyle/>
          <a:p>
            <a:r>
              <a:rPr lang="en-GB" b="0" dirty="0"/>
              <a:t>Administrative Questions (incl. test </a:t>
            </a:r>
            <a:r>
              <a:rPr lang="en-GB" dirty="0"/>
              <a:t>o</a:t>
            </a:r>
            <a:r>
              <a:rPr lang="en-GB" b="0" dirty="0"/>
              <a:t>utlook) / Theory Recap</a:t>
            </a:r>
            <a:endParaRPr lang="en-AT" dirty="0"/>
          </a:p>
        </p:txBody>
      </p:sp>
    </p:spTree>
    <p:extLst>
      <p:ext uri="{BB962C8B-B14F-4D97-AF65-F5344CB8AC3E}">
        <p14:creationId xmlns:p14="http://schemas.microsoft.com/office/powerpoint/2010/main" val="2135961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8759372" cy="586692"/>
          </a:xfrm>
          <a:prstGeom prst="rect">
            <a:avLst/>
          </a:prstGeom>
        </p:spPr>
        <p:txBody>
          <a:bodyPr spcFirstLastPara="1" wrap="square" lIns="91425" tIns="91425" rIns="91425" bIns="91425" anchor="t" anchorCtr="0">
            <a:noAutofit/>
          </a:bodyPr>
          <a:lstStyle/>
          <a:p>
            <a:pPr algn="l"/>
            <a:r>
              <a:rPr lang="en-GB" sz="2800" dirty="0">
                <a:solidFill>
                  <a:schemeClr val="tx1"/>
                </a:solidFill>
              </a:rPr>
              <a:t>The Roles in PPO</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An </a:t>
            </a:r>
            <a:r>
              <a:rPr lang="en-GB" i="1" dirty="0"/>
              <a:t>agent </a:t>
            </a:r>
            <a:r>
              <a:rPr lang="en-GB" dirty="0"/>
              <a:t>interacts with an </a:t>
            </a:r>
            <a:r>
              <a:rPr lang="en-GB" i="1" dirty="0"/>
              <a:t>environment</a:t>
            </a:r>
            <a:r>
              <a:rPr lang="en-GB" dirty="0"/>
              <a:t> by taking </a:t>
            </a:r>
            <a:r>
              <a:rPr lang="en-GB" i="1" dirty="0"/>
              <a:t>actions.</a:t>
            </a:r>
            <a:br>
              <a:rPr lang="en-GB" i="1" dirty="0"/>
            </a:br>
            <a:endParaRPr lang="en-GB" i="1" dirty="0"/>
          </a:p>
          <a:p>
            <a:pPr marL="285750" lvl="0" indent="-285750" algn="l" rtl="0">
              <a:spcBef>
                <a:spcPts val="0"/>
              </a:spcBef>
              <a:spcAft>
                <a:spcPts val="0"/>
              </a:spcAft>
              <a:buFont typeface="Arial" panose="020B0604020202020204" pitchFamily="34" charset="0"/>
              <a:buChar char="•"/>
            </a:pPr>
            <a:r>
              <a:rPr lang="en-GB" dirty="0"/>
              <a:t>The agent uses a </a:t>
            </a:r>
            <a:r>
              <a:rPr lang="en-GB" i="1" dirty="0"/>
              <a:t>policy</a:t>
            </a:r>
            <a:r>
              <a:rPr lang="en-GB" dirty="0"/>
              <a:t> (a strategy/rule system) to decide which action to take based on the current </a:t>
            </a:r>
            <a:r>
              <a:rPr lang="en-GB" i="1" dirty="0"/>
              <a:t>state</a:t>
            </a:r>
            <a:r>
              <a:rPr lang="en-GB" dirty="0"/>
              <a:t> of the environment.</a:t>
            </a:r>
            <a:br>
              <a:rPr lang="en-GB" dirty="0"/>
            </a:br>
            <a:endParaRPr lang="en-GB" dirty="0"/>
          </a:p>
          <a:p>
            <a:pPr marL="285750" lvl="0" indent="-285750" algn="l" rtl="0">
              <a:spcBef>
                <a:spcPts val="0"/>
              </a:spcBef>
              <a:spcAft>
                <a:spcPts val="0"/>
              </a:spcAft>
              <a:buFont typeface="Arial" panose="020B0604020202020204" pitchFamily="34" charset="0"/>
              <a:buChar char="•"/>
            </a:pPr>
            <a:r>
              <a:rPr lang="en-GB" dirty="0"/>
              <a:t>A </a:t>
            </a:r>
            <a:r>
              <a:rPr lang="en-GB" i="1" dirty="0"/>
              <a:t>judge</a:t>
            </a:r>
            <a:r>
              <a:rPr lang="en-GB" dirty="0"/>
              <a:t> then rewards/penalises the agent for its actions.</a:t>
            </a:r>
            <a:br>
              <a:rPr lang="en-GB" dirty="0"/>
            </a:br>
            <a:endParaRPr lang="en-GB" dirty="0"/>
          </a:p>
          <a:p>
            <a:pPr marL="285750" lvl="0" indent="-285750" algn="l" rtl="0">
              <a:spcBef>
                <a:spcPts val="0"/>
              </a:spcBef>
              <a:spcAft>
                <a:spcPts val="0"/>
              </a:spcAft>
              <a:buFont typeface="Arial" panose="020B0604020202020204" pitchFamily="34" charset="0"/>
              <a:buChar char="•"/>
            </a:pPr>
            <a:r>
              <a:rPr lang="en-GB" dirty="0"/>
              <a:t>It is our goal to find a policy that </a:t>
            </a:r>
            <a:r>
              <a:rPr lang="en-GB" i="1" dirty="0"/>
              <a:t>maximizes</a:t>
            </a:r>
            <a:r>
              <a:rPr lang="en-GB" dirty="0"/>
              <a:t> the cumulative reward J</a:t>
            </a:r>
          </a:p>
        </p:txBody>
      </p:sp>
    </p:spTree>
    <p:extLst>
      <p:ext uri="{BB962C8B-B14F-4D97-AF65-F5344CB8AC3E}">
        <p14:creationId xmlns:p14="http://schemas.microsoft.com/office/powerpoint/2010/main" val="77917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C29B6B-10F2-5FB9-351C-7684F3526797}"/>
              </a:ext>
            </a:extLst>
          </p:cNvPr>
          <p:cNvPicPr>
            <a:picLocks noChangeAspect="1"/>
          </p:cNvPicPr>
          <p:nvPr/>
        </p:nvPicPr>
        <p:blipFill>
          <a:blip r:embed="rId2"/>
          <a:stretch>
            <a:fillRect/>
          </a:stretch>
        </p:blipFill>
        <p:spPr>
          <a:xfrm>
            <a:off x="685800" y="2377440"/>
            <a:ext cx="7772400" cy="388620"/>
          </a:xfrm>
          <a:prstGeom prst="rect">
            <a:avLst/>
          </a:prstGeom>
        </p:spPr>
      </p:pic>
      <p:sp>
        <p:nvSpPr>
          <p:cNvPr id="8" name="Google Shape;1029;p41">
            <a:extLst>
              <a:ext uri="{FF2B5EF4-FFF2-40B4-BE49-F238E27FC236}">
                <a16:creationId xmlns:a16="http://schemas.microsoft.com/office/drawing/2014/main" id="{71567CA7-256F-5C11-0FC9-9EF637251F58}"/>
              </a:ext>
            </a:extLst>
          </p:cNvPr>
          <p:cNvSpPr txBox="1">
            <a:spLocks/>
          </p:cNvSpPr>
          <p:nvPr/>
        </p:nvSpPr>
        <p:spPr>
          <a:xfrm>
            <a:off x="199692" y="194144"/>
            <a:ext cx="8762773" cy="5866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solidFill>
              </a:rPr>
              <a:t>Objective Function: Where we left off</a:t>
            </a:r>
            <a:endParaRPr lang="en-AT" sz="2800" dirty="0">
              <a:solidFill>
                <a:schemeClr val="tx1"/>
              </a:solidFill>
            </a:endParaRPr>
          </a:p>
        </p:txBody>
      </p:sp>
    </p:spTree>
    <p:extLst>
      <p:ext uri="{BB962C8B-B14F-4D97-AF65-F5344CB8AC3E}">
        <p14:creationId xmlns:p14="http://schemas.microsoft.com/office/powerpoint/2010/main" val="298303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029;p41">
            <a:extLst>
              <a:ext uri="{FF2B5EF4-FFF2-40B4-BE49-F238E27FC236}">
                <a16:creationId xmlns:a16="http://schemas.microsoft.com/office/drawing/2014/main" id="{71567CA7-256F-5C11-0FC9-9EF637251F58}"/>
              </a:ext>
            </a:extLst>
          </p:cNvPr>
          <p:cNvSpPr txBox="1">
            <a:spLocks/>
          </p:cNvSpPr>
          <p:nvPr/>
        </p:nvSpPr>
        <p:spPr>
          <a:xfrm>
            <a:off x="199692" y="194144"/>
            <a:ext cx="8762773" cy="5866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solidFill>
              </a:rPr>
              <a:t>Objective Function: Where we started</a:t>
            </a:r>
            <a:endParaRPr lang="en-AT" sz="2800" dirty="0">
              <a:solidFill>
                <a:schemeClr val="tx1"/>
              </a:solidFill>
            </a:endParaRPr>
          </a:p>
        </p:txBody>
      </p:sp>
      <p:pic>
        <p:nvPicPr>
          <p:cNvPr id="3" name="Picture 2">
            <a:extLst>
              <a:ext uri="{FF2B5EF4-FFF2-40B4-BE49-F238E27FC236}">
                <a16:creationId xmlns:a16="http://schemas.microsoft.com/office/drawing/2014/main" id="{77E7F417-ECCA-6C6C-1A75-CA7D4B97B519}"/>
              </a:ext>
            </a:extLst>
          </p:cNvPr>
          <p:cNvPicPr>
            <a:picLocks noChangeAspect="1"/>
          </p:cNvPicPr>
          <p:nvPr/>
        </p:nvPicPr>
        <p:blipFill>
          <a:blip r:embed="rId2"/>
          <a:stretch>
            <a:fillRect/>
          </a:stretch>
        </p:blipFill>
        <p:spPr>
          <a:xfrm>
            <a:off x="2064124" y="2263857"/>
            <a:ext cx="5015753" cy="520028"/>
          </a:xfrm>
          <a:prstGeom prst="rect">
            <a:avLst/>
          </a:prstGeom>
        </p:spPr>
      </p:pic>
    </p:spTree>
    <p:extLst>
      <p:ext uri="{BB962C8B-B14F-4D97-AF65-F5344CB8AC3E}">
        <p14:creationId xmlns:p14="http://schemas.microsoft.com/office/powerpoint/2010/main" val="245864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6"/>
          <p:cNvSpPr txBox="1">
            <a:spLocks noGrp="1"/>
          </p:cNvSpPr>
          <p:nvPr>
            <p:ph type="ctrTitle"/>
          </p:nvPr>
        </p:nvSpPr>
        <p:spPr>
          <a:xfrm>
            <a:off x="184935" y="1187939"/>
            <a:ext cx="6359141" cy="244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dirty="0"/>
              <a:t>So </a:t>
            </a:r>
            <a:r>
              <a:rPr lang="de-AT" dirty="0" err="1"/>
              <a:t>What</a:t>
            </a:r>
            <a:r>
              <a:rPr lang="de-AT" dirty="0"/>
              <a:t>?</a:t>
            </a:r>
          </a:p>
        </p:txBody>
      </p:sp>
      <p:cxnSp>
        <p:nvCxnSpPr>
          <p:cNvPr id="923" name="Google Shape;923;p36"/>
          <p:cNvCxnSpPr/>
          <p:nvPr/>
        </p:nvCxnSpPr>
        <p:spPr>
          <a:xfrm>
            <a:off x="-2" y="3994725"/>
            <a:ext cx="9179700" cy="0"/>
          </a:xfrm>
          <a:prstGeom prst="straightConnector1">
            <a:avLst/>
          </a:prstGeom>
          <a:noFill/>
          <a:ln w="9525" cap="flat" cmpd="sng">
            <a:solidFill>
              <a:schemeClr val="dk2"/>
            </a:solidFill>
            <a:prstDash val="solid"/>
            <a:round/>
            <a:headEnd type="none" w="med" len="med"/>
            <a:tailEnd type="none" w="med" len="med"/>
          </a:ln>
        </p:spPr>
      </p:cxnSp>
      <p:sp>
        <p:nvSpPr>
          <p:cNvPr id="3" name="Subtitle 2">
            <a:extLst>
              <a:ext uri="{FF2B5EF4-FFF2-40B4-BE49-F238E27FC236}">
                <a16:creationId xmlns:a16="http://schemas.microsoft.com/office/drawing/2014/main" id="{D6FE2C00-47F1-9393-FACF-02ECC11DACE1}"/>
              </a:ext>
            </a:extLst>
          </p:cNvPr>
          <p:cNvSpPr>
            <a:spLocks noGrp="1"/>
          </p:cNvSpPr>
          <p:nvPr>
            <p:ph type="subTitle" idx="1"/>
          </p:nvPr>
        </p:nvSpPr>
        <p:spPr>
          <a:xfrm>
            <a:off x="184935" y="4256873"/>
            <a:ext cx="7986477" cy="422100"/>
          </a:xfrm>
        </p:spPr>
        <p:txBody>
          <a:bodyPr lIns="0"/>
          <a:lstStyle/>
          <a:p>
            <a:r>
              <a:rPr lang="en-GB" b="0" dirty="0"/>
              <a:t>A step-by-step guide for the objective function</a:t>
            </a:r>
          </a:p>
        </p:txBody>
      </p:sp>
    </p:spTree>
    <p:extLst>
      <p:ext uri="{BB962C8B-B14F-4D97-AF65-F5344CB8AC3E}">
        <p14:creationId xmlns:p14="http://schemas.microsoft.com/office/powerpoint/2010/main" val="3845077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029;p41">
            <a:extLst>
              <a:ext uri="{FF2B5EF4-FFF2-40B4-BE49-F238E27FC236}">
                <a16:creationId xmlns:a16="http://schemas.microsoft.com/office/drawing/2014/main" id="{71567CA7-256F-5C11-0FC9-9EF637251F58}"/>
              </a:ext>
            </a:extLst>
          </p:cNvPr>
          <p:cNvSpPr txBox="1">
            <a:spLocks/>
          </p:cNvSpPr>
          <p:nvPr/>
        </p:nvSpPr>
        <p:spPr>
          <a:xfrm>
            <a:off x="199692" y="194144"/>
            <a:ext cx="8762773" cy="5866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solidFill>
              </a:rPr>
              <a:t>Objective Function: Where we started</a:t>
            </a:r>
            <a:endParaRPr lang="en-AT" sz="2800" dirty="0">
              <a:solidFill>
                <a:schemeClr val="tx1"/>
              </a:solidFill>
            </a:endParaRPr>
          </a:p>
        </p:txBody>
      </p:sp>
      <p:pic>
        <p:nvPicPr>
          <p:cNvPr id="3" name="Picture 2">
            <a:extLst>
              <a:ext uri="{FF2B5EF4-FFF2-40B4-BE49-F238E27FC236}">
                <a16:creationId xmlns:a16="http://schemas.microsoft.com/office/drawing/2014/main" id="{77E7F417-ECCA-6C6C-1A75-CA7D4B97B519}"/>
              </a:ext>
            </a:extLst>
          </p:cNvPr>
          <p:cNvPicPr>
            <a:picLocks noChangeAspect="1"/>
          </p:cNvPicPr>
          <p:nvPr/>
        </p:nvPicPr>
        <p:blipFill>
          <a:blip r:embed="rId2"/>
          <a:stretch>
            <a:fillRect/>
          </a:stretch>
        </p:blipFill>
        <p:spPr>
          <a:xfrm>
            <a:off x="2064124" y="2263857"/>
            <a:ext cx="5015753" cy="520028"/>
          </a:xfrm>
          <a:prstGeom prst="rect">
            <a:avLst/>
          </a:prstGeom>
        </p:spPr>
      </p:pic>
    </p:spTree>
    <p:extLst>
      <p:ext uri="{BB962C8B-B14F-4D97-AF65-F5344CB8AC3E}">
        <p14:creationId xmlns:p14="http://schemas.microsoft.com/office/powerpoint/2010/main" val="965866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E7F417-ECCA-6C6C-1A75-CA7D4B97B519}"/>
              </a:ext>
            </a:extLst>
          </p:cNvPr>
          <p:cNvPicPr>
            <a:picLocks noChangeAspect="1"/>
          </p:cNvPicPr>
          <p:nvPr/>
        </p:nvPicPr>
        <p:blipFill>
          <a:blip r:embed="rId2"/>
          <a:stretch>
            <a:fillRect/>
          </a:stretch>
        </p:blipFill>
        <p:spPr>
          <a:xfrm>
            <a:off x="240460" y="233351"/>
            <a:ext cx="5015753" cy="520028"/>
          </a:xfrm>
          <a:prstGeom prst="rect">
            <a:avLst/>
          </a:prstGeom>
        </p:spPr>
      </p:pic>
      <p:sp>
        <p:nvSpPr>
          <p:cNvPr id="2" name="Google Shape;1020;p40">
            <a:extLst>
              <a:ext uri="{FF2B5EF4-FFF2-40B4-BE49-F238E27FC236}">
                <a16:creationId xmlns:a16="http://schemas.microsoft.com/office/drawing/2014/main" id="{2AA8F130-8BF4-C80E-81FB-2294B29F073A}"/>
              </a:ext>
            </a:extLst>
          </p:cNvPr>
          <p:cNvSpPr txBox="1">
            <a:spLocks/>
          </p:cNvSpPr>
          <p:nvPr/>
        </p:nvSpPr>
        <p:spPr>
          <a:xfrm>
            <a:off x="199691" y="920644"/>
            <a:ext cx="8759373" cy="40287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GB" dirty="0"/>
              <a:t>What does the objective function return, what does it mean, and where is it in our homework?</a:t>
            </a:r>
            <a:br>
              <a:rPr lang="en-GB" dirty="0"/>
            </a:br>
            <a:r>
              <a:rPr lang="en-GB" dirty="0"/>
              <a:t>		</a:t>
            </a:r>
          </a:p>
          <a:p>
            <a:pPr marL="742950" lvl="1" indent="-285750">
              <a:buFont typeface="Arial" panose="020B0604020202020204" pitchFamily="34" charset="0"/>
              <a:buChar char="•"/>
            </a:pPr>
            <a:r>
              <a:rPr lang="en-GB" dirty="0"/>
              <a:t>A scalar value [-∞, ∞]</a:t>
            </a:r>
            <a:br>
              <a:rPr lang="en-GB" dirty="0"/>
            </a:br>
            <a:endParaRPr lang="en-GB" dirty="0"/>
          </a:p>
          <a:p>
            <a:pPr marL="742950" lvl="1" indent="-285750">
              <a:buFont typeface="Arial" panose="020B0604020202020204" pitchFamily="34" charset="0"/>
              <a:buChar char="•"/>
            </a:pPr>
            <a:r>
              <a:rPr lang="en-GB" dirty="0"/>
              <a:t>Indicator of how well a policy performs on average across a range of states and actions</a:t>
            </a:r>
            <a:br>
              <a:rPr lang="en-GB" dirty="0"/>
            </a:br>
            <a:endParaRPr lang="en-GB" dirty="0"/>
          </a:p>
          <a:p>
            <a:pPr marL="742950" lvl="1" indent="-285750">
              <a:buFont typeface="Arial" panose="020B0604020202020204" pitchFamily="34" charset="0"/>
              <a:buChar char="•"/>
            </a:pPr>
            <a:r>
              <a:rPr lang="en-GB" dirty="0"/>
              <a:t>Code: </a:t>
            </a:r>
            <a:r>
              <a:rPr lang="en-GB" i="1" dirty="0"/>
              <a:t>loss = -</a:t>
            </a:r>
            <a:r>
              <a:rPr lang="en-GB" i="1" dirty="0" err="1"/>
              <a:t>torch.log</a:t>
            </a:r>
            <a:r>
              <a:rPr lang="en-GB" i="1" dirty="0"/>
              <a:t>(</a:t>
            </a:r>
            <a:r>
              <a:rPr lang="en-GB" i="1" dirty="0" err="1"/>
              <a:t>agent_output</a:t>
            </a:r>
            <a:r>
              <a:rPr lang="en-GB" i="1" dirty="0"/>
              <a:t>[</a:t>
            </a:r>
            <a:r>
              <a:rPr lang="en-GB" i="1" dirty="0" err="1"/>
              <a:t>word_index</a:t>
            </a:r>
            <a:r>
              <a:rPr lang="en-GB" i="1" dirty="0"/>
              <a:t>]) * advantage (Go to Notebook)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What is </a:t>
            </a:r>
            <a:r>
              <a:rPr lang="el-GR" dirty="0"/>
              <a:t>θ</a:t>
            </a:r>
            <a:r>
              <a:rPr lang="de-AT" dirty="0"/>
              <a:t>, </a:t>
            </a:r>
            <a:r>
              <a:rPr lang="de-AT" dirty="0" err="1"/>
              <a:t>what</a:t>
            </a:r>
            <a:r>
              <a:rPr lang="de-AT" dirty="0"/>
              <a:t> </a:t>
            </a:r>
            <a:r>
              <a:rPr lang="de-AT" dirty="0" err="1"/>
              <a:t>does</a:t>
            </a:r>
            <a:r>
              <a:rPr lang="de-AT" dirty="0"/>
              <a:t> </a:t>
            </a:r>
            <a:r>
              <a:rPr lang="de-AT" dirty="0" err="1"/>
              <a:t>it</a:t>
            </a:r>
            <a:r>
              <a:rPr lang="de-AT" dirty="0"/>
              <a:t> </a:t>
            </a:r>
            <a:r>
              <a:rPr lang="de-AT" dirty="0" err="1"/>
              <a:t>mean</a:t>
            </a:r>
            <a:r>
              <a:rPr lang="de-AT" dirty="0"/>
              <a:t>, and </a:t>
            </a:r>
            <a:r>
              <a:rPr lang="de-AT" dirty="0" err="1"/>
              <a:t>where</a:t>
            </a:r>
            <a:r>
              <a:rPr lang="de-AT" dirty="0"/>
              <a:t> </a:t>
            </a:r>
            <a:r>
              <a:rPr lang="de-AT" dirty="0" err="1"/>
              <a:t>is</a:t>
            </a:r>
            <a:r>
              <a:rPr lang="de-AT" dirty="0"/>
              <a:t> </a:t>
            </a:r>
            <a:r>
              <a:rPr lang="de-AT" dirty="0" err="1"/>
              <a:t>it</a:t>
            </a:r>
            <a:r>
              <a:rPr lang="de-AT" dirty="0"/>
              <a:t> in </a:t>
            </a:r>
            <a:r>
              <a:rPr lang="de-AT" dirty="0" err="1"/>
              <a:t>our</a:t>
            </a:r>
            <a:r>
              <a:rPr lang="de-AT" dirty="0"/>
              <a:t> </a:t>
            </a:r>
            <a:r>
              <a:rPr lang="de-AT" dirty="0" err="1"/>
              <a:t>homework</a:t>
            </a:r>
            <a:r>
              <a:rPr lang="de-AT" dirty="0"/>
              <a:t>?</a:t>
            </a:r>
            <a:br>
              <a:rPr lang="en-GB" dirty="0"/>
            </a:br>
            <a:r>
              <a:rPr lang="en-GB" dirty="0"/>
              <a:t>		</a:t>
            </a:r>
          </a:p>
          <a:p>
            <a:pPr marL="742950" lvl="1" indent="-285750">
              <a:buFont typeface="Arial" panose="020B0604020202020204" pitchFamily="34" charset="0"/>
              <a:buChar char="•"/>
            </a:pPr>
            <a:r>
              <a:rPr lang="en-GB" dirty="0"/>
              <a:t>A set of variables that define our policy</a:t>
            </a:r>
            <a:br>
              <a:rPr lang="en-GB" dirty="0"/>
            </a:br>
            <a:endParaRPr lang="en-GB" dirty="0"/>
          </a:p>
          <a:p>
            <a:pPr marL="742950" lvl="1" indent="-285750">
              <a:buFont typeface="Arial" panose="020B0604020202020204" pitchFamily="34" charset="0"/>
              <a:buChar char="•"/>
            </a:pPr>
            <a:r>
              <a:rPr lang="en-GB" dirty="0"/>
              <a:t>i.e. the parameters of our LLM</a:t>
            </a:r>
            <a:br>
              <a:rPr lang="en-GB" dirty="0"/>
            </a:br>
            <a:endParaRPr lang="en-GB" dirty="0"/>
          </a:p>
          <a:p>
            <a:pPr marL="742950" lvl="1" indent="-285750">
              <a:buFont typeface="Arial" panose="020B0604020202020204" pitchFamily="34" charset="0"/>
              <a:buChar char="•"/>
            </a:pPr>
            <a:r>
              <a:rPr lang="en-GB" dirty="0"/>
              <a:t>Code: Under the hood of our Agent class (Go to Notebook)</a:t>
            </a:r>
            <a:br>
              <a:rPr lang="en-GB" dirty="0"/>
            </a:br>
            <a:endParaRPr lang="en-GB" dirty="0"/>
          </a:p>
        </p:txBody>
      </p:sp>
    </p:spTree>
    <p:extLst>
      <p:ext uri="{BB962C8B-B14F-4D97-AF65-F5344CB8AC3E}">
        <p14:creationId xmlns:p14="http://schemas.microsoft.com/office/powerpoint/2010/main" val="337095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E7F417-ECCA-6C6C-1A75-CA7D4B97B519}"/>
              </a:ext>
            </a:extLst>
          </p:cNvPr>
          <p:cNvPicPr>
            <a:picLocks noChangeAspect="1"/>
          </p:cNvPicPr>
          <p:nvPr/>
        </p:nvPicPr>
        <p:blipFill>
          <a:blip r:embed="rId2"/>
          <a:stretch>
            <a:fillRect/>
          </a:stretch>
        </p:blipFill>
        <p:spPr>
          <a:xfrm>
            <a:off x="240460" y="233351"/>
            <a:ext cx="5015753" cy="520028"/>
          </a:xfrm>
          <a:prstGeom prst="rect">
            <a:avLst/>
          </a:prstGeom>
        </p:spPr>
      </p:pic>
      <p:sp>
        <p:nvSpPr>
          <p:cNvPr id="2" name="Google Shape;1020;p40">
            <a:extLst>
              <a:ext uri="{FF2B5EF4-FFF2-40B4-BE49-F238E27FC236}">
                <a16:creationId xmlns:a16="http://schemas.microsoft.com/office/drawing/2014/main" id="{2AA8F130-8BF4-C80E-81FB-2294B29F073A}"/>
              </a:ext>
            </a:extLst>
          </p:cNvPr>
          <p:cNvSpPr txBox="1">
            <a:spLocks/>
          </p:cNvSpPr>
          <p:nvPr/>
        </p:nvSpPr>
        <p:spPr>
          <a:xfrm>
            <a:off x="199691" y="920644"/>
            <a:ext cx="8759373" cy="40287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GB" dirty="0"/>
              <a:t>What is E</a:t>
            </a:r>
            <a:r>
              <a:rPr lang="en-GB" baseline="-25000" dirty="0"/>
              <a:t>t</a:t>
            </a:r>
            <a:r>
              <a:rPr lang="en-GB" dirty="0"/>
              <a:t>, what does it mean and where is it in our homework?</a:t>
            </a:r>
            <a:br>
              <a:rPr lang="en-GB" dirty="0"/>
            </a:br>
            <a:endParaRPr lang="en-GB" dirty="0"/>
          </a:p>
          <a:p>
            <a:pPr marL="742950" lvl="1" indent="-285750">
              <a:buFont typeface="Arial" panose="020B0604020202020204" pitchFamily="34" charset="0"/>
              <a:buChar char="•"/>
            </a:pPr>
            <a:r>
              <a:rPr lang="en-GB" dirty="0"/>
              <a:t>A weighted average of all t values</a:t>
            </a:r>
            <a:br>
              <a:rPr lang="en-GB" dirty="0"/>
            </a:br>
            <a:endParaRPr lang="en-GB" dirty="0"/>
          </a:p>
          <a:p>
            <a:pPr marL="742950" lvl="1" indent="-285750">
              <a:buFont typeface="Arial" panose="020B0604020202020204" pitchFamily="34" charset="0"/>
              <a:buChar char="•"/>
            </a:pPr>
            <a:r>
              <a:rPr lang="en-GB" dirty="0"/>
              <a:t>Code: </a:t>
            </a:r>
            <a:r>
              <a:rPr lang="en-GB" i="1" dirty="0"/>
              <a:t>Not existing</a:t>
            </a:r>
            <a:br>
              <a:rPr lang="en-GB" dirty="0"/>
            </a:br>
            <a:endParaRPr lang="en-GB" dirty="0"/>
          </a:p>
          <a:p>
            <a:pPr marL="285750" indent="-285750">
              <a:buFont typeface="Arial" panose="020B0604020202020204" pitchFamily="34" charset="0"/>
              <a:buChar char="•"/>
            </a:pPr>
            <a:r>
              <a:rPr lang="en-GB" dirty="0"/>
              <a:t>What is </a:t>
            </a:r>
            <a:r>
              <a:rPr lang="el-GR" dirty="0" err="1"/>
              <a:t>π</a:t>
            </a:r>
            <a:r>
              <a:rPr lang="el-GR" baseline="-25000" dirty="0" err="1"/>
              <a:t>θ</a:t>
            </a:r>
            <a:r>
              <a:rPr lang="en-GB" dirty="0"/>
              <a:t>, </a:t>
            </a:r>
            <a:r>
              <a:rPr lang="de-AT" dirty="0" err="1"/>
              <a:t>what</a:t>
            </a:r>
            <a:r>
              <a:rPr lang="de-AT" dirty="0"/>
              <a:t> </a:t>
            </a:r>
            <a:r>
              <a:rPr lang="de-AT" dirty="0" err="1"/>
              <a:t>does</a:t>
            </a:r>
            <a:r>
              <a:rPr lang="de-AT" dirty="0"/>
              <a:t> </a:t>
            </a:r>
            <a:r>
              <a:rPr lang="de-AT" dirty="0" err="1"/>
              <a:t>it</a:t>
            </a:r>
            <a:r>
              <a:rPr lang="de-AT" dirty="0"/>
              <a:t> </a:t>
            </a:r>
            <a:r>
              <a:rPr lang="de-AT" dirty="0" err="1"/>
              <a:t>mean</a:t>
            </a:r>
            <a:r>
              <a:rPr lang="de-AT" dirty="0"/>
              <a:t>, and </a:t>
            </a:r>
            <a:r>
              <a:rPr lang="de-AT" dirty="0" err="1"/>
              <a:t>where</a:t>
            </a:r>
            <a:r>
              <a:rPr lang="de-AT" dirty="0"/>
              <a:t> </a:t>
            </a:r>
            <a:r>
              <a:rPr lang="de-AT" dirty="0" err="1"/>
              <a:t>is</a:t>
            </a:r>
            <a:r>
              <a:rPr lang="de-AT" dirty="0"/>
              <a:t> </a:t>
            </a:r>
            <a:r>
              <a:rPr lang="de-AT" dirty="0" err="1"/>
              <a:t>it</a:t>
            </a:r>
            <a:r>
              <a:rPr lang="de-AT" dirty="0"/>
              <a:t> in </a:t>
            </a:r>
            <a:r>
              <a:rPr lang="de-AT" dirty="0" err="1"/>
              <a:t>our</a:t>
            </a:r>
            <a:r>
              <a:rPr lang="de-AT" dirty="0"/>
              <a:t> </a:t>
            </a:r>
            <a:r>
              <a:rPr lang="de-AT" dirty="0" err="1"/>
              <a:t>homework</a:t>
            </a:r>
            <a:r>
              <a:rPr lang="de-AT" dirty="0"/>
              <a:t>?</a:t>
            </a:r>
            <a:br>
              <a:rPr lang="en-GB" dirty="0"/>
            </a:br>
            <a:r>
              <a:rPr lang="en-GB" dirty="0"/>
              <a:t>		</a:t>
            </a:r>
          </a:p>
          <a:p>
            <a:pPr marL="742950" lvl="1" indent="-285750">
              <a:buFont typeface="Arial" panose="020B0604020202020204" pitchFamily="34" charset="0"/>
              <a:buChar char="•"/>
            </a:pPr>
            <a:r>
              <a:rPr lang="en-GB" dirty="0"/>
              <a:t>A policy that selects an action </a:t>
            </a:r>
            <a:r>
              <a:rPr lang="en-GB" i="1" dirty="0"/>
              <a:t>a</a:t>
            </a:r>
            <a:r>
              <a:rPr lang="en-GB" i="1" baseline="-25000" dirty="0"/>
              <a:t>t</a:t>
            </a:r>
            <a:r>
              <a:rPr lang="en-GB" dirty="0"/>
              <a:t> given the state </a:t>
            </a:r>
            <a:r>
              <a:rPr lang="en-GB" i="1" dirty="0" err="1"/>
              <a:t>s</a:t>
            </a:r>
            <a:r>
              <a:rPr lang="en-GB" i="1" baseline="-25000" dirty="0" err="1"/>
              <a:t>t</a:t>
            </a:r>
            <a:br>
              <a:rPr lang="en-GB" dirty="0"/>
            </a:br>
            <a:endParaRPr lang="en-GB" dirty="0"/>
          </a:p>
          <a:p>
            <a:pPr marL="742950" lvl="1" indent="-285750">
              <a:buFont typeface="Arial" panose="020B0604020202020204" pitchFamily="34" charset="0"/>
              <a:buChar char="•"/>
            </a:pPr>
            <a:r>
              <a:rPr lang="en-GB" dirty="0"/>
              <a:t>The forward function (i.e. the brain) of our LLM</a:t>
            </a:r>
            <a:br>
              <a:rPr lang="en-GB" dirty="0"/>
            </a:br>
            <a:endParaRPr lang="en-GB" dirty="0"/>
          </a:p>
          <a:p>
            <a:pPr marL="742950" lvl="1" indent="-285750">
              <a:buFont typeface="Arial" panose="020B0604020202020204" pitchFamily="34" charset="0"/>
              <a:buChar char="•"/>
            </a:pPr>
            <a:r>
              <a:rPr lang="en-GB" dirty="0"/>
              <a:t>Code: </a:t>
            </a:r>
            <a:r>
              <a:rPr lang="en-GB" i="1" dirty="0"/>
              <a:t>Under the hood of our Agent class (Go to Notebook)</a:t>
            </a:r>
            <a:br>
              <a:rPr lang="en-GB" i="1" dirty="0"/>
            </a:br>
            <a:endParaRPr lang="en-GB" i="1" dirty="0"/>
          </a:p>
        </p:txBody>
      </p:sp>
    </p:spTree>
    <p:extLst>
      <p:ext uri="{BB962C8B-B14F-4D97-AF65-F5344CB8AC3E}">
        <p14:creationId xmlns:p14="http://schemas.microsoft.com/office/powerpoint/2010/main" val="343139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E7F417-ECCA-6C6C-1A75-CA7D4B97B519}"/>
              </a:ext>
            </a:extLst>
          </p:cNvPr>
          <p:cNvPicPr>
            <a:picLocks noChangeAspect="1"/>
          </p:cNvPicPr>
          <p:nvPr/>
        </p:nvPicPr>
        <p:blipFill>
          <a:blip r:embed="rId2"/>
          <a:stretch>
            <a:fillRect/>
          </a:stretch>
        </p:blipFill>
        <p:spPr>
          <a:xfrm>
            <a:off x="240460" y="233351"/>
            <a:ext cx="5015753" cy="520028"/>
          </a:xfrm>
          <a:prstGeom prst="rect">
            <a:avLst/>
          </a:prstGeom>
        </p:spPr>
      </p:pic>
      <p:sp>
        <p:nvSpPr>
          <p:cNvPr id="2" name="Google Shape;1020;p40">
            <a:extLst>
              <a:ext uri="{FF2B5EF4-FFF2-40B4-BE49-F238E27FC236}">
                <a16:creationId xmlns:a16="http://schemas.microsoft.com/office/drawing/2014/main" id="{2AA8F130-8BF4-C80E-81FB-2294B29F073A}"/>
              </a:ext>
            </a:extLst>
          </p:cNvPr>
          <p:cNvSpPr txBox="1">
            <a:spLocks/>
          </p:cNvSpPr>
          <p:nvPr/>
        </p:nvSpPr>
        <p:spPr>
          <a:xfrm>
            <a:off x="199691" y="920644"/>
            <a:ext cx="8759373" cy="40287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GB" dirty="0"/>
              <a:t>What is A, what does it mean and where is it in our homework?</a:t>
            </a:r>
            <a:br>
              <a:rPr lang="en-GB" dirty="0"/>
            </a:br>
            <a:endParaRPr lang="en-GB" dirty="0"/>
          </a:p>
          <a:p>
            <a:pPr marL="742950" lvl="1" indent="-285750">
              <a:buFont typeface="Arial" panose="020B0604020202020204" pitchFamily="34" charset="0"/>
              <a:buChar char="•"/>
            </a:pPr>
            <a:r>
              <a:rPr lang="en-GB" dirty="0"/>
              <a:t>The </a:t>
            </a:r>
            <a:r>
              <a:rPr lang="en-GB" i="1" dirty="0"/>
              <a:t>Advantage Function </a:t>
            </a:r>
            <a:r>
              <a:rPr lang="en-GB" dirty="0"/>
              <a:t>returns a scalar value [-∞, ∞]</a:t>
            </a:r>
            <a:br>
              <a:rPr lang="en-GB" dirty="0"/>
            </a:br>
            <a:endParaRPr lang="en-GB" dirty="0"/>
          </a:p>
          <a:p>
            <a:pPr marL="742950" lvl="1" indent="-285750">
              <a:buFont typeface="Arial" panose="020B0604020202020204" pitchFamily="34" charset="0"/>
              <a:buChar char="•"/>
            </a:pPr>
            <a:r>
              <a:rPr lang="en-GB" dirty="0"/>
              <a:t>Measures how much better / worse a given action a</a:t>
            </a:r>
            <a:r>
              <a:rPr lang="en-GB" baseline="-25000" dirty="0"/>
              <a:t>t</a:t>
            </a:r>
            <a:r>
              <a:rPr lang="en-GB" dirty="0"/>
              <a:t> state </a:t>
            </a:r>
            <a:r>
              <a:rPr lang="en-GB" dirty="0" err="1"/>
              <a:t>s</a:t>
            </a:r>
            <a:r>
              <a:rPr lang="en-GB" baseline="-25000" dirty="0" err="1"/>
              <a:t>t</a:t>
            </a:r>
            <a:r>
              <a:rPr lang="en-GB" dirty="0"/>
              <a:t> is compared to the average action in that state under the current policy.</a:t>
            </a:r>
            <a:br>
              <a:rPr lang="en-GB" dirty="0"/>
            </a:br>
            <a:endParaRPr lang="en-GB" dirty="0"/>
          </a:p>
          <a:p>
            <a:pPr marL="742950" lvl="1" indent="-285750">
              <a:buFont typeface="Arial" panose="020B0604020202020204" pitchFamily="34" charset="0"/>
              <a:buChar char="•"/>
            </a:pPr>
            <a:r>
              <a:rPr lang="en-GB" dirty="0"/>
              <a:t>Code:</a:t>
            </a:r>
            <a:r>
              <a:rPr lang="en-GB" i="1" dirty="0"/>
              <a:t> (We cheated) advantage = </a:t>
            </a:r>
            <a:r>
              <a:rPr lang="en-GB" i="1" dirty="0" err="1"/>
              <a:t>critic_score</a:t>
            </a:r>
            <a:r>
              <a:rPr lang="en-GB" i="1" dirty="0"/>
              <a:t> - </a:t>
            </a:r>
            <a:r>
              <a:rPr lang="en-GB" i="1" dirty="0" err="1"/>
              <a:t>baseline.get</a:t>
            </a:r>
            <a:r>
              <a:rPr lang="en-GB" i="1" dirty="0"/>
              <a:t>() </a:t>
            </a:r>
            <a:r>
              <a:rPr lang="en-GB" dirty="0"/>
              <a:t>(Go to Notebook)</a:t>
            </a:r>
          </a:p>
        </p:txBody>
      </p:sp>
    </p:spTree>
    <p:extLst>
      <p:ext uri="{BB962C8B-B14F-4D97-AF65-F5344CB8AC3E}">
        <p14:creationId xmlns:p14="http://schemas.microsoft.com/office/powerpoint/2010/main" val="214956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029;p41">
            <a:extLst>
              <a:ext uri="{FF2B5EF4-FFF2-40B4-BE49-F238E27FC236}">
                <a16:creationId xmlns:a16="http://schemas.microsoft.com/office/drawing/2014/main" id="{71567CA7-256F-5C11-0FC9-9EF637251F58}"/>
              </a:ext>
            </a:extLst>
          </p:cNvPr>
          <p:cNvSpPr txBox="1">
            <a:spLocks/>
          </p:cNvSpPr>
          <p:nvPr/>
        </p:nvSpPr>
        <p:spPr>
          <a:xfrm>
            <a:off x="199692" y="194144"/>
            <a:ext cx="8762773" cy="5866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solidFill>
              </a:rPr>
              <a:t>Objective Function: Where we started | Recap </a:t>
            </a:r>
            <a:endParaRPr lang="en-AT" sz="2800" dirty="0">
              <a:solidFill>
                <a:schemeClr val="tx1"/>
              </a:solidFill>
            </a:endParaRPr>
          </a:p>
        </p:txBody>
      </p:sp>
      <p:pic>
        <p:nvPicPr>
          <p:cNvPr id="3" name="Picture 2">
            <a:extLst>
              <a:ext uri="{FF2B5EF4-FFF2-40B4-BE49-F238E27FC236}">
                <a16:creationId xmlns:a16="http://schemas.microsoft.com/office/drawing/2014/main" id="{77E7F417-ECCA-6C6C-1A75-CA7D4B97B519}"/>
              </a:ext>
            </a:extLst>
          </p:cNvPr>
          <p:cNvPicPr>
            <a:picLocks noChangeAspect="1"/>
          </p:cNvPicPr>
          <p:nvPr/>
        </p:nvPicPr>
        <p:blipFill>
          <a:blip r:embed="rId2"/>
          <a:stretch>
            <a:fillRect/>
          </a:stretch>
        </p:blipFill>
        <p:spPr>
          <a:xfrm>
            <a:off x="2064124" y="2263857"/>
            <a:ext cx="5015753" cy="520028"/>
          </a:xfrm>
          <a:prstGeom prst="rect">
            <a:avLst/>
          </a:prstGeom>
        </p:spPr>
      </p:pic>
    </p:spTree>
    <p:extLst>
      <p:ext uri="{BB962C8B-B14F-4D97-AF65-F5344CB8AC3E}">
        <p14:creationId xmlns:p14="http://schemas.microsoft.com/office/powerpoint/2010/main" val="3079535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6"/>
          <p:cNvSpPr txBox="1">
            <a:spLocks noGrp="1"/>
          </p:cNvSpPr>
          <p:nvPr>
            <p:ph type="ctrTitle"/>
          </p:nvPr>
        </p:nvSpPr>
        <p:spPr>
          <a:xfrm>
            <a:off x="184935" y="1187939"/>
            <a:ext cx="6359141" cy="244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dirty="0"/>
              <a:t>But </a:t>
            </a:r>
            <a:r>
              <a:rPr lang="de-AT" dirty="0" err="1"/>
              <a:t>what</a:t>
            </a:r>
            <a:r>
              <a:rPr lang="de-AT" dirty="0"/>
              <a:t> </a:t>
            </a:r>
            <a:r>
              <a:rPr lang="de-AT" dirty="0" err="1"/>
              <a:t>about</a:t>
            </a:r>
            <a:r>
              <a:rPr lang="de-AT" dirty="0"/>
              <a:t> </a:t>
            </a:r>
            <a:r>
              <a:rPr lang="de-AT" dirty="0" err="1"/>
              <a:t>the</a:t>
            </a:r>
            <a:r>
              <a:rPr lang="de-AT" dirty="0"/>
              <a:t> </a:t>
            </a:r>
            <a:r>
              <a:rPr lang="de-AT" dirty="0" err="1"/>
              <a:t>test</a:t>
            </a:r>
            <a:r>
              <a:rPr lang="de-AT" dirty="0"/>
              <a:t> </a:t>
            </a:r>
            <a:r>
              <a:rPr lang="de-AT" dirty="0" err="1"/>
              <a:t>though</a:t>
            </a:r>
            <a:r>
              <a:rPr lang="de-AT" dirty="0"/>
              <a:t>?</a:t>
            </a:r>
          </a:p>
        </p:txBody>
      </p:sp>
      <p:cxnSp>
        <p:nvCxnSpPr>
          <p:cNvPr id="923" name="Google Shape;923;p36"/>
          <p:cNvCxnSpPr/>
          <p:nvPr/>
        </p:nvCxnSpPr>
        <p:spPr>
          <a:xfrm>
            <a:off x="-2" y="3994725"/>
            <a:ext cx="9179700" cy="0"/>
          </a:xfrm>
          <a:prstGeom prst="straightConnector1">
            <a:avLst/>
          </a:prstGeom>
          <a:noFill/>
          <a:ln w="9525" cap="flat" cmpd="sng">
            <a:solidFill>
              <a:schemeClr val="dk2"/>
            </a:solidFill>
            <a:prstDash val="solid"/>
            <a:round/>
            <a:headEnd type="none" w="med" len="med"/>
            <a:tailEnd type="none" w="med" len="med"/>
          </a:ln>
        </p:spPr>
      </p:cxnSp>
      <p:sp>
        <p:nvSpPr>
          <p:cNvPr id="3" name="Subtitle 2">
            <a:extLst>
              <a:ext uri="{FF2B5EF4-FFF2-40B4-BE49-F238E27FC236}">
                <a16:creationId xmlns:a16="http://schemas.microsoft.com/office/drawing/2014/main" id="{D6FE2C00-47F1-9393-FACF-02ECC11DACE1}"/>
              </a:ext>
            </a:extLst>
          </p:cNvPr>
          <p:cNvSpPr>
            <a:spLocks noGrp="1"/>
          </p:cNvSpPr>
          <p:nvPr>
            <p:ph type="subTitle" idx="1"/>
          </p:nvPr>
        </p:nvSpPr>
        <p:spPr>
          <a:xfrm>
            <a:off x="184935" y="4256873"/>
            <a:ext cx="7986477" cy="422100"/>
          </a:xfrm>
        </p:spPr>
        <p:txBody>
          <a:bodyPr lIns="0"/>
          <a:lstStyle/>
          <a:p>
            <a:r>
              <a:rPr lang="en-GB" dirty="0"/>
              <a:t>Do I have to calculate the objective value on the board in front of the whole class?</a:t>
            </a:r>
            <a:endParaRPr lang="en-GB" b="0" dirty="0"/>
          </a:p>
        </p:txBody>
      </p:sp>
    </p:spTree>
    <p:extLst>
      <p:ext uri="{BB962C8B-B14F-4D97-AF65-F5344CB8AC3E}">
        <p14:creationId xmlns:p14="http://schemas.microsoft.com/office/powerpoint/2010/main" val="177669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8759372" cy="586692"/>
          </a:xfrm>
          <a:prstGeom prst="rect">
            <a:avLst/>
          </a:prstGeom>
        </p:spPr>
        <p:txBody>
          <a:bodyPr spcFirstLastPara="1" wrap="square" lIns="91425" tIns="91425" rIns="91425" bIns="91425" anchor="t" anchorCtr="0">
            <a:noAutofit/>
          </a:bodyPr>
          <a:lstStyle/>
          <a:p>
            <a:pPr algn="l"/>
            <a:r>
              <a:rPr lang="de-AT" sz="2400" dirty="0" err="1"/>
              <a:t>What</a:t>
            </a:r>
            <a:r>
              <a:rPr lang="de-AT" sz="2400" dirty="0"/>
              <a:t> </a:t>
            </a:r>
            <a:r>
              <a:rPr lang="de-AT" sz="2400" dirty="0" err="1"/>
              <a:t>about</a:t>
            </a:r>
            <a:r>
              <a:rPr lang="de-AT" sz="2400" dirty="0"/>
              <a:t> </a:t>
            </a:r>
            <a:r>
              <a:rPr lang="de-AT" sz="2400" dirty="0" err="1"/>
              <a:t>theses</a:t>
            </a:r>
            <a:r>
              <a:rPr lang="de-AT" sz="2400" dirty="0"/>
              <a:t> </a:t>
            </a:r>
            <a:r>
              <a:rPr lang="de-AT" sz="2400" dirty="0" err="1"/>
              <a:t>slides</a:t>
            </a:r>
            <a:r>
              <a:rPr lang="de-AT" sz="2400" dirty="0"/>
              <a:t> / </a:t>
            </a:r>
            <a:r>
              <a:rPr lang="de-AT" sz="2400" dirty="0" err="1"/>
              <a:t>the</a:t>
            </a:r>
            <a:r>
              <a:rPr lang="de-AT" sz="2400" dirty="0"/>
              <a:t> code?</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de-AT" dirty="0"/>
              <a:t>These </a:t>
            </a:r>
            <a:r>
              <a:rPr lang="de-AT" dirty="0" err="1"/>
              <a:t>slides</a:t>
            </a:r>
            <a:r>
              <a:rPr lang="de-AT" dirty="0"/>
              <a:t> will </a:t>
            </a:r>
            <a:r>
              <a:rPr lang="de-AT" dirty="0" err="1"/>
              <a:t>go</a:t>
            </a:r>
            <a:r>
              <a:rPr lang="de-AT" dirty="0"/>
              <a:t> online </a:t>
            </a:r>
            <a:r>
              <a:rPr lang="de-AT" dirty="0" err="1"/>
              <a:t>till</a:t>
            </a:r>
            <a:r>
              <a:rPr lang="de-AT" dirty="0"/>
              <a:t> EOD.</a:t>
            </a:r>
            <a:br>
              <a:rPr lang="en-GB" dirty="0"/>
            </a:br>
            <a:endParaRPr lang="en-GB" dirty="0"/>
          </a:p>
          <a:p>
            <a:pPr marL="285750" lvl="0" indent="-285750" algn="l" rtl="0">
              <a:spcBef>
                <a:spcPts val="0"/>
              </a:spcBef>
              <a:spcAft>
                <a:spcPts val="0"/>
              </a:spcAft>
              <a:buFont typeface="Arial" panose="020B0604020202020204" pitchFamily="34" charset="0"/>
              <a:buChar char="•"/>
            </a:pPr>
            <a:r>
              <a:rPr lang="en-GB" dirty="0"/>
              <a:t>The example solution for homework 3 will go online till EO tomorrow. </a:t>
            </a:r>
          </a:p>
        </p:txBody>
      </p:sp>
    </p:spTree>
    <p:extLst>
      <p:ext uri="{BB962C8B-B14F-4D97-AF65-F5344CB8AC3E}">
        <p14:creationId xmlns:p14="http://schemas.microsoft.com/office/powerpoint/2010/main" val="3820642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8759372" cy="586692"/>
          </a:xfrm>
          <a:prstGeom prst="rect">
            <a:avLst/>
          </a:prstGeom>
        </p:spPr>
        <p:txBody>
          <a:bodyPr spcFirstLastPara="1" wrap="square" lIns="91425" tIns="91425" rIns="91425" bIns="91425" anchor="t" anchorCtr="0">
            <a:noAutofit/>
          </a:bodyPr>
          <a:lstStyle/>
          <a:p>
            <a:pPr algn="l"/>
            <a:r>
              <a:rPr lang="en-GB" sz="2800" dirty="0">
                <a:solidFill>
                  <a:schemeClr val="tx1"/>
                </a:solidFill>
              </a:rPr>
              <a:t>But what about the test though?</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Understand the different components of a PPO system (agent, policy, environment, …)</a:t>
            </a:r>
            <a:br>
              <a:rPr lang="en-GB" dirty="0"/>
            </a:br>
            <a:endParaRPr lang="en-GB" dirty="0"/>
          </a:p>
          <a:p>
            <a:pPr marL="285750" lvl="0" indent="-285750" algn="l" rtl="0">
              <a:spcBef>
                <a:spcPts val="0"/>
              </a:spcBef>
              <a:spcAft>
                <a:spcPts val="0"/>
              </a:spcAft>
              <a:buFont typeface="Arial" panose="020B0604020202020204" pitchFamily="34" charset="0"/>
              <a:buChar char="•"/>
            </a:pPr>
            <a:r>
              <a:rPr lang="en-GB" dirty="0"/>
              <a:t>Understand the simplified objective function (just discussed) and its components (i.e. what is on the slides)</a:t>
            </a:r>
            <a:br>
              <a:rPr lang="en-GB" dirty="0"/>
            </a:br>
            <a:endParaRPr lang="en-GB" dirty="0"/>
          </a:p>
          <a:p>
            <a:pPr marL="285750" lvl="0" indent="-285750" algn="l" rtl="0">
              <a:spcBef>
                <a:spcPts val="0"/>
              </a:spcBef>
              <a:spcAft>
                <a:spcPts val="0"/>
              </a:spcAft>
              <a:buFont typeface="Arial" panose="020B0604020202020204" pitchFamily="34" charset="0"/>
              <a:buChar char="•"/>
            </a:pPr>
            <a:r>
              <a:rPr lang="en-GB" dirty="0"/>
              <a:t>Discussed last time: Understand the potential issues of the simplified objective function and what is done to counteract them. </a:t>
            </a:r>
            <a:r>
              <a:rPr lang="en-GB" sz="1200" dirty="0"/>
              <a:t>(This will be the 1,2 hard questions in the test) </a:t>
            </a:r>
            <a:br>
              <a:rPr lang="en-GB" dirty="0"/>
            </a:br>
            <a:endParaRPr lang="en-GB" dirty="0"/>
          </a:p>
          <a:p>
            <a:pPr marL="742950" lvl="1" indent="-285750">
              <a:buFont typeface="Arial" panose="020B0604020202020204" pitchFamily="34" charset="0"/>
              <a:buChar char="•"/>
            </a:pPr>
            <a:r>
              <a:rPr lang="en-GB" dirty="0"/>
              <a:t>Clipping to avoid overaggressive updates</a:t>
            </a:r>
            <a:br>
              <a:rPr lang="en-GB" dirty="0"/>
            </a:br>
            <a:endParaRPr lang="en-GB" dirty="0"/>
          </a:p>
          <a:p>
            <a:pPr marL="742950" lvl="1" indent="-285750">
              <a:buFont typeface="Arial" panose="020B0604020202020204" pitchFamily="34" charset="0"/>
              <a:buChar char="•"/>
            </a:pPr>
            <a:r>
              <a:rPr lang="en-GB" dirty="0"/>
              <a:t>Penalty term with </a:t>
            </a:r>
            <a:r>
              <a:rPr lang="en-GB" dirty="0" err="1"/>
              <a:t>Kullback-Leibler</a:t>
            </a:r>
            <a:r>
              <a:rPr lang="en-GB" dirty="0"/>
              <a:t> to penalise overaggressive updates</a:t>
            </a:r>
            <a:br>
              <a:rPr lang="en-GB" i="1" dirty="0"/>
            </a:br>
            <a:endParaRPr lang="en-GB" i="1" dirty="0"/>
          </a:p>
        </p:txBody>
      </p:sp>
    </p:spTree>
    <p:extLst>
      <p:ext uri="{BB962C8B-B14F-4D97-AF65-F5344CB8AC3E}">
        <p14:creationId xmlns:p14="http://schemas.microsoft.com/office/powerpoint/2010/main" val="84908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4542813" cy="586692"/>
          </a:xfrm>
          <a:prstGeom prst="rect">
            <a:avLst/>
          </a:prstGeom>
        </p:spPr>
        <p:txBody>
          <a:bodyPr spcFirstLastPara="1" wrap="square" lIns="91425" tIns="91425" rIns="91425" bIns="91425" anchor="t" anchorCtr="0">
            <a:noAutofit/>
          </a:bodyPr>
          <a:lstStyle/>
          <a:p>
            <a:pPr algn="l"/>
            <a:r>
              <a:rPr lang="en-GB" sz="2800" dirty="0">
                <a:solidFill>
                  <a:schemeClr val="tx1"/>
                </a:solidFill>
              </a:rPr>
              <a:t>Exemplary Question</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What is the role of </a:t>
            </a:r>
            <a:r>
              <a:rPr lang="el-GR" dirty="0" err="1"/>
              <a:t>π</a:t>
            </a:r>
            <a:r>
              <a:rPr lang="el-GR" baseline="-25000" dirty="0" err="1"/>
              <a:t>θ</a:t>
            </a:r>
            <a:r>
              <a:rPr lang="de-AT" dirty="0"/>
              <a:t> </a:t>
            </a:r>
            <a:r>
              <a:rPr lang="en-GB" dirty="0"/>
              <a:t>in PPO, and how is it represented in RL of an LLM?</a:t>
            </a:r>
            <a:br>
              <a:rPr lang="en-GB" dirty="0"/>
            </a:br>
            <a:endParaRPr lang="en-GB" dirty="0"/>
          </a:p>
          <a:p>
            <a:pPr marL="742950" lvl="1" indent="-285750">
              <a:buFont typeface="Arial" panose="020B0604020202020204" pitchFamily="34" charset="0"/>
              <a:buChar char="•"/>
            </a:pPr>
            <a:r>
              <a:rPr lang="en-GB" dirty="0"/>
              <a:t>A) </a:t>
            </a:r>
            <a:r>
              <a:rPr lang="el-GR" dirty="0" err="1"/>
              <a:t>π</a:t>
            </a:r>
            <a:r>
              <a:rPr lang="el-GR" baseline="-25000" dirty="0" err="1"/>
              <a:t>θ</a:t>
            </a:r>
            <a:r>
              <a:rPr lang="el-GR" dirty="0"/>
              <a:t> </a:t>
            </a:r>
            <a:r>
              <a:rPr lang="en-GB" dirty="0"/>
              <a:t>is the learning rate in PPO that determines how quickly an LLM adapts to new states. In RL, this is represented by the rate at which the loss function of the LLM decreases.</a:t>
            </a:r>
            <a:br>
              <a:rPr lang="en-GB" dirty="0"/>
            </a:br>
            <a:endParaRPr lang="en-GB" dirty="0"/>
          </a:p>
          <a:p>
            <a:pPr marL="742950" lvl="1" indent="-285750">
              <a:buFont typeface="Arial" panose="020B0604020202020204" pitchFamily="34" charset="0"/>
              <a:buChar char="•"/>
            </a:pPr>
            <a:r>
              <a:rPr lang="en-GB" dirty="0"/>
              <a:t>B) </a:t>
            </a:r>
            <a:r>
              <a:rPr lang="el-GR" dirty="0" err="1"/>
              <a:t>π</a:t>
            </a:r>
            <a:r>
              <a:rPr lang="el-GR" baseline="-25000" dirty="0" err="1"/>
              <a:t>θ</a:t>
            </a:r>
            <a:r>
              <a:rPr lang="en-GB" dirty="0"/>
              <a:t> is the policy that decides on a specific action the agent should take at a given state s. In the context of RL for LLMs, it is represented by the LLM itself or, more precisely, the forward function.</a:t>
            </a:r>
            <a:br>
              <a:rPr lang="en-GB" dirty="0"/>
            </a:br>
            <a:endParaRPr lang="en-GB" dirty="0"/>
          </a:p>
          <a:p>
            <a:pPr marL="742950" lvl="1" indent="-285750">
              <a:buFont typeface="Arial" panose="020B0604020202020204" pitchFamily="34" charset="0"/>
              <a:buChar char="•"/>
            </a:pPr>
            <a:r>
              <a:rPr lang="en-GB" dirty="0"/>
              <a:t>C)</a:t>
            </a:r>
            <a:r>
              <a:rPr lang="el-GR" dirty="0"/>
              <a:t> </a:t>
            </a:r>
            <a:r>
              <a:rPr lang="el-GR" dirty="0" err="1"/>
              <a:t>π</a:t>
            </a:r>
            <a:r>
              <a:rPr lang="el-GR" baseline="-25000" dirty="0" err="1"/>
              <a:t>θ</a:t>
            </a:r>
            <a:r>
              <a:rPr lang="el-GR" dirty="0"/>
              <a:t> </a:t>
            </a:r>
            <a:r>
              <a:rPr lang="en-GB" dirty="0"/>
              <a:t>refers to the discount factor that quantifies future rewards’ importance. In the RL framework for LLMs, it is represented by the activation function in the neural network layers.</a:t>
            </a:r>
            <a:br>
              <a:rPr lang="en-GB" dirty="0"/>
            </a:br>
            <a:endParaRPr lang="en-GB" dirty="0"/>
          </a:p>
          <a:p>
            <a:pPr marL="742950" lvl="1" indent="-285750">
              <a:buFont typeface="Arial" panose="020B0604020202020204" pitchFamily="34" charset="0"/>
              <a:buChar char="•"/>
            </a:pPr>
            <a:r>
              <a:rPr lang="en-GB" dirty="0"/>
              <a:t>D) </a:t>
            </a:r>
            <a:r>
              <a:rPr lang="el-GR" dirty="0" err="1"/>
              <a:t>π</a:t>
            </a:r>
            <a:r>
              <a:rPr lang="el-GR" baseline="-25000" dirty="0" err="1"/>
              <a:t>θ</a:t>
            </a:r>
            <a:r>
              <a:rPr lang="el-GR" dirty="0"/>
              <a:t> </a:t>
            </a:r>
            <a:r>
              <a:rPr lang="en-GB" dirty="0"/>
              <a:t>is the reward function that assigns a value to each action taken by the agent. For LLMs in RL, this reward function is encapsulated in the backpropagation algorithm.</a:t>
            </a:r>
          </a:p>
        </p:txBody>
      </p:sp>
    </p:spTree>
    <p:extLst>
      <p:ext uri="{BB962C8B-B14F-4D97-AF65-F5344CB8AC3E}">
        <p14:creationId xmlns:p14="http://schemas.microsoft.com/office/powerpoint/2010/main" val="2316622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6"/>
          <p:cNvSpPr txBox="1">
            <a:spLocks noGrp="1"/>
          </p:cNvSpPr>
          <p:nvPr>
            <p:ph type="ctrTitle"/>
          </p:nvPr>
        </p:nvSpPr>
        <p:spPr>
          <a:xfrm>
            <a:off x="184935" y="1187939"/>
            <a:ext cx="8784404" cy="244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dirty="0"/>
              <a:t>Questions / </a:t>
            </a:r>
            <a:r>
              <a:rPr lang="de-AT" dirty="0" err="1"/>
              <a:t>Concerns</a:t>
            </a:r>
            <a:r>
              <a:rPr lang="de-AT" dirty="0"/>
              <a:t> / </a:t>
            </a:r>
            <a:r>
              <a:rPr lang="de-AT" dirty="0" err="1"/>
              <a:t>Fears</a:t>
            </a:r>
            <a:r>
              <a:rPr lang="de-AT" dirty="0"/>
              <a:t> / </a:t>
            </a:r>
            <a:r>
              <a:rPr lang="de-AT" dirty="0" err="1"/>
              <a:t>Whishes</a:t>
            </a:r>
            <a:r>
              <a:rPr lang="de-AT" dirty="0"/>
              <a:t>?</a:t>
            </a:r>
          </a:p>
        </p:txBody>
      </p:sp>
      <p:cxnSp>
        <p:nvCxnSpPr>
          <p:cNvPr id="923" name="Google Shape;923;p36"/>
          <p:cNvCxnSpPr/>
          <p:nvPr/>
        </p:nvCxnSpPr>
        <p:spPr>
          <a:xfrm>
            <a:off x="-2" y="3994725"/>
            <a:ext cx="9179700" cy="0"/>
          </a:xfrm>
          <a:prstGeom prst="straightConnector1">
            <a:avLst/>
          </a:prstGeom>
          <a:noFill/>
          <a:ln w="9525" cap="flat" cmpd="sng">
            <a:solidFill>
              <a:schemeClr val="dk2"/>
            </a:solidFill>
            <a:prstDash val="solid"/>
            <a:round/>
            <a:headEnd type="none" w="med" len="med"/>
            <a:tailEnd type="none" w="med" len="med"/>
          </a:ln>
        </p:spPr>
      </p:cxnSp>
      <p:sp>
        <p:nvSpPr>
          <p:cNvPr id="4" name="Subtitle 3">
            <a:extLst>
              <a:ext uri="{FF2B5EF4-FFF2-40B4-BE49-F238E27FC236}">
                <a16:creationId xmlns:a16="http://schemas.microsoft.com/office/drawing/2014/main" id="{92094994-7E90-68F4-2B33-C88C3FC0B9CF}"/>
              </a:ext>
            </a:extLst>
          </p:cNvPr>
          <p:cNvSpPr>
            <a:spLocks noGrp="1"/>
          </p:cNvSpPr>
          <p:nvPr>
            <p:ph type="subTitle" idx="1"/>
          </p:nvPr>
        </p:nvSpPr>
        <p:spPr>
          <a:xfrm>
            <a:off x="202310" y="4143662"/>
            <a:ext cx="3829800" cy="422100"/>
          </a:xfrm>
        </p:spPr>
        <p:txBody>
          <a:bodyPr/>
          <a:lstStyle/>
          <a:p>
            <a:endParaRPr lang="en-AT"/>
          </a:p>
        </p:txBody>
      </p:sp>
    </p:spTree>
    <p:extLst>
      <p:ext uri="{BB962C8B-B14F-4D97-AF65-F5344CB8AC3E}">
        <p14:creationId xmlns:p14="http://schemas.microsoft.com/office/powerpoint/2010/main" val="1540679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6"/>
          <p:cNvSpPr txBox="1">
            <a:spLocks noGrp="1"/>
          </p:cNvSpPr>
          <p:nvPr>
            <p:ph type="ctrTitle"/>
          </p:nvPr>
        </p:nvSpPr>
        <p:spPr>
          <a:xfrm>
            <a:off x="184935" y="1187939"/>
            <a:ext cx="8784404" cy="244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AT" dirty="0"/>
              <a:t>👋</a:t>
            </a:r>
          </a:p>
        </p:txBody>
      </p:sp>
      <p:cxnSp>
        <p:nvCxnSpPr>
          <p:cNvPr id="923" name="Google Shape;923;p36"/>
          <p:cNvCxnSpPr/>
          <p:nvPr/>
        </p:nvCxnSpPr>
        <p:spPr>
          <a:xfrm>
            <a:off x="-2" y="3994725"/>
            <a:ext cx="9179700" cy="0"/>
          </a:xfrm>
          <a:prstGeom prst="straightConnector1">
            <a:avLst/>
          </a:prstGeom>
          <a:noFill/>
          <a:ln w="9525" cap="flat" cmpd="sng">
            <a:solidFill>
              <a:schemeClr val="dk2"/>
            </a:solidFill>
            <a:prstDash val="solid"/>
            <a:round/>
            <a:headEnd type="none" w="med" len="med"/>
            <a:tailEnd type="none" w="med" len="med"/>
          </a:ln>
        </p:spPr>
      </p:cxnSp>
      <p:sp>
        <p:nvSpPr>
          <p:cNvPr id="4" name="Subtitle 3">
            <a:extLst>
              <a:ext uri="{FF2B5EF4-FFF2-40B4-BE49-F238E27FC236}">
                <a16:creationId xmlns:a16="http://schemas.microsoft.com/office/drawing/2014/main" id="{92094994-7E90-68F4-2B33-C88C3FC0B9CF}"/>
              </a:ext>
            </a:extLst>
          </p:cNvPr>
          <p:cNvSpPr>
            <a:spLocks noGrp="1"/>
          </p:cNvSpPr>
          <p:nvPr>
            <p:ph type="subTitle" idx="1"/>
          </p:nvPr>
        </p:nvSpPr>
        <p:spPr>
          <a:xfrm>
            <a:off x="202310" y="4143662"/>
            <a:ext cx="3829800" cy="422100"/>
          </a:xfrm>
        </p:spPr>
        <p:txBody>
          <a:bodyPr/>
          <a:lstStyle/>
          <a:p>
            <a:endParaRPr lang="en-AT"/>
          </a:p>
        </p:txBody>
      </p:sp>
    </p:spTree>
    <p:extLst>
      <p:ext uri="{BB962C8B-B14F-4D97-AF65-F5344CB8AC3E}">
        <p14:creationId xmlns:p14="http://schemas.microsoft.com/office/powerpoint/2010/main" val="333546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38"/>
          <p:cNvSpPr txBox="1">
            <a:spLocks noGrp="1"/>
          </p:cNvSpPr>
          <p:nvPr>
            <p:ph type="title"/>
          </p:nvPr>
        </p:nvSpPr>
        <p:spPr>
          <a:xfrm>
            <a:off x="713475" y="445025"/>
            <a:ext cx="771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 | Part 1</a:t>
            </a:r>
            <a:endParaRPr dirty="0"/>
          </a:p>
        </p:txBody>
      </p:sp>
      <p:sp>
        <p:nvSpPr>
          <p:cNvPr id="938" name="Google Shape;938;p38"/>
          <p:cNvSpPr txBox="1">
            <a:spLocks noGrp="1"/>
          </p:cNvSpPr>
          <p:nvPr>
            <p:ph type="subTitle" idx="1"/>
          </p:nvPr>
        </p:nvSpPr>
        <p:spPr>
          <a:xfrm>
            <a:off x="888230" y="2847801"/>
            <a:ext cx="2145000" cy="85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Administrative Questions</a:t>
            </a:r>
            <a:endParaRPr dirty="0"/>
          </a:p>
        </p:txBody>
      </p:sp>
      <p:sp>
        <p:nvSpPr>
          <p:cNvPr id="939" name="Google Shape;939;p38"/>
          <p:cNvSpPr txBox="1">
            <a:spLocks noGrp="1"/>
          </p:cNvSpPr>
          <p:nvPr>
            <p:ph type="title" idx="2"/>
          </p:nvPr>
        </p:nvSpPr>
        <p:spPr>
          <a:xfrm>
            <a:off x="964431" y="1971700"/>
            <a:ext cx="765900" cy="723600"/>
          </a:xfrm>
          <a:prstGeom prst="rect">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941" name="Google Shape;941;p38"/>
          <p:cNvSpPr txBox="1">
            <a:spLocks noGrp="1"/>
          </p:cNvSpPr>
          <p:nvPr>
            <p:ph type="title" idx="4"/>
          </p:nvPr>
        </p:nvSpPr>
        <p:spPr>
          <a:xfrm>
            <a:off x="3575705" y="1971700"/>
            <a:ext cx="765900" cy="723600"/>
          </a:xfrm>
          <a:prstGeom prst="rect">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42" name="Google Shape;942;p38"/>
          <p:cNvSpPr txBox="1">
            <a:spLocks noGrp="1"/>
          </p:cNvSpPr>
          <p:nvPr>
            <p:ph type="subTitle" idx="5"/>
          </p:nvPr>
        </p:nvSpPr>
        <p:spPr>
          <a:xfrm>
            <a:off x="3499513" y="2847801"/>
            <a:ext cx="2145000" cy="854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Theory Recap</a:t>
            </a:r>
          </a:p>
          <a:p>
            <a:pPr marL="0" lvl="0" indent="0" algn="l" rtl="0">
              <a:spcBef>
                <a:spcPts val="0"/>
              </a:spcBef>
              <a:spcAft>
                <a:spcPts val="0"/>
              </a:spcAft>
              <a:buNone/>
            </a:pPr>
            <a:r>
              <a:rPr lang="en" dirty="0"/>
              <a:t>RL / PPO</a:t>
            </a:r>
            <a:endParaRPr dirty="0"/>
          </a:p>
        </p:txBody>
      </p:sp>
      <p:sp>
        <p:nvSpPr>
          <p:cNvPr id="944" name="Google Shape;944;p38"/>
          <p:cNvSpPr txBox="1">
            <a:spLocks noGrp="1"/>
          </p:cNvSpPr>
          <p:nvPr>
            <p:ph type="title" idx="7"/>
          </p:nvPr>
        </p:nvSpPr>
        <p:spPr>
          <a:xfrm>
            <a:off x="6186980" y="1971700"/>
            <a:ext cx="765900" cy="723600"/>
          </a:xfrm>
          <a:prstGeom prst="rect">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945" name="Google Shape;945;p38"/>
          <p:cNvSpPr txBox="1">
            <a:spLocks noGrp="1"/>
          </p:cNvSpPr>
          <p:nvPr>
            <p:ph type="subTitle" idx="8"/>
          </p:nvPr>
        </p:nvSpPr>
        <p:spPr>
          <a:xfrm>
            <a:off x="6110770" y="2847801"/>
            <a:ext cx="2145000" cy="85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Hand-Over to Bernhard 👋 </a:t>
            </a:r>
            <a:endParaRPr dirty="0"/>
          </a:p>
        </p:txBody>
      </p:sp>
      <p:cxnSp>
        <p:nvCxnSpPr>
          <p:cNvPr id="947" name="Google Shape;947;p38"/>
          <p:cNvCxnSpPr/>
          <p:nvPr/>
        </p:nvCxnSpPr>
        <p:spPr>
          <a:xfrm>
            <a:off x="-41425" y="1967600"/>
            <a:ext cx="9209400" cy="0"/>
          </a:xfrm>
          <a:prstGeom prst="straightConnector1">
            <a:avLst/>
          </a:prstGeom>
          <a:noFill/>
          <a:ln w="9525" cap="flat" cmpd="sng">
            <a:solidFill>
              <a:schemeClr val="dk2"/>
            </a:solidFill>
            <a:prstDash val="solid"/>
            <a:round/>
            <a:headEnd type="none" w="med" len="med"/>
            <a:tailEnd type="none" w="med" len="med"/>
          </a:ln>
        </p:spPr>
      </p:cxnSp>
      <p:sp>
        <p:nvSpPr>
          <p:cNvPr id="7" name="Subtitle 6">
            <a:extLst>
              <a:ext uri="{FF2B5EF4-FFF2-40B4-BE49-F238E27FC236}">
                <a16:creationId xmlns:a16="http://schemas.microsoft.com/office/drawing/2014/main" id="{A688AF6F-B48F-CB6B-DFF5-D678D2474A0C}"/>
              </a:ext>
            </a:extLst>
          </p:cNvPr>
          <p:cNvSpPr>
            <a:spLocks noGrp="1"/>
          </p:cNvSpPr>
          <p:nvPr>
            <p:ph type="subTitle" idx="9"/>
          </p:nvPr>
        </p:nvSpPr>
        <p:spPr/>
        <p:txBody>
          <a:bodyPr/>
          <a:lstStyle/>
          <a:p>
            <a:endParaRPr lang="en-AT" dirty="0"/>
          </a:p>
        </p:txBody>
      </p:sp>
      <p:sp>
        <p:nvSpPr>
          <p:cNvPr id="8" name="Subtitle 2">
            <a:extLst>
              <a:ext uri="{FF2B5EF4-FFF2-40B4-BE49-F238E27FC236}">
                <a16:creationId xmlns:a16="http://schemas.microsoft.com/office/drawing/2014/main" id="{7550987B-3808-EC36-88E5-45F0CE93EE80}"/>
              </a:ext>
            </a:extLst>
          </p:cNvPr>
          <p:cNvSpPr txBox="1">
            <a:spLocks/>
          </p:cNvSpPr>
          <p:nvPr/>
        </p:nvSpPr>
        <p:spPr>
          <a:xfrm>
            <a:off x="576642" y="1017725"/>
            <a:ext cx="6150523" cy="42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300"/>
              <a:buFont typeface="Spline Sans"/>
              <a:buNone/>
              <a:defRPr sz="2200" b="0" i="0" u="none" strike="noStrike" cap="none">
                <a:solidFill>
                  <a:schemeClr val="dk1"/>
                </a:solidFill>
                <a:latin typeface="Spline Sans"/>
                <a:ea typeface="Spline Sans"/>
                <a:cs typeface="Spline Sans"/>
                <a:sym typeface="Spline Sans"/>
              </a:defRPr>
            </a:lvl1pPr>
            <a:lvl2pPr marL="914400" marR="0" lvl="1" indent="-317500" algn="ctr" rtl="0">
              <a:lnSpc>
                <a:spcPct val="115000"/>
              </a:lnSpc>
              <a:spcBef>
                <a:spcPts val="0"/>
              </a:spcBef>
              <a:spcAft>
                <a:spcPts val="0"/>
              </a:spcAft>
              <a:buClr>
                <a:schemeClr val="dk1"/>
              </a:buClr>
              <a:buSzPts val="2300"/>
              <a:buFont typeface="Spline Sans"/>
              <a:buNone/>
              <a:defRPr sz="2300" b="0" i="0" u="none" strike="noStrike" cap="none">
                <a:solidFill>
                  <a:schemeClr val="dk1"/>
                </a:solidFill>
                <a:latin typeface="Spline Sans"/>
                <a:ea typeface="Spline Sans"/>
                <a:cs typeface="Spline Sans"/>
                <a:sym typeface="Spline Sans"/>
              </a:defRPr>
            </a:lvl2pPr>
            <a:lvl3pPr marL="1371600" marR="0" lvl="2" indent="-317500" algn="ctr" rtl="0">
              <a:lnSpc>
                <a:spcPct val="115000"/>
              </a:lnSpc>
              <a:spcBef>
                <a:spcPts val="0"/>
              </a:spcBef>
              <a:spcAft>
                <a:spcPts val="0"/>
              </a:spcAft>
              <a:buClr>
                <a:schemeClr val="dk1"/>
              </a:buClr>
              <a:buSzPts val="2300"/>
              <a:buFont typeface="Spline Sans"/>
              <a:buNone/>
              <a:defRPr sz="2300" b="0" i="0" u="none" strike="noStrike" cap="none">
                <a:solidFill>
                  <a:schemeClr val="dk1"/>
                </a:solidFill>
                <a:latin typeface="Spline Sans"/>
                <a:ea typeface="Spline Sans"/>
                <a:cs typeface="Spline Sans"/>
                <a:sym typeface="Spline Sans"/>
              </a:defRPr>
            </a:lvl3pPr>
            <a:lvl4pPr marL="1828800" marR="0" lvl="3" indent="-317500" algn="ctr" rtl="0">
              <a:lnSpc>
                <a:spcPct val="115000"/>
              </a:lnSpc>
              <a:spcBef>
                <a:spcPts val="0"/>
              </a:spcBef>
              <a:spcAft>
                <a:spcPts val="0"/>
              </a:spcAft>
              <a:buClr>
                <a:schemeClr val="dk1"/>
              </a:buClr>
              <a:buSzPts val="2300"/>
              <a:buFont typeface="Spline Sans"/>
              <a:buNone/>
              <a:defRPr sz="2300" b="0" i="0" u="none" strike="noStrike" cap="none">
                <a:solidFill>
                  <a:schemeClr val="dk1"/>
                </a:solidFill>
                <a:latin typeface="Spline Sans"/>
                <a:ea typeface="Spline Sans"/>
                <a:cs typeface="Spline Sans"/>
                <a:sym typeface="Spline Sans"/>
              </a:defRPr>
            </a:lvl4pPr>
            <a:lvl5pPr marL="2286000" marR="0" lvl="4" indent="-317500" algn="ctr" rtl="0">
              <a:lnSpc>
                <a:spcPct val="115000"/>
              </a:lnSpc>
              <a:spcBef>
                <a:spcPts val="0"/>
              </a:spcBef>
              <a:spcAft>
                <a:spcPts val="0"/>
              </a:spcAft>
              <a:buClr>
                <a:schemeClr val="dk1"/>
              </a:buClr>
              <a:buSzPts val="2300"/>
              <a:buFont typeface="Spline Sans"/>
              <a:buNone/>
              <a:defRPr sz="2300" b="0" i="0" u="none" strike="noStrike" cap="none">
                <a:solidFill>
                  <a:schemeClr val="dk1"/>
                </a:solidFill>
                <a:latin typeface="Spline Sans"/>
                <a:ea typeface="Spline Sans"/>
                <a:cs typeface="Spline Sans"/>
                <a:sym typeface="Spline Sans"/>
              </a:defRPr>
            </a:lvl5pPr>
            <a:lvl6pPr marL="2743200" marR="0" lvl="5" indent="-317500" algn="ctr" rtl="0">
              <a:lnSpc>
                <a:spcPct val="115000"/>
              </a:lnSpc>
              <a:spcBef>
                <a:spcPts val="0"/>
              </a:spcBef>
              <a:spcAft>
                <a:spcPts val="0"/>
              </a:spcAft>
              <a:buClr>
                <a:schemeClr val="dk1"/>
              </a:buClr>
              <a:buSzPts val="2300"/>
              <a:buFont typeface="Spline Sans"/>
              <a:buNone/>
              <a:defRPr sz="2300" b="0" i="0" u="none" strike="noStrike" cap="none">
                <a:solidFill>
                  <a:schemeClr val="dk1"/>
                </a:solidFill>
                <a:latin typeface="Spline Sans"/>
                <a:ea typeface="Spline Sans"/>
                <a:cs typeface="Spline Sans"/>
                <a:sym typeface="Spline Sans"/>
              </a:defRPr>
            </a:lvl6pPr>
            <a:lvl7pPr marL="3200400" marR="0" lvl="6" indent="-317500" algn="ctr" rtl="0">
              <a:lnSpc>
                <a:spcPct val="115000"/>
              </a:lnSpc>
              <a:spcBef>
                <a:spcPts val="0"/>
              </a:spcBef>
              <a:spcAft>
                <a:spcPts val="0"/>
              </a:spcAft>
              <a:buClr>
                <a:schemeClr val="dk1"/>
              </a:buClr>
              <a:buSzPts val="2300"/>
              <a:buFont typeface="Spline Sans"/>
              <a:buNone/>
              <a:defRPr sz="2300" b="0" i="0" u="none" strike="noStrike" cap="none">
                <a:solidFill>
                  <a:schemeClr val="dk1"/>
                </a:solidFill>
                <a:latin typeface="Spline Sans"/>
                <a:ea typeface="Spline Sans"/>
                <a:cs typeface="Spline Sans"/>
                <a:sym typeface="Spline Sans"/>
              </a:defRPr>
            </a:lvl7pPr>
            <a:lvl8pPr marL="3657600" marR="0" lvl="7" indent="-317500" algn="ctr" rtl="0">
              <a:lnSpc>
                <a:spcPct val="115000"/>
              </a:lnSpc>
              <a:spcBef>
                <a:spcPts val="0"/>
              </a:spcBef>
              <a:spcAft>
                <a:spcPts val="0"/>
              </a:spcAft>
              <a:buClr>
                <a:schemeClr val="dk1"/>
              </a:buClr>
              <a:buSzPts val="2300"/>
              <a:buFont typeface="Spline Sans"/>
              <a:buNone/>
              <a:defRPr sz="2300" b="0" i="0" u="none" strike="noStrike" cap="none">
                <a:solidFill>
                  <a:schemeClr val="dk1"/>
                </a:solidFill>
                <a:latin typeface="Spline Sans"/>
                <a:ea typeface="Spline Sans"/>
                <a:cs typeface="Spline Sans"/>
                <a:sym typeface="Spline Sans"/>
              </a:defRPr>
            </a:lvl8pPr>
            <a:lvl9pPr marL="4114800" marR="0" lvl="8" indent="-317500" algn="ctr" rtl="0">
              <a:lnSpc>
                <a:spcPct val="115000"/>
              </a:lnSpc>
              <a:spcBef>
                <a:spcPts val="0"/>
              </a:spcBef>
              <a:spcAft>
                <a:spcPts val="0"/>
              </a:spcAft>
              <a:buClr>
                <a:schemeClr val="dk1"/>
              </a:buClr>
              <a:buSzPts val="2300"/>
              <a:buFont typeface="Spline Sans"/>
              <a:buNone/>
              <a:defRPr sz="2300" b="0" i="0" u="none" strike="noStrike" cap="none">
                <a:solidFill>
                  <a:schemeClr val="dk1"/>
                </a:solidFill>
                <a:latin typeface="Spline Sans"/>
                <a:ea typeface="Spline Sans"/>
                <a:cs typeface="Spline Sans"/>
                <a:sym typeface="Spline Sans"/>
              </a:defRPr>
            </a:lvl9pPr>
          </a:lstStyle>
          <a:p>
            <a:r>
              <a:rPr lang="en-GB" sz="1600" dirty="0">
                <a:solidFill>
                  <a:schemeClr val="dk1">
                    <a:alpha val="58000"/>
                  </a:schemeClr>
                </a:solidFill>
              </a:rPr>
              <a:t>Administrative Questions (incl. test outlook) / Theory Recap </a:t>
            </a:r>
            <a:endParaRPr lang="en-AT" sz="1600" dirty="0">
              <a:solidFill>
                <a:schemeClr val="dk1">
                  <a:alpha val="58000"/>
                </a:schemeClr>
              </a:solidFill>
            </a:endParaRPr>
          </a:p>
        </p:txBody>
      </p:sp>
      <p:sp>
        <p:nvSpPr>
          <p:cNvPr id="4" name="Subtitle 3">
            <a:extLst>
              <a:ext uri="{FF2B5EF4-FFF2-40B4-BE49-F238E27FC236}">
                <a16:creationId xmlns:a16="http://schemas.microsoft.com/office/drawing/2014/main" id="{7461A875-01BD-E208-A226-F7173C6F96C7}"/>
              </a:ext>
            </a:extLst>
          </p:cNvPr>
          <p:cNvSpPr>
            <a:spLocks noGrp="1"/>
          </p:cNvSpPr>
          <p:nvPr>
            <p:ph type="subTitle" idx="3"/>
          </p:nvPr>
        </p:nvSpPr>
        <p:spPr>
          <a:xfrm>
            <a:off x="855572" y="3608950"/>
            <a:ext cx="2145000" cy="650400"/>
          </a:xfrm>
        </p:spPr>
        <p:txBody>
          <a:bodyPr lIns="0"/>
          <a:lstStyle/>
          <a:p>
            <a:r>
              <a:rPr lang="en-GB" sz="1400" dirty="0">
                <a:solidFill>
                  <a:schemeClr val="dk1">
                    <a:alpha val="58000"/>
                  </a:schemeClr>
                </a:solidFill>
              </a:rPr>
              <a:t>What about the test?</a:t>
            </a:r>
            <a:endParaRPr lang="en-AT" sz="1400" dirty="0">
              <a:solidFill>
                <a:schemeClr val="dk1">
                  <a:alpha val="58000"/>
                </a:schemeClr>
              </a:solidFill>
            </a:endParaRPr>
          </a:p>
        </p:txBody>
      </p:sp>
      <p:sp>
        <p:nvSpPr>
          <p:cNvPr id="16" name="Subtitle 15">
            <a:extLst>
              <a:ext uri="{FF2B5EF4-FFF2-40B4-BE49-F238E27FC236}">
                <a16:creationId xmlns:a16="http://schemas.microsoft.com/office/drawing/2014/main" id="{07DEEFE8-85E8-92D8-54CC-42766F9441D7}"/>
              </a:ext>
            </a:extLst>
          </p:cNvPr>
          <p:cNvSpPr>
            <a:spLocks noGrp="1"/>
          </p:cNvSpPr>
          <p:nvPr>
            <p:ph type="subTitle" idx="6"/>
          </p:nvPr>
        </p:nvSpPr>
        <p:spPr/>
        <p:txBody>
          <a:bodyPr/>
          <a:lstStyle/>
          <a:p>
            <a:endParaRPr lang="en-A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0"/>
          <p:cNvSpPr txBox="1">
            <a:spLocks noGrp="1"/>
          </p:cNvSpPr>
          <p:nvPr>
            <p:ph type="title"/>
          </p:nvPr>
        </p:nvSpPr>
        <p:spPr>
          <a:xfrm>
            <a:off x="965780" y="2106175"/>
            <a:ext cx="3427446" cy="138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dirty="0"/>
              <a:t>Administrative Questions</a:t>
            </a:r>
            <a:endParaRPr sz="3600" dirty="0"/>
          </a:p>
        </p:txBody>
      </p:sp>
      <p:sp>
        <p:nvSpPr>
          <p:cNvPr id="1019" name="Google Shape;1019;p40"/>
          <p:cNvSpPr txBox="1">
            <a:spLocks noGrp="1"/>
          </p:cNvSpPr>
          <p:nvPr>
            <p:ph type="title" idx="2"/>
          </p:nvPr>
        </p:nvSpPr>
        <p:spPr>
          <a:xfrm>
            <a:off x="4572000" y="998275"/>
            <a:ext cx="1374600" cy="1107900"/>
          </a:xfrm>
          <a:prstGeom prst="rect">
            <a:avLst/>
          </a:prstGeom>
          <a:solidFill>
            <a:schemeClr val="tx1"/>
          </a:solidFill>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020" name="Google Shape;1020;p40"/>
          <p:cNvSpPr txBox="1">
            <a:spLocks noGrp="1"/>
          </p:cNvSpPr>
          <p:nvPr>
            <p:ph type="subTitle" idx="1"/>
          </p:nvPr>
        </p:nvSpPr>
        <p:spPr>
          <a:xfrm>
            <a:off x="2015900" y="3437813"/>
            <a:ext cx="2376900" cy="70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cxnSp>
        <p:nvCxnSpPr>
          <p:cNvPr id="1021" name="Google Shape;1021;p40"/>
          <p:cNvCxnSpPr/>
          <p:nvPr/>
        </p:nvCxnSpPr>
        <p:spPr>
          <a:xfrm>
            <a:off x="4572000" y="11900"/>
            <a:ext cx="0" cy="51573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73463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4542813" cy="586692"/>
          </a:xfrm>
          <a:prstGeom prst="rect">
            <a:avLst/>
          </a:prstGeom>
        </p:spPr>
        <p:txBody>
          <a:bodyPr spcFirstLastPara="1" wrap="square" lIns="91425" tIns="91425" rIns="91425" bIns="91425" anchor="t" anchorCtr="0">
            <a:noAutofit/>
          </a:bodyPr>
          <a:lstStyle/>
          <a:p>
            <a:pPr algn="l"/>
            <a:r>
              <a:rPr lang="en-GB" sz="2800" dirty="0">
                <a:solidFill>
                  <a:schemeClr val="tx1"/>
                </a:solidFill>
              </a:rPr>
              <a:t>Test Characteristics</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Date &amp; Time: </a:t>
            </a:r>
            <a:r>
              <a:rPr lang="en" b="1" dirty="0"/>
              <a:t>07.12.2023 | 13:20 – 13:50 (30min) | </a:t>
            </a:r>
            <a:r>
              <a:rPr lang="en" dirty="0"/>
              <a:t>Lecture afterwards</a:t>
            </a:r>
            <a:br>
              <a:rPr lang="en" b="1" dirty="0"/>
            </a:br>
            <a:endParaRPr lang="en" b="1" dirty="0"/>
          </a:p>
          <a:p>
            <a:pPr marL="285750" lvl="0" indent="-285750" algn="l" rtl="0">
              <a:spcBef>
                <a:spcPts val="0"/>
              </a:spcBef>
              <a:spcAft>
                <a:spcPts val="0"/>
              </a:spcAft>
              <a:buFont typeface="Arial" panose="020B0604020202020204" pitchFamily="34" charset="0"/>
              <a:buChar char="•"/>
            </a:pPr>
            <a:r>
              <a:rPr lang="en" dirty="0"/>
              <a:t>Online on TUWEL (both in presence as well as at home, but only at this exact time)</a:t>
            </a:r>
            <a:br>
              <a:rPr lang="en" dirty="0"/>
            </a:br>
            <a:endParaRPr lang="en" dirty="0"/>
          </a:p>
          <a:p>
            <a:pPr marL="285750" lvl="0" indent="-285750" algn="l" rtl="0">
              <a:spcBef>
                <a:spcPts val="0"/>
              </a:spcBef>
              <a:spcAft>
                <a:spcPts val="0"/>
              </a:spcAft>
              <a:buFont typeface="Arial" panose="020B0604020202020204" pitchFamily="34" charset="0"/>
              <a:buChar char="•"/>
            </a:pPr>
            <a:r>
              <a:rPr lang="en" dirty="0"/>
              <a:t>Multiple Choice:</a:t>
            </a:r>
            <a:br>
              <a:rPr lang="en" dirty="0"/>
            </a:br>
            <a:endParaRPr lang="en" dirty="0"/>
          </a:p>
          <a:p>
            <a:pPr marL="742950" lvl="1" indent="-285750">
              <a:buFont typeface="Arial" panose="020B0604020202020204" pitchFamily="34" charset="0"/>
              <a:buChar char="•"/>
            </a:pPr>
            <a:r>
              <a:rPr lang="en-GB" dirty="0"/>
              <a:t>100% for a question only if all selected answers are correct</a:t>
            </a:r>
            <a:br>
              <a:rPr lang="en-GB" dirty="0"/>
            </a:br>
            <a:endParaRPr lang="en-GB" dirty="0"/>
          </a:p>
          <a:p>
            <a:pPr marL="742950" lvl="1" indent="-285750">
              <a:buFont typeface="Arial" panose="020B0604020202020204" pitchFamily="34" charset="0"/>
              <a:buChar char="•"/>
            </a:pPr>
            <a:r>
              <a:rPr lang="en-GB" dirty="0"/>
              <a:t>0% awarded for any incorrect or incomplete responses</a:t>
            </a:r>
            <a:br>
              <a:rPr lang="en-GB" dirty="0"/>
            </a:br>
            <a:endParaRPr lang="en-GB" dirty="0"/>
          </a:p>
          <a:p>
            <a:pPr marL="742950" lvl="1" indent="-285750">
              <a:buFont typeface="Arial" panose="020B0604020202020204" pitchFamily="34" charset="0"/>
              <a:buChar char="•"/>
            </a:pPr>
            <a:r>
              <a:rPr lang="en-GB" dirty="0"/>
              <a:t>no negative points for wrong answers</a:t>
            </a:r>
            <a:br>
              <a:rPr lang="en" dirty="0"/>
            </a:br>
            <a:endParaRPr lang="en" dirty="0"/>
          </a:p>
          <a:p>
            <a:pPr marL="285750" lvl="0" indent="-285750" algn="l" rtl="0">
              <a:spcBef>
                <a:spcPts val="0"/>
              </a:spcBef>
              <a:spcAft>
                <a:spcPts val="0"/>
              </a:spcAft>
              <a:buFont typeface="Arial" panose="020B0604020202020204" pitchFamily="34" charset="0"/>
              <a:buChar char="•"/>
            </a:pPr>
            <a:r>
              <a:rPr lang="en" dirty="0"/>
              <a:t>Closed Booked</a:t>
            </a:r>
          </a:p>
          <a:p>
            <a:pPr marL="285750" indent="-285750">
              <a:buFont typeface="Arial" panose="020B0604020202020204" pitchFamily="34" charset="0"/>
              <a:buChar char="•"/>
            </a:pPr>
            <a:endParaRPr dirty="0"/>
          </a:p>
        </p:txBody>
      </p:sp>
    </p:spTree>
    <p:extLst>
      <p:ext uri="{BB962C8B-B14F-4D97-AF65-F5344CB8AC3E}">
        <p14:creationId xmlns:p14="http://schemas.microsoft.com/office/powerpoint/2010/main" val="841315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4542813" cy="586692"/>
          </a:xfrm>
          <a:prstGeom prst="rect">
            <a:avLst/>
          </a:prstGeom>
        </p:spPr>
        <p:txBody>
          <a:bodyPr spcFirstLastPara="1" wrap="square" lIns="91425" tIns="91425" rIns="91425" bIns="91425" anchor="t" anchorCtr="0">
            <a:noAutofit/>
          </a:bodyPr>
          <a:lstStyle/>
          <a:p>
            <a:pPr algn="l"/>
            <a:r>
              <a:rPr lang="en-GB" sz="2800" dirty="0">
                <a:solidFill>
                  <a:schemeClr val="tx1"/>
                </a:solidFill>
              </a:rPr>
              <a:t>Test Content</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Birds Eye View of the Architecture of a Large Language Model</a:t>
            </a:r>
            <a:br>
              <a:rPr lang="en-GB" dirty="0"/>
            </a:br>
            <a:endParaRPr lang="en-GB" dirty="0"/>
          </a:p>
          <a:p>
            <a:pPr marL="285750" indent="-285750" algn="l">
              <a:buFont typeface="Arial" panose="020B0604020202020204" pitchFamily="34" charset="0"/>
              <a:buChar char="•"/>
            </a:pPr>
            <a:r>
              <a:rPr lang="en-GB" dirty="0"/>
              <a:t>Overview of the purpose of the different layers (till MHA)</a:t>
            </a:r>
            <a:br>
              <a:rPr lang="en-GB" dirty="0"/>
            </a:br>
            <a:endParaRPr lang="en-GB" dirty="0"/>
          </a:p>
          <a:p>
            <a:pPr marL="285750" indent="-285750" algn="l">
              <a:buFont typeface="Arial" panose="020B0604020202020204" pitchFamily="34" charset="0"/>
              <a:buChar char="•"/>
            </a:pPr>
            <a:r>
              <a:rPr lang="en-GB" dirty="0"/>
              <a:t>Overview of how the layers transform their input (till MHA)</a:t>
            </a:r>
            <a:br>
              <a:rPr lang="en-GB" dirty="0"/>
            </a:br>
            <a:endParaRPr lang="en-GB" dirty="0"/>
          </a:p>
          <a:p>
            <a:pPr marL="285750" indent="-285750" algn="l">
              <a:buFont typeface="Arial" panose="020B0604020202020204" pitchFamily="34" charset="0"/>
              <a:buChar char="•"/>
            </a:pPr>
            <a:r>
              <a:rPr lang="en-GB" dirty="0"/>
              <a:t>High-Level Overview of the training steps from nothing to RLHF</a:t>
            </a:r>
            <a:br>
              <a:rPr lang="en-GB" dirty="0"/>
            </a:br>
            <a:endParaRPr lang="en-GB" dirty="0"/>
          </a:p>
          <a:p>
            <a:pPr marL="285750" indent="-285750" algn="l">
              <a:buFont typeface="Arial" panose="020B0604020202020204" pitchFamily="34" charset="0"/>
              <a:buChar char="•"/>
            </a:pPr>
            <a:r>
              <a:rPr lang="en-GB" dirty="0"/>
              <a:t>Basics of RL and PPO (we will do a recap of the most relevant parts today)</a:t>
            </a:r>
            <a:br>
              <a:rPr lang="en-GB" dirty="0"/>
            </a:br>
            <a:endParaRPr lang="en-GB" dirty="0"/>
          </a:p>
          <a:p>
            <a:pPr marL="285750" indent="-285750" algn="l">
              <a:buFont typeface="Arial" panose="020B0604020202020204" pitchFamily="34" charset="0"/>
              <a:buChar char="•"/>
            </a:pPr>
            <a:r>
              <a:rPr lang="en-GB" dirty="0"/>
              <a:t>Depending on how much time is left for Bernhard, 1,2 questions about today's lecture</a:t>
            </a:r>
          </a:p>
        </p:txBody>
      </p:sp>
    </p:spTree>
    <p:extLst>
      <p:ext uri="{BB962C8B-B14F-4D97-AF65-F5344CB8AC3E}">
        <p14:creationId xmlns:p14="http://schemas.microsoft.com/office/powerpoint/2010/main" val="30001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4542813" cy="586692"/>
          </a:xfrm>
          <a:prstGeom prst="rect">
            <a:avLst/>
          </a:prstGeom>
        </p:spPr>
        <p:txBody>
          <a:bodyPr spcFirstLastPara="1" wrap="square" lIns="91425" tIns="91425" rIns="91425" bIns="91425" anchor="t" anchorCtr="0">
            <a:noAutofit/>
          </a:bodyPr>
          <a:lstStyle/>
          <a:p>
            <a:pPr algn="l"/>
            <a:r>
              <a:rPr lang="en-GB" sz="2800" dirty="0">
                <a:solidFill>
                  <a:schemeClr val="tx1"/>
                </a:solidFill>
              </a:rPr>
              <a:t>Exemplary Question</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What conceptual analogy describes the dot product in                             the best?</a:t>
            </a:r>
            <a:br>
              <a:rPr lang="en-GB" dirty="0"/>
            </a:br>
            <a:endParaRPr lang="en-GB" dirty="0"/>
          </a:p>
          <a:p>
            <a:pPr marL="742950" lvl="1" indent="-285750">
              <a:buFont typeface="Arial" panose="020B0604020202020204" pitchFamily="34" charset="0"/>
              <a:buChar char="•"/>
            </a:pPr>
            <a:r>
              <a:rPr lang="en-GB" dirty="0"/>
              <a:t>A) The dot product produces the attention score and describes how much tokens should pay attention to each other in a given sequence; one can call it the affinity for each word with each other word in a given sequence.</a:t>
            </a:r>
            <a:br>
              <a:rPr lang="en-GB" dirty="0"/>
            </a:br>
            <a:endParaRPr lang="en-GB" dirty="0"/>
          </a:p>
          <a:p>
            <a:pPr marL="742950" lvl="1" indent="-285750">
              <a:buFont typeface="Arial" panose="020B0604020202020204" pitchFamily="34" charset="0"/>
              <a:buChar char="•"/>
            </a:pPr>
            <a:r>
              <a:rPr lang="en-GB" dirty="0"/>
              <a:t>B) The dot product measures the syntactic similarity between tokens, focusing on grammatical and structural parallels rather than contextual relevance.</a:t>
            </a:r>
            <a:br>
              <a:rPr lang="en-GB" dirty="0"/>
            </a:br>
            <a:endParaRPr lang="en-GB" dirty="0"/>
          </a:p>
          <a:p>
            <a:pPr marL="742950" lvl="1" indent="-285750">
              <a:buFont typeface="Arial" panose="020B0604020202020204" pitchFamily="34" charset="0"/>
              <a:buChar char="•"/>
            </a:pPr>
            <a:r>
              <a:rPr lang="en-GB" dirty="0"/>
              <a:t>C) The dot product represents the literal position of each token in the sequence, assigning a unique spatial value to each word that determines its order in the sequence.</a:t>
            </a:r>
            <a:br>
              <a:rPr lang="en-GB" dirty="0"/>
            </a:br>
            <a:endParaRPr lang="en-GB" dirty="0"/>
          </a:p>
          <a:p>
            <a:pPr marL="742950" lvl="1" indent="-285750">
              <a:buFont typeface="Arial" panose="020B0604020202020204" pitchFamily="34" charset="0"/>
              <a:buChar char="•"/>
            </a:pPr>
            <a:r>
              <a:rPr lang="en-GB" dirty="0"/>
              <a:t>D) The dot product is used to directly modify the inherent meanings of a given token based on their interactions within the sequence.</a:t>
            </a:r>
          </a:p>
        </p:txBody>
      </p:sp>
      <p:pic>
        <p:nvPicPr>
          <p:cNvPr id="4" name="Graphic 3">
            <a:extLst>
              <a:ext uri="{FF2B5EF4-FFF2-40B4-BE49-F238E27FC236}">
                <a16:creationId xmlns:a16="http://schemas.microsoft.com/office/drawing/2014/main" id="{35FA4FD7-773A-0E5E-3D90-5980C7E908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07114" y="934091"/>
            <a:ext cx="1333500" cy="444500"/>
          </a:xfrm>
          <a:prstGeom prst="rect">
            <a:avLst/>
          </a:prstGeom>
        </p:spPr>
      </p:pic>
    </p:spTree>
    <p:extLst>
      <p:ext uri="{BB962C8B-B14F-4D97-AF65-F5344CB8AC3E}">
        <p14:creationId xmlns:p14="http://schemas.microsoft.com/office/powerpoint/2010/main" val="1080203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4542813" cy="586692"/>
          </a:xfrm>
          <a:prstGeom prst="rect">
            <a:avLst/>
          </a:prstGeom>
        </p:spPr>
        <p:txBody>
          <a:bodyPr spcFirstLastPara="1" wrap="square" lIns="91425" tIns="91425" rIns="91425" bIns="91425" anchor="t" anchorCtr="0">
            <a:noAutofit/>
          </a:bodyPr>
          <a:lstStyle/>
          <a:p>
            <a:pPr algn="l"/>
            <a:r>
              <a:rPr lang="en-GB" sz="2800" dirty="0">
                <a:solidFill>
                  <a:schemeClr val="tx1"/>
                </a:solidFill>
              </a:rPr>
              <a:t>Homework Grading</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Homework 1 is graded</a:t>
            </a:r>
            <a:br>
              <a:rPr lang="en-GB" dirty="0"/>
            </a:br>
            <a:endParaRPr lang="en-GB" dirty="0"/>
          </a:p>
          <a:p>
            <a:pPr marL="285750" lvl="0" indent="-285750" algn="l" rtl="0">
              <a:spcBef>
                <a:spcPts val="0"/>
              </a:spcBef>
              <a:spcAft>
                <a:spcPts val="0"/>
              </a:spcAft>
              <a:buFont typeface="Arial" panose="020B0604020202020204" pitchFamily="34" charset="0"/>
              <a:buChar char="•"/>
            </a:pPr>
            <a:r>
              <a:rPr lang="en-GB" dirty="0"/>
              <a:t>By the end of this week, it will be visible in TUWEL.</a:t>
            </a:r>
          </a:p>
        </p:txBody>
      </p:sp>
    </p:spTree>
    <p:extLst>
      <p:ext uri="{BB962C8B-B14F-4D97-AF65-F5344CB8AC3E}">
        <p14:creationId xmlns:p14="http://schemas.microsoft.com/office/powerpoint/2010/main" val="253866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0"/>
          <p:cNvSpPr txBox="1">
            <a:spLocks noGrp="1"/>
          </p:cNvSpPr>
          <p:nvPr>
            <p:ph type="title"/>
          </p:nvPr>
        </p:nvSpPr>
        <p:spPr>
          <a:xfrm>
            <a:off x="1034148" y="2106175"/>
            <a:ext cx="3359077" cy="138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Recap RL &amp; PPO</a:t>
            </a:r>
            <a:endParaRPr dirty="0"/>
          </a:p>
        </p:txBody>
      </p:sp>
      <p:sp>
        <p:nvSpPr>
          <p:cNvPr id="1019" name="Google Shape;1019;p40"/>
          <p:cNvSpPr txBox="1">
            <a:spLocks noGrp="1"/>
          </p:cNvSpPr>
          <p:nvPr>
            <p:ph type="title" idx="2"/>
          </p:nvPr>
        </p:nvSpPr>
        <p:spPr>
          <a:xfrm>
            <a:off x="4572000" y="998275"/>
            <a:ext cx="1374600" cy="1107900"/>
          </a:xfrm>
          <a:prstGeom prst="rect">
            <a:avLst/>
          </a:prstGeom>
          <a:solidFill>
            <a:schemeClr val="tx1"/>
          </a:solidFill>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1020" name="Google Shape;1020;p40"/>
          <p:cNvSpPr txBox="1">
            <a:spLocks noGrp="1"/>
          </p:cNvSpPr>
          <p:nvPr>
            <p:ph type="subTitle" idx="1"/>
          </p:nvPr>
        </p:nvSpPr>
        <p:spPr>
          <a:xfrm>
            <a:off x="2015900" y="3437813"/>
            <a:ext cx="2376900" cy="70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Where is J in my homework?</a:t>
            </a:r>
            <a:endParaRPr dirty="0"/>
          </a:p>
        </p:txBody>
      </p:sp>
      <p:cxnSp>
        <p:nvCxnSpPr>
          <p:cNvPr id="1021" name="Google Shape;1021;p40"/>
          <p:cNvCxnSpPr/>
          <p:nvPr/>
        </p:nvCxnSpPr>
        <p:spPr>
          <a:xfrm>
            <a:off x="4572000" y="11900"/>
            <a:ext cx="0" cy="51573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627860930"/>
      </p:ext>
    </p:extLst>
  </p:cSld>
  <p:clrMapOvr>
    <a:masterClrMapping/>
  </p:clrMapOvr>
</p:sld>
</file>

<file path=ppt/theme/theme1.xml><?xml version="1.0" encoding="utf-8"?>
<a:theme xmlns:a="http://schemas.openxmlformats.org/drawingml/2006/main" name="Health Education Strategies - Doctor of Philosophy (Ph.D.) in Health Behavior and Health Education by Slidesgo">
  <a:themeElements>
    <a:clrScheme name="Simple Light">
      <a:dk1>
        <a:srgbClr val="222E44"/>
      </a:dk1>
      <a:lt1>
        <a:srgbClr val="F8F8F8"/>
      </a:lt1>
      <a:dk2>
        <a:srgbClr val="B8C0CE"/>
      </a:dk2>
      <a:lt2>
        <a:srgbClr val="4FA6FF"/>
      </a:lt2>
      <a:accent1>
        <a:srgbClr val="587CC6"/>
      </a:accent1>
      <a:accent2>
        <a:srgbClr val="FFFFFF"/>
      </a:accent2>
      <a:accent3>
        <a:srgbClr val="FFFFFF"/>
      </a:accent3>
      <a:accent4>
        <a:srgbClr val="FFFFFF"/>
      </a:accent4>
      <a:accent5>
        <a:srgbClr val="FFFFFF"/>
      </a:accent5>
      <a:accent6>
        <a:srgbClr val="FFFFFF"/>
      </a:accent6>
      <a:hlink>
        <a:srgbClr val="587CC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TotalTime>
  <Words>1131</Words>
  <Application>Microsoft Macintosh PowerPoint</Application>
  <PresentationFormat>On-screen Show (16:9)</PresentationFormat>
  <Paragraphs>92</Paragraphs>
  <Slides>23</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Spline Sans</vt:lpstr>
      <vt:lpstr>Roboto</vt:lpstr>
      <vt:lpstr>Arial</vt:lpstr>
      <vt:lpstr>Health Education Strategies - Doctor of Philosophy (Ph.D.) in Health Behavior and Health Education by Slidesgo</vt:lpstr>
      <vt:lpstr>Introduction to Generative AI 2023.11.30</vt:lpstr>
      <vt:lpstr>What about theses slides / the code?</vt:lpstr>
      <vt:lpstr>Agenda | Part 1</vt:lpstr>
      <vt:lpstr>Administrative Questions</vt:lpstr>
      <vt:lpstr>Test Characteristics</vt:lpstr>
      <vt:lpstr>Test Content</vt:lpstr>
      <vt:lpstr>Exemplary Question</vt:lpstr>
      <vt:lpstr>Homework Grading</vt:lpstr>
      <vt:lpstr>Recap RL &amp; PPO</vt:lpstr>
      <vt:lpstr>The Roles in PPO</vt:lpstr>
      <vt:lpstr>PowerPoint Presentation</vt:lpstr>
      <vt:lpstr>PowerPoint Presentation</vt:lpstr>
      <vt:lpstr>So What?</vt:lpstr>
      <vt:lpstr>PowerPoint Presentation</vt:lpstr>
      <vt:lpstr>PowerPoint Presentation</vt:lpstr>
      <vt:lpstr>PowerPoint Presentation</vt:lpstr>
      <vt:lpstr>PowerPoint Presentation</vt:lpstr>
      <vt:lpstr>PowerPoint Presentation</vt:lpstr>
      <vt:lpstr>But what about the test though?</vt:lpstr>
      <vt:lpstr>But what about the test though?</vt:lpstr>
      <vt:lpstr>Exemplary Question</vt:lpstr>
      <vt:lpstr>Questions / Concerns / Fears / Whishes?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Education Strategies - Doctor of Philosophy (Ph.D.) in Health Behavior and Health Education</dc:title>
  <cp:lastModifiedBy>StudentIn</cp:lastModifiedBy>
  <cp:revision>24</cp:revision>
  <dcterms:modified xsi:type="dcterms:W3CDTF">2023-11-29T18:31:13Z</dcterms:modified>
</cp:coreProperties>
</file>